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45"/>
  </p:notesMasterIdLst>
  <p:sldIdLst>
    <p:sldId id="256" r:id="rId3"/>
    <p:sldId id="257" r:id="rId4"/>
    <p:sldId id="294" r:id="rId5"/>
    <p:sldId id="258" r:id="rId6"/>
    <p:sldId id="295" r:id="rId7"/>
    <p:sldId id="296" r:id="rId8"/>
    <p:sldId id="297" r:id="rId9"/>
    <p:sldId id="299" r:id="rId10"/>
    <p:sldId id="298" r:id="rId11"/>
    <p:sldId id="300" r:id="rId12"/>
    <p:sldId id="302" r:id="rId13"/>
    <p:sldId id="308" r:id="rId14"/>
    <p:sldId id="301" r:id="rId15"/>
    <p:sldId id="309" r:id="rId16"/>
    <p:sldId id="303" r:id="rId17"/>
    <p:sldId id="304" r:id="rId18"/>
    <p:sldId id="310" r:id="rId19"/>
    <p:sldId id="305" r:id="rId20"/>
    <p:sldId id="306" r:id="rId21"/>
    <p:sldId id="307" r:id="rId22"/>
    <p:sldId id="311" r:id="rId23"/>
    <p:sldId id="314" r:id="rId24"/>
    <p:sldId id="312" r:id="rId25"/>
    <p:sldId id="313" r:id="rId26"/>
    <p:sldId id="315" r:id="rId27"/>
    <p:sldId id="317" r:id="rId28"/>
    <p:sldId id="318" r:id="rId29"/>
    <p:sldId id="348" r:id="rId30"/>
    <p:sldId id="322" r:id="rId31"/>
    <p:sldId id="323" r:id="rId32"/>
    <p:sldId id="320" r:id="rId33"/>
    <p:sldId id="329" r:id="rId34"/>
    <p:sldId id="321" r:id="rId35"/>
    <p:sldId id="330" r:id="rId36"/>
    <p:sldId id="339" r:id="rId37"/>
    <p:sldId id="335" r:id="rId38"/>
    <p:sldId id="340" r:id="rId39"/>
    <p:sldId id="342" r:id="rId40"/>
    <p:sldId id="345" r:id="rId41"/>
    <p:sldId id="350" r:id="rId42"/>
    <p:sldId id="343" r:id="rId43"/>
    <p:sldId id="349" r:id="rId4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FF515C-833B-4397-A23F-5CC68411B660}" v="449" dt="2022-10-08T07:58:51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6771" autoAdjust="0"/>
  </p:normalViewPr>
  <p:slideViewPr>
    <p:cSldViewPr snapToGrid="0">
      <p:cViewPr varScale="1">
        <p:scale>
          <a:sx n="72" d="100"/>
          <a:sy n="72" d="100"/>
        </p:scale>
        <p:origin x="966" y="72"/>
      </p:cViewPr>
      <p:guideLst/>
    </p:cSldViewPr>
  </p:slideViewPr>
  <p:outlineViewPr>
    <p:cViewPr>
      <p:scale>
        <a:sx n="33" d="100"/>
        <a:sy n="33" d="100"/>
      </p:scale>
      <p:origin x="0" y="-132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 희준" userId="37eeb19c9fbe94a8" providerId="LiveId" clId="{6BFF515C-833B-4397-A23F-5CC68411B660}"/>
    <pc:docChg chg="undo redo custSel addSld delSld modSld sldOrd addSection delSection modSection">
      <pc:chgData name="이 희준" userId="37eeb19c9fbe94a8" providerId="LiveId" clId="{6BFF515C-833B-4397-A23F-5CC68411B660}" dt="2022-10-11T06:14:20.231" v="7199" actId="33524"/>
      <pc:docMkLst>
        <pc:docMk/>
      </pc:docMkLst>
      <pc:sldChg chg="addSp modSp mod">
        <pc:chgData name="이 희준" userId="37eeb19c9fbe94a8" providerId="LiveId" clId="{6BFF515C-833B-4397-A23F-5CC68411B660}" dt="2022-10-03T12:17:27.660" v="1384" actId="1037"/>
        <pc:sldMkLst>
          <pc:docMk/>
          <pc:sldMk cId="3776464535" sldId="256"/>
        </pc:sldMkLst>
        <pc:spChg chg="mod">
          <ac:chgData name="이 희준" userId="37eeb19c9fbe94a8" providerId="LiveId" clId="{6BFF515C-833B-4397-A23F-5CC68411B660}" dt="2022-10-03T12:17:10.049" v="1363" actId="313"/>
          <ac:spMkLst>
            <pc:docMk/>
            <pc:sldMk cId="3776464535" sldId="256"/>
            <ac:spMk id="2" creationId="{6A7ADA3A-FFF6-5674-590E-187B6A9E62F1}"/>
          </ac:spMkLst>
        </pc:spChg>
        <pc:spChg chg="mod">
          <ac:chgData name="이 희준" userId="37eeb19c9fbe94a8" providerId="LiveId" clId="{6BFF515C-833B-4397-A23F-5CC68411B660}" dt="2022-09-25T13:37:39.400" v="67"/>
          <ac:spMkLst>
            <pc:docMk/>
            <pc:sldMk cId="3776464535" sldId="256"/>
            <ac:spMk id="3" creationId="{C2DBA0C4-7BDF-990A-3DF2-A669E2A6829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" creationId="{CE8B1337-6FBD-F611-68A9-58036FF9299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" creationId="{A768623A-AEE8-E8FF-C348-25634032721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" creationId="{457836C5-B0C3-7027-DE1A-C840F3E935C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" creationId="{BA3F01AB-5549-2966-F725-1F7133FB3FA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" creationId="{DA953071-8603-0E13-79A5-A22E2BEEDAC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" creationId="{8A2C5002-1225-1415-C163-8662D5A8612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" creationId="{61A6AE40-3105-0A34-3C99-FDF943C07E7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" creationId="{20E46960-E439-B6DD-7046-54D845B3D03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" creationId="{73A40B2B-AC4F-342A-560B-3CABA797C1B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" creationId="{E298017F-0118-5C69-725E-0D5322486A9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" creationId="{3C8A761E-6213-2CC7-E8D0-BF7EF732006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" creationId="{FB3F7034-EA58-CAB1-299C-25FCA0145E8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" creationId="{8055B349-B37A-EDFD-CE74-E19F10AAE0E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9" creationId="{A7CF5E86-6749-89EB-E600-00E0FD9DABD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0" creationId="{C4A909E3-59AE-080A-5FA6-078F189AD86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1" creationId="{836F2A06-67CE-E556-74F3-38D10918D2C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2" creationId="{C66A2520-E458-46AD-07E5-37949764EDC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3" creationId="{94A9AC6A-A798-5DE9-25F0-7B996DE584A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4" creationId="{C7892935-3098-A3D7-262D-CB3DB3379A1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5" creationId="{10CBBBAD-7F3B-8352-1B85-B906CC854AC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6" creationId="{CE0669EA-B2ED-AFD2-86DA-35D6D38A6BC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7" creationId="{52CCFABC-1632-8B96-2903-F42A8E141BE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8" creationId="{E4B3AAC5-F839-309B-2483-3BC7718AB71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29" creationId="{D35CA659-E4FF-6FDA-C5F6-9255716F967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0" creationId="{64EFA9D0-E31E-6118-9C9A-69DEFCD7E4C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1" creationId="{7F13C773-F7D9-E29D-F70D-22CA2C5DC69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2" creationId="{A2C63C45-BE74-2521-D711-359F43F71FD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3" creationId="{A16FC3E2-44F3-BFD8-54A7-53800C913FB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4" creationId="{6D6B4F96-F207-A825-4AE6-5E248BF7557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5" creationId="{2D2D23FF-3B08-C78A-1D9B-BB815DD86D8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6" creationId="{42C96F82-3AFC-9AF6-D365-D47465BFD7E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7" creationId="{A4E588C7-6681-1C8D-DD68-9B76C5634D5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8" creationId="{B4753922-6C94-0E51-CCB6-D3788590607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39" creationId="{C31F3A30-BD1F-4721-15B0-9034729546B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0" creationId="{4E6D276D-2DFC-7B03-F687-C0A661BDA99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1" creationId="{EC93778D-2D64-D859-34FC-A25683E3570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2" creationId="{9CE5BB2B-47BE-8555-6326-6739399159B1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3" creationId="{C474DD9A-12E4-ABC3-6DF3-35DEBDE1F85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4" creationId="{E7086381-D56F-C16D-C735-2FC9AE661B3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5" creationId="{F0981C8F-25F7-3C90-78ED-96F409F7AA0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6" creationId="{705700AE-D750-2288-1510-B306E4758D2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7" creationId="{22E3269F-D68A-B4FF-29CA-9B59E270C40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8" creationId="{C0CEAA40-B341-BD3B-FAC4-9BEF00FE52C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49" creationId="{ADD4C8FF-DE16-9C4A-DFEB-7D090162E95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0" creationId="{3A4DB13E-7BD6-2633-CC6F-139DC8FF8B6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1" creationId="{E211B63C-D545-C0BA-3E6A-72E5E1259A5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2" creationId="{DBFA5BC6-9543-9FD5-D87B-36321AA21B7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3" creationId="{26377927-DBB8-23F1-1060-CE959C5B61B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4" creationId="{F58C60BC-E3FF-BF7A-156D-C6A01969223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5" creationId="{7623EDB7-55EE-40E6-12A9-66C4AC37839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6" creationId="{35B11D46-C26D-3229-4ECD-84E2CA7DD30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7" creationId="{4452570C-8BCB-1ABC-C855-706A454EEA7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8" creationId="{926C975D-3FDA-81DE-6023-8EB94B48266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59" creationId="{2128CA69-6310-D213-02BA-176FB37A882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0" creationId="{30B52BC8-BBF8-3448-9EBB-47124F5C415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1" creationId="{F7F97A7C-C516-ADD5-0A99-623D67BBB6F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2" creationId="{5B054EBA-5D01-F984-9C88-96CBB4AF7D1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3" creationId="{86127B66-2CDD-FEAD-0AD9-B51F82B31FE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4" creationId="{594901FB-EDAB-8096-0F9F-3DD0601B013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5" creationId="{2B70530F-61B9-4F91-DE0E-67ADD594259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6" creationId="{9373F725-FBDE-C689-A9D7-268ECAF88B9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7" creationId="{C82B7EBD-A89B-5491-2776-DCE06B2132C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8" creationId="{D59181D5-6F0E-EBE1-49DF-061791AAF9D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69" creationId="{F5DBBFB1-4722-8379-5D08-82975CBC033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0" creationId="{CB6A2031-9222-8A85-4173-C09BEE2385C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1" creationId="{F2360E5A-7FA9-C94A-8BF2-1FF326261981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2" creationId="{221E4953-2AF0-ECBB-50D6-167404F2CCB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3" creationId="{6D81AF5C-517D-67AD-9613-A34BF6D833E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4" creationId="{AF3D2A4E-FD20-74E7-1F87-902E985E0A7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5" creationId="{588A5EBA-A5A7-7B6E-3175-747AE799FC5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6" creationId="{ACFB4C40-F7A4-F982-1165-1B753E8514C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7" creationId="{B2C1D5F3-3CD9-4C8D-BF44-EC1DFED1016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8" creationId="{26F6217B-71D7-03F0-1A0A-548861D445F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79" creationId="{810664D5-9DF5-9754-2816-F1513E7769A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0" creationId="{876D56E2-35B8-48F2-7A6C-6683E84C224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1" creationId="{F8F1630F-1A9C-E02C-03A9-1F05A973C48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2" creationId="{1D6685FD-CF87-A6FE-210D-93561E4CB5C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3" creationId="{2E024946-9CA4-1246-8E89-EA811C6B41C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4" creationId="{0AD5CC2F-92C3-F5CE-7971-8D5C55B3F2D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5" creationId="{A1859F83-491B-986F-9E17-446B2CE77FF3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6" creationId="{C8006C36-13F2-2EC1-25DE-39D232FAC6A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7" creationId="{363E6311-0FBF-9F7B-C85D-5BF780EA8EC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8" creationId="{D9C0C7AF-1F66-7B95-90CC-B0BE17B5D5F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89" creationId="{9B8EEA2C-58F2-DFA5-83FD-1305ED7B8C4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0" creationId="{CE211CCC-E40C-6235-0716-D7A89E53775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1" creationId="{408A04FB-2B8C-48FA-6C3C-07DC5E40373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2" creationId="{722BDA60-D1CE-C706-45ED-C3A1DF5704B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3" creationId="{E881E049-4A8A-0CA8-1F2C-BD0E86657AD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4" creationId="{44D4117D-711B-C9F9-0B48-36FA1A5933E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5" creationId="{FAD78221-F1EF-82DF-162F-815AE2652363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6" creationId="{ED152C08-A471-49DF-7CF5-016AC941524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7" creationId="{A76EB2AA-51AC-43A4-092F-4963CABB63F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8" creationId="{E7CB9279-3DA8-182B-6A28-2EEE5775A51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99" creationId="{28F15925-4447-1BA0-75ED-F477AF83957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0" creationId="{D7EA0A71-FD08-FE8E-7655-AF9F3CE175A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1" creationId="{2E8B2090-7C42-9215-1B4B-84B46177D33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2" creationId="{B16635A5-BB69-79B4-C13A-128F49B0D27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3" creationId="{8B9DE97F-6B7B-FD4B-0F54-5EF0D8A26EF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4" creationId="{9C4CBA9E-9E5D-E7D1-BDDF-A6CFF984D99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5" creationId="{D53FB325-918D-C7ED-D2B3-5A6E8429003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6" creationId="{2519BC06-3C60-9621-7E44-2AE90900C3F1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7" creationId="{19FB4884-3C41-4E3D-8E1E-E72143C6E7F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8" creationId="{18B7B1D6-B5D8-93D7-1CE4-A1E472B4F99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09" creationId="{F6DF753E-A864-E39C-2F3F-5A75B112F6F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0" creationId="{C95B1F31-613E-BBE3-2AE0-B193DF733FB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1" creationId="{E20434A3-7ED9-FB0C-445E-8217C460AB3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2" creationId="{19C14805-B915-DA9C-FB72-0839471E2AD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3" creationId="{A8AF3C10-59B6-DCB8-F93E-E787DB96A8B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4" creationId="{07224A4F-4CBF-3730-81E3-9149AB7CEF0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5" creationId="{2752C84C-FD64-8C38-76C9-731851382E9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6" creationId="{8FDA6E8B-205A-1973-7443-6C9891EB026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7" creationId="{8B7E946F-68E0-E9C0-8BF7-BCCF41763F9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8" creationId="{DACB57AD-4B8B-F45A-AA8A-4D7301827EC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19" creationId="{BD1621CD-4525-48B3-41FA-83CB32CD4D8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0" creationId="{E8105521-5A95-7D13-12ED-B85E896ADED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1" creationId="{9C83AD06-CA05-3323-DE09-B412F9792CF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2" creationId="{89A5836E-C89F-8101-2440-8C59399CA7D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3" creationId="{5B00B179-3992-9647-F1AC-712A8D857CC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4" creationId="{04FB704B-2942-1EE6-CAB3-20EAE38415F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5" creationId="{91BCBFC4-06D5-3021-1BB7-7211FFBFCFD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6" creationId="{E0C25278-61E6-94B7-701C-5EC363DC27B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7" creationId="{A2FDAD84-236C-CCFD-29CE-DD1B9CCB6C8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8" creationId="{FC7213A2-A348-0677-BD27-59FDC4A5088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29" creationId="{D7B5B5A1-2C64-992F-0709-EA1775B4778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0" creationId="{4440234B-CB50-96B8-04F8-DFA974FCC20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1" creationId="{659C1804-73E1-6CD1-C45C-077CEE14760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2" creationId="{1F666D70-01FB-097C-41B3-663B58932D3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3" creationId="{5D6B3870-FE71-C77B-B23B-7B9E38EFB36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4" creationId="{10169F73-F4CB-AFBE-6C8F-67D86B034F9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5" creationId="{0E5525F3-0D47-E40A-3068-17A14CB42C6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6" creationId="{0C50D864-7B17-7CEF-B403-39B1A0C0C63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7" creationId="{097C3D3F-63B4-AA29-B29B-FAE38C0CAE8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8" creationId="{BB6525A4-D280-3F32-B8E8-ADCC248FA65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39" creationId="{8DC7F990-7545-21E4-2C5E-82958675DBF1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0" creationId="{7795E9F7-1A32-9D40-0652-19D802CD1B83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1" creationId="{A0ED391B-745C-0E1F-A458-1294409AD2F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2" creationId="{E9A46E8E-9A70-1FA6-3730-5D169144775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3" creationId="{0AFE13B2-92D7-05CA-C013-ABD17B0C861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4" creationId="{59031189-9243-31E2-14EF-EE002880A1F2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5" creationId="{AB78C80E-82F7-B852-4760-6A394D910F4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6" creationId="{F1C927AC-6209-440A-DD2E-13FBF63D88F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7" creationId="{263108C0-5DF2-56A3-8B84-DFAA59573C7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8" creationId="{C96DC988-D74E-E532-8347-8BBB00D44AD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49" creationId="{32BC4B11-E59D-3039-E5FD-62A1CC5B219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0" creationId="{033887CC-E2A5-52B7-0D9D-E7CEF50B650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1" creationId="{D30D2F26-F2A5-98E6-8DCB-138D6D6146B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2" creationId="{721659E9-AC28-98A4-DAEB-595235C0D1F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3" creationId="{78E1FFF7-0B2D-E463-226B-92D56DD9623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4" creationId="{AEF63838-8224-509D-156A-2051E194F25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5" creationId="{15C21AB7-822A-6088-0643-D63491E6FD0B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6" creationId="{657D02C7-54B6-E617-F28F-D8FB130C723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7" creationId="{6D154734-F87E-627D-8B68-C9B626697F6C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8" creationId="{AE1A2EDE-2D58-6815-D3EE-5DF859BE551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59" creationId="{3CE2691F-CA07-71C1-F73F-BFD770C7321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0" creationId="{D664822C-CB5E-5C4B-1D8F-32DFCA65B97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1" creationId="{B8C74A3A-B63D-8F1C-3ADE-C955EBB9EFE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2" creationId="{E6753F6D-1E82-7728-AC29-02B568FDE13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3" creationId="{DAEE73ED-389C-C57B-AA39-4D0AF1BC2E7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4" creationId="{63CB4C3E-426B-C597-108E-B273FFC1286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5" creationId="{44442BC1-9E84-DE54-B4E9-C7F63EF639A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6" creationId="{3B23FDA9-0E19-4358-ED32-217FC2A697C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7" creationId="{4718D006-76A0-4953-588D-86B4F3EE08D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8" creationId="{4E193EF9-77DB-76EF-DDE2-6732733079B5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69" creationId="{9BC88DEB-C5D2-F86F-8520-8B13017762F8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0" creationId="{334CDE90-79E6-052D-24E2-3C328AAC396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1" creationId="{CE2EE431-6BD4-28F0-19BA-285068D5C91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2" creationId="{E110E937-5E1E-500D-9EE8-D79FF7727627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3" creationId="{0A11D433-D2B4-2031-1B21-B70CC2AC0AD9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4" creationId="{7058C323-0167-4809-1503-FEDFBBFC369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5" creationId="{B4984C9B-1164-39A6-E3D7-EBB4F28E024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6" creationId="{5651699B-264B-E30F-04F5-71B0528D6BDD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7" creationId="{1B29A49B-3B2D-2B8E-C7EA-AE4C13F87E2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8" creationId="{CAC277B2-60AB-8877-1271-28BB10DE6954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79" creationId="{B2BD6654-EB06-44A6-469A-E2BFD2A42D7F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0" creationId="{ED1F6B17-1FA9-1950-F148-C9AF5F0B551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1" creationId="{EFDFBFEC-7692-1306-0381-551FFAFFEFEE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2" creationId="{65F9D7DE-B3B0-0047-8017-06BA3091A201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3" creationId="{C307308E-AB96-09DE-E623-06B67EB3619A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4" creationId="{22751098-9801-3D41-C5E0-A40CCDFA0A46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5" creationId="{F5381393-6EEE-4494-8FEF-DB90750E1770}"/>
          </ac:spMkLst>
        </pc:spChg>
        <pc:spChg chg="mod">
          <ac:chgData name="이 희준" userId="37eeb19c9fbe94a8" providerId="LiveId" clId="{6BFF515C-833B-4397-A23F-5CC68411B660}" dt="2022-09-25T13:39:33.495" v="74"/>
          <ac:spMkLst>
            <pc:docMk/>
            <pc:sldMk cId="3776464535" sldId="256"/>
            <ac:spMk id="186" creationId="{06B55074-B119-5391-9A63-2E348A6703BF}"/>
          </ac:spMkLst>
        </pc:spChg>
        <pc:grpChg chg="add mod">
          <ac:chgData name="이 희준" userId="37eeb19c9fbe94a8" providerId="LiveId" clId="{6BFF515C-833B-4397-A23F-5CC68411B660}" dt="2022-10-03T12:17:27.660" v="1384" actId="1037"/>
          <ac:grpSpMkLst>
            <pc:docMk/>
            <pc:sldMk cId="3776464535" sldId="256"/>
            <ac:grpSpMk id="4" creationId="{F6DAD70B-25A7-3B5A-3EE9-31152B12ED8C}"/>
          </ac:grpSpMkLst>
        </pc:grpChg>
        <pc:grpChg chg="mod">
          <ac:chgData name="이 희준" userId="37eeb19c9fbe94a8" providerId="LiveId" clId="{6BFF515C-833B-4397-A23F-5CC68411B660}" dt="2022-09-25T13:39:33.495" v="74"/>
          <ac:grpSpMkLst>
            <pc:docMk/>
            <pc:sldMk cId="3776464535" sldId="256"/>
            <ac:grpSpMk id="6" creationId="{7AE643B3-05F1-B0F2-E975-1DC1BAAED34A}"/>
          </ac:grpSpMkLst>
        </pc:grpChg>
      </pc:sldChg>
      <pc:sldChg chg="modSp new mod">
        <pc:chgData name="이 희준" userId="37eeb19c9fbe94a8" providerId="LiveId" clId="{6BFF515C-833B-4397-A23F-5CC68411B660}" dt="2022-10-03T02:46:22.777" v="151" actId="20577"/>
        <pc:sldMkLst>
          <pc:docMk/>
          <pc:sldMk cId="2264617649" sldId="257"/>
        </pc:sldMkLst>
        <pc:spChg chg="mod">
          <ac:chgData name="이 희준" userId="37eeb19c9fbe94a8" providerId="LiveId" clId="{6BFF515C-833B-4397-A23F-5CC68411B660}" dt="2022-09-25T13:37:39.468" v="68" actId="27636"/>
          <ac:spMkLst>
            <pc:docMk/>
            <pc:sldMk cId="2264617649" sldId="257"/>
            <ac:spMk id="2" creationId="{6E662E9B-FA34-D79D-AE23-178CEAF5C9A1}"/>
          </ac:spMkLst>
        </pc:spChg>
        <pc:spChg chg="mod">
          <ac:chgData name="이 희준" userId="37eeb19c9fbe94a8" providerId="LiveId" clId="{6BFF515C-833B-4397-A23F-5CC68411B660}" dt="2022-10-03T02:46:22.777" v="151" actId="20577"/>
          <ac:spMkLst>
            <pc:docMk/>
            <pc:sldMk cId="2264617649" sldId="257"/>
            <ac:spMk id="3" creationId="{F6F8A2DA-9B0D-8A0D-B2E7-450B402F7641}"/>
          </ac:spMkLst>
        </pc:spChg>
      </pc:sldChg>
      <pc:sldChg chg="addSp modSp new mod modClrScheme chgLayout modNotesTx">
        <pc:chgData name="이 희준" userId="37eeb19c9fbe94a8" providerId="LiveId" clId="{6BFF515C-833B-4397-A23F-5CC68411B660}" dt="2022-10-05T10:33:41.409" v="4767" actId="20577"/>
        <pc:sldMkLst>
          <pc:docMk/>
          <pc:sldMk cId="181605654" sldId="258"/>
        </pc:sldMkLst>
        <pc:spChg chg="mod ord">
          <ac:chgData name="이 희준" userId="37eeb19c9fbe94a8" providerId="LiveId" clId="{6BFF515C-833B-4397-A23F-5CC68411B660}" dt="2022-10-04T10:57:04.383" v="1512" actId="700"/>
          <ac:spMkLst>
            <pc:docMk/>
            <pc:sldMk cId="181605654" sldId="258"/>
            <ac:spMk id="2" creationId="{0FBFEB51-940B-01C1-4FBA-9EF47374F8F3}"/>
          </ac:spMkLst>
        </pc:spChg>
        <pc:spChg chg="mod ord">
          <ac:chgData name="이 희준" userId="37eeb19c9fbe94a8" providerId="LiveId" clId="{6BFF515C-833B-4397-A23F-5CC68411B660}" dt="2022-10-04T12:38:30.314" v="4084" actId="113"/>
          <ac:spMkLst>
            <pc:docMk/>
            <pc:sldMk cId="181605654" sldId="258"/>
            <ac:spMk id="3" creationId="{344C0E45-29B6-4E25-10A4-20F64FAA22F4}"/>
          </ac:spMkLst>
        </pc:spChg>
        <pc:picChg chg="add mod">
          <ac:chgData name="이 희준" userId="37eeb19c9fbe94a8" providerId="LiveId" clId="{6BFF515C-833B-4397-A23F-5CC68411B660}" dt="2022-10-04T10:59:02.083" v="1540" actId="1076"/>
          <ac:picMkLst>
            <pc:docMk/>
            <pc:sldMk cId="181605654" sldId="258"/>
            <ac:picMk id="1026" creationId="{D894DA86-D7B6-74D0-5C92-E898C1B0A73F}"/>
          </ac:picMkLst>
        </pc:picChg>
        <pc:picChg chg="add mod">
          <ac:chgData name="이 희준" userId="37eeb19c9fbe94a8" providerId="LiveId" clId="{6BFF515C-833B-4397-A23F-5CC68411B660}" dt="2022-10-04T10:59:50.604" v="1549" actId="1076"/>
          <ac:picMkLst>
            <pc:docMk/>
            <pc:sldMk cId="181605654" sldId="258"/>
            <ac:picMk id="1028" creationId="{1CA399C6-A34C-B370-18A6-37FD88A0119D}"/>
          </ac:picMkLst>
        </pc:picChg>
      </pc:sldChg>
      <pc:sldChg chg="modSp add del mod ord modShow modNotes">
        <pc:chgData name="이 희준" userId="37eeb19c9fbe94a8" providerId="LiveId" clId="{6BFF515C-833B-4397-A23F-5CC68411B660}" dt="2022-10-08T07:58:30.321" v="6773" actId="47"/>
        <pc:sldMkLst>
          <pc:docMk/>
          <pc:sldMk cId="0" sldId="259"/>
        </pc:sldMkLst>
        <pc:grpChg chg="mod">
          <ac:chgData name="이 희준" userId="37eeb19c9fbe94a8" providerId="LiveId" clId="{6BFF515C-833B-4397-A23F-5CC68411B660}" dt="2022-09-25T13:39:32.079" v="73" actId="1076"/>
          <ac:grpSpMkLst>
            <pc:docMk/>
            <pc:sldMk cId="0" sldId="259"/>
            <ac:grpSpMk id="48" creationId="{00000000-0000-0000-0000-000000000000}"/>
          </ac:grpSpMkLst>
        </pc:grpChg>
      </pc:sldChg>
      <pc:sldChg chg="new del">
        <pc:chgData name="이 희준" userId="37eeb19c9fbe94a8" providerId="LiveId" clId="{6BFF515C-833B-4397-A23F-5CC68411B660}" dt="2022-09-25T13:37:26.564" v="66" actId="680"/>
        <pc:sldMkLst>
          <pc:docMk/>
          <pc:sldMk cId="3687820831" sldId="259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0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1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2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3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4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5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6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7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8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69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0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1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2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3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4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5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6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7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8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79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0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1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2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3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4"/>
        </pc:sldMkLst>
      </pc:sldChg>
      <pc:sldChg chg="modSp 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5"/>
        </pc:sldMkLst>
        <pc:spChg chg="mod">
          <ac:chgData name="이 희준" userId="37eeb19c9fbe94a8" providerId="LiveId" clId="{6BFF515C-833B-4397-A23F-5CC68411B660}" dt="2022-10-03T11:42:47.630" v="632" actId="1076"/>
          <ac:spMkLst>
            <pc:docMk/>
            <pc:sldMk cId="0" sldId="285"/>
            <ac:spMk id="2136" creationId="{00000000-0000-0000-0000-000000000000}"/>
          </ac:spMkLst>
        </pc:spChg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6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7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8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89"/>
        </pc:sldMkLst>
      </pc:sldChg>
      <pc:sldChg chg="add del mod modShow">
        <pc:chgData name="이 희준" userId="37eeb19c9fbe94a8" providerId="LiveId" clId="{6BFF515C-833B-4397-A23F-5CC68411B660}" dt="2022-10-08T07:58:30.321" v="6773" actId="47"/>
        <pc:sldMkLst>
          <pc:docMk/>
          <pc:sldMk cId="0" sldId="290"/>
        </pc:sldMkLst>
      </pc:sldChg>
      <pc:sldChg chg="add del mod setBg modShow modNotes">
        <pc:chgData name="이 희준" userId="37eeb19c9fbe94a8" providerId="LiveId" clId="{6BFF515C-833B-4397-A23F-5CC68411B660}" dt="2022-10-08T07:58:30.321" v="6773" actId="47"/>
        <pc:sldMkLst>
          <pc:docMk/>
          <pc:sldMk cId="0" sldId="291"/>
        </pc:sldMkLst>
      </pc:sldChg>
      <pc:sldChg chg="add del mod setBg modShow modNotes">
        <pc:chgData name="이 희준" userId="37eeb19c9fbe94a8" providerId="LiveId" clId="{6BFF515C-833B-4397-A23F-5CC68411B660}" dt="2022-10-08T07:58:30.321" v="6773" actId="47"/>
        <pc:sldMkLst>
          <pc:docMk/>
          <pc:sldMk cId="0" sldId="292"/>
        </pc:sldMkLst>
      </pc:sldChg>
      <pc:sldChg chg="add del mod setBg modShow modNotes">
        <pc:chgData name="이 희준" userId="37eeb19c9fbe94a8" providerId="LiveId" clId="{6BFF515C-833B-4397-A23F-5CC68411B660}" dt="2022-10-08T07:58:30.321" v="6773" actId="47"/>
        <pc:sldMkLst>
          <pc:docMk/>
          <pc:sldMk cId="0" sldId="293"/>
        </pc:sldMkLst>
      </pc:sldChg>
      <pc:sldChg chg="modSp mod">
        <pc:chgData name="이 희준" userId="37eeb19c9fbe94a8" providerId="LiveId" clId="{6BFF515C-833B-4397-A23F-5CC68411B660}" dt="2022-10-03T11:17:02.685" v="153" actId="14861"/>
        <pc:sldMkLst>
          <pc:docMk/>
          <pc:sldMk cId="2255907581" sldId="294"/>
        </pc:sldMkLst>
        <pc:grpChg chg="mod">
          <ac:chgData name="이 희준" userId="37eeb19c9fbe94a8" providerId="LiveId" clId="{6BFF515C-833B-4397-A23F-5CC68411B660}" dt="2022-10-03T11:17:02.685" v="153" actId="14861"/>
          <ac:grpSpMkLst>
            <pc:docMk/>
            <pc:sldMk cId="2255907581" sldId="294"/>
            <ac:grpSpMk id="35" creationId="{0F48FFE9-A93C-B32E-DEB9-0F442A9CF955}"/>
          </ac:grpSpMkLst>
        </pc:grpChg>
      </pc:sldChg>
      <pc:sldChg chg="addSp delSp modSp mod modNotesTx">
        <pc:chgData name="이 희준" userId="37eeb19c9fbe94a8" providerId="LiveId" clId="{6BFF515C-833B-4397-A23F-5CC68411B660}" dt="2022-10-04T11:04:28.398" v="1602"/>
        <pc:sldMkLst>
          <pc:docMk/>
          <pc:sldMk cId="1628478032" sldId="295"/>
        </pc:sldMkLst>
        <pc:spChg chg="mod">
          <ac:chgData name="이 희준" userId="37eeb19c9fbe94a8" providerId="LiveId" clId="{6BFF515C-833B-4397-A23F-5CC68411B660}" dt="2022-10-03T11:17:23.651" v="159" actId="20577"/>
          <ac:spMkLst>
            <pc:docMk/>
            <pc:sldMk cId="1628478032" sldId="295"/>
            <ac:spMk id="2" creationId="{A624E860-C2E2-A54B-4592-45B2C2249CDD}"/>
          </ac:spMkLst>
        </pc:spChg>
        <pc:spChg chg="mod">
          <ac:chgData name="이 희준" userId="37eeb19c9fbe94a8" providerId="LiveId" clId="{6BFF515C-833B-4397-A23F-5CC68411B660}" dt="2022-10-04T11:04:24.979" v="1601" actId="14100"/>
          <ac:spMkLst>
            <pc:docMk/>
            <pc:sldMk cId="1628478032" sldId="295"/>
            <ac:spMk id="3" creationId="{3A3BA94B-67DF-F7B8-29E9-96125A4C1791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6" creationId="{487002E9-96D1-7DC0-9E22-3FA00DB98DF5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7" creationId="{2B8A09CA-C66C-B667-8308-5DB084435E1E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8" creationId="{20B9DEDD-DC63-E918-CCE2-89AEE0DA6A78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9" creationId="{36F187B2-1203-A794-A441-683A6D0C0ED1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0" creationId="{69719561-02A9-5D26-7FD4-1C418B5AC756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1" creationId="{5CCF4AEC-C8FE-1E81-E44A-031E1A658CCF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2" creationId="{1D632D22-29A3-6EE2-73E1-E0D43D20757B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3" creationId="{1BBABE76-60AD-0616-5A9A-F6BF3F68D447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4" creationId="{F23E97E8-CDDF-B399-932E-D834C466907A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5" creationId="{1FE08522-E510-EB7F-67F0-DD00A3C7090A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6" creationId="{474CEFC6-A076-15F5-A909-D4C5219BBE92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7" creationId="{2544A76D-D94B-480B-6460-C5B5F6AC1CF9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8" creationId="{087C70ED-DCBD-8092-3246-03FA940B5BAE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19" creationId="{06AA5913-CF0B-7DDB-36FE-8DE4C010F9BB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0" creationId="{51AEF909-3EA3-365C-62E5-1A956861F3EB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1" creationId="{CA385B27-E42B-F6D8-ECD8-543FBF0790D3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2" creationId="{270F80EE-E12C-5907-AC00-5CBC24DF2D87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3" creationId="{6CEA82E2-35A9-DD63-30FD-DFEE2CA74208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4" creationId="{B617680F-0B83-A8A0-4C29-B0DDD48366A3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5" creationId="{151D30D9-1337-1AF6-D7A4-CAF6ACBC08DE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6" creationId="{9D84A5F5-F7FA-D285-46B7-F2B32F38E48B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7" creationId="{0B40A998-A1A6-AC71-F967-5047852093AE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8" creationId="{C1CF9699-46CB-895C-731F-C45FD14E6183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29" creationId="{F0D03D80-BD5C-DCAC-CD4D-EAB25FE368A0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0" creationId="{EDFCEB61-566A-2B16-E014-489F928AAFBF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1" creationId="{F337CD3C-313C-1424-6CDB-1FB9D3428DBE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2" creationId="{F993CA80-63C1-4300-D679-91814CEAF291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3" creationId="{54254D88-2B8F-2E85-DC11-EF6B4A9302EE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4" creationId="{29D7CAB8-7DAA-A6E7-4C5B-812A05149902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5" creationId="{033A8FDE-DFAF-A25F-9800-E994EFFE1B96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6" creationId="{C68FBEB0-7F6C-3E15-C698-3DA8D355D6D6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7" creationId="{ADC73B3D-A7EA-C931-211E-C5191F6954F5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8" creationId="{CD007402-CC35-BF86-8EEE-A0469E32C7D6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39" creationId="{3D173F07-CBD8-AB4E-6A2D-D1B583EDBA66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0" creationId="{C555F7F7-7E13-C1E1-DB8F-841008C7C9D2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1" creationId="{F861FA1C-BCEE-5A04-844B-3D88914C5B63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2" creationId="{1E4CBFE3-0E27-3769-742A-EA9C898495E1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3" creationId="{B024F8A2-D141-5C25-8B95-6907EB89CBD5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4" creationId="{0C4C0E19-B1EB-0CAD-E000-4ED9936DA74B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5" creationId="{10E212CD-A91E-F123-7BCE-69932E4C0E88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6" creationId="{D85A283D-C85A-1BD4-9449-B16F95266764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7" creationId="{D387302F-5DFB-042C-EF46-F8776640FFF1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8" creationId="{2A8BAC95-7662-AC92-0E6F-E735CA4E8608}"/>
          </ac:spMkLst>
        </pc:spChg>
        <pc:spChg chg="mod">
          <ac:chgData name="이 희준" userId="37eeb19c9fbe94a8" providerId="LiveId" clId="{6BFF515C-833B-4397-A23F-5CC68411B660}" dt="2022-10-04T11:03:45.135" v="1589"/>
          <ac:spMkLst>
            <pc:docMk/>
            <pc:sldMk cId="1628478032" sldId="295"/>
            <ac:spMk id="49" creationId="{E2FB0AAB-6CD2-D2D1-1CBC-440A44802E3F}"/>
          </ac:spMkLst>
        </pc:spChg>
        <pc:spChg chg="add del mod">
          <ac:chgData name="이 희준" userId="37eeb19c9fbe94a8" providerId="LiveId" clId="{6BFF515C-833B-4397-A23F-5CC68411B660}" dt="2022-10-04T11:04:07.468" v="1597"/>
          <ac:spMkLst>
            <pc:docMk/>
            <pc:sldMk cId="1628478032" sldId="295"/>
            <ac:spMk id="50" creationId="{100DFC33-98FE-61E9-DBFE-F379B85AF84F}"/>
          </ac:spMkLst>
        </pc:spChg>
        <pc:spChg chg="add mod">
          <ac:chgData name="이 희준" userId="37eeb19c9fbe94a8" providerId="LiveId" clId="{6BFF515C-833B-4397-A23F-5CC68411B660}" dt="2022-10-04T11:04:19.378" v="1599" actId="1076"/>
          <ac:spMkLst>
            <pc:docMk/>
            <pc:sldMk cId="1628478032" sldId="295"/>
            <ac:spMk id="51" creationId="{59BE6CE9-4942-5CA6-E4C8-E83D9F8149F1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53" creationId="{594C8701-46B4-1217-FFB9-6AA69E6BD36A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54" creationId="{BB432338-B86B-CAD1-A33E-525CB2821829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55" creationId="{FA81D0C1-6F9F-738D-940B-3CB721D41E9B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56" creationId="{8990D88C-EA77-D1AD-AABD-80C2A4E217AC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57" creationId="{ECB6868A-27AD-7640-8842-564447F3308A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58" creationId="{0BBFF7B6-6435-C867-9FC7-0DC65C1CBECB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59" creationId="{8883E37C-0126-D6CE-8030-E4F3CD763F4F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60" creationId="{47CFA43F-1EC8-1250-5709-03E140F6679F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61" creationId="{562FCD09-E8EA-A0E3-94D6-7C1014C729F5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62" creationId="{B11F0E74-39E5-265E-7471-9EE8726D6267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63" creationId="{D168AE80-5B48-4EB1-4077-015E10F5257F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48" creationId="{D868A29C-D65E-561F-46DF-6B619468926E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49" creationId="{93E1CFA8-F609-37A1-B600-9711CBC017D4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1" creationId="{14114D91-38BD-AD85-FA09-55D0714353BB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2" creationId="{649AD666-349F-87E6-3DC7-44121D3B09AF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3" creationId="{F8676EF9-D885-AA51-D6DD-A221831C80BC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4" creationId="{AB4014F0-A829-8515-D063-5B69FCBA47C2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5" creationId="{E5012056-80EB-E3FC-938C-9E26578875A4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6" creationId="{76C29C92-F13E-90FA-32AA-317758F7006A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7" creationId="{6A94B45D-41F8-6469-4956-36514F8B9DB5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8" creationId="{4BEE8665-AD5D-201A-5E88-900FBEFDE033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59" creationId="{4CA84D28-5151-3C41-3D64-5D568B735A0C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0" creationId="{F67D6845-5849-314B-3EB1-AA4D5447A59D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1" creationId="{5F097E1F-E6DF-12C4-4ABC-92E89321721B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2" creationId="{6C5E9DE7-D6A1-F2EA-EAE2-CE82EBABDBBC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3" creationId="{6C7337F0-4E0D-A75E-4181-E6B53952560B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4" creationId="{28D0F810-BCAA-581B-A1B4-7BC8476CE1CC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5" creationId="{A6A3D2F1-A17A-EEAF-71A8-12DF05520DA3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6" creationId="{8F4F68B9-C48D-45F3-C4E1-BB42EF05A067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7" creationId="{1BA548EF-0417-14E8-194B-4523F05E278A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8" creationId="{2A782EF9-D075-5927-4074-0713EB15209D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69" creationId="{089ACBD8-ED98-D73E-B8DE-6E35E30B0798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70" creationId="{B8ACEB2A-7DAD-54CE-E110-D1F147336835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71" creationId="{10E4E336-0361-6D34-4CC5-D018B380BBF0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72" creationId="{28E82B14-D3B8-46DA-1DC2-CC70B95D3D80}"/>
          </ac:spMkLst>
        </pc:spChg>
        <pc:spChg chg="mod">
          <ac:chgData name="이 희준" userId="37eeb19c9fbe94a8" providerId="LiveId" clId="{6BFF515C-833B-4397-A23F-5CC68411B660}" dt="2022-10-04T11:04:15.689" v="1598"/>
          <ac:spMkLst>
            <pc:docMk/>
            <pc:sldMk cId="1628478032" sldId="295"/>
            <ac:spMk id="2073" creationId="{F3F3B546-C820-C504-9C5C-603D26717529}"/>
          </ac:spMkLst>
        </pc:spChg>
        <pc:grpChg chg="add mod">
          <ac:chgData name="이 희준" userId="37eeb19c9fbe94a8" providerId="LiveId" clId="{6BFF515C-833B-4397-A23F-5CC68411B660}" dt="2022-10-04T11:03:54.443" v="1595" actId="1076"/>
          <ac:grpSpMkLst>
            <pc:docMk/>
            <pc:sldMk cId="1628478032" sldId="295"/>
            <ac:grpSpMk id="5" creationId="{7FE63BA6-F5EB-FE68-9848-BE53A254C9A1}"/>
          </ac:grpSpMkLst>
        </pc:grpChg>
        <pc:grpChg chg="add mod">
          <ac:chgData name="이 희준" userId="37eeb19c9fbe94a8" providerId="LiveId" clId="{6BFF515C-833B-4397-A23F-5CC68411B660}" dt="2022-10-04T11:04:19.378" v="1599" actId="1076"/>
          <ac:grpSpMkLst>
            <pc:docMk/>
            <pc:sldMk cId="1628478032" sldId="295"/>
            <ac:grpSpMk id="52" creationId="{873D6E54-F597-2538-ED56-002B5093921A}"/>
          </ac:grpSpMkLst>
        </pc:grpChg>
        <pc:picChg chg="add del mod">
          <ac:chgData name="이 희준" userId="37eeb19c9fbe94a8" providerId="LiveId" clId="{6BFF515C-833B-4397-A23F-5CC68411B660}" dt="2022-10-04T11:03:48.880" v="1592" actId="478"/>
          <ac:picMkLst>
            <pc:docMk/>
            <pc:sldMk cId="1628478032" sldId="295"/>
            <ac:picMk id="4" creationId="{9A399B09-4568-10CC-A4B5-1F429EDFEC23}"/>
          </ac:picMkLst>
        </pc:picChg>
        <pc:picChg chg="add del mod">
          <ac:chgData name="이 희준" userId="37eeb19c9fbe94a8" providerId="LiveId" clId="{6BFF515C-833B-4397-A23F-5CC68411B660}" dt="2022-10-04T11:03:22.349" v="1580"/>
          <ac:picMkLst>
            <pc:docMk/>
            <pc:sldMk cId="1628478032" sldId="295"/>
            <ac:picMk id="2050" creationId="{1E745783-3433-4681-E910-4E3A4DE7B595}"/>
          </ac:picMkLst>
        </pc:picChg>
      </pc:sldChg>
      <pc:sldChg chg="addSp delSp modSp mod modNotesTx">
        <pc:chgData name="이 희준" userId="37eeb19c9fbe94a8" providerId="LiveId" clId="{6BFF515C-833B-4397-A23F-5CC68411B660}" dt="2022-10-04T11:11:59.917" v="1895" actId="1076"/>
        <pc:sldMkLst>
          <pc:docMk/>
          <pc:sldMk cId="3297188987" sldId="296"/>
        </pc:sldMkLst>
        <pc:spChg chg="mod">
          <ac:chgData name="이 희준" userId="37eeb19c9fbe94a8" providerId="LiveId" clId="{6BFF515C-833B-4397-A23F-5CC68411B660}" dt="2022-10-03T11:19:01.123" v="165" actId="20577"/>
          <ac:spMkLst>
            <pc:docMk/>
            <pc:sldMk cId="3297188987" sldId="296"/>
            <ac:spMk id="2" creationId="{801F846B-6151-3217-112A-35E0354B5489}"/>
          </ac:spMkLst>
        </pc:spChg>
        <pc:spChg chg="mod">
          <ac:chgData name="이 희준" userId="37eeb19c9fbe94a8" providerId="LiveId" clId="{6BFF515C-833B-4397-A23F-5CC68411B660}" dt="2022-10-04T11:05:54.012" v="1678" actId="14100"/>
          <ac:spMkLst>
            <pc:docMk/>
            <pc:sldMk cId="3297188987" sldId="296"/>
            <ac:spMk id="3" creationId="{983A2CC6-72CD-7391-C36A-B2508BF468AF}"/>
          </ac:spMkLst>
        </pc:spChg>
        <pc:spChg chg="add del mod">
          <ac:chgData name="이 희준" userId="37eeb19c9fbe94a8" providerId="LiveId" clId="{6BFF515C-833B-4397-A23F-5CC68411B660}" dt="2022-10-04T11:06:06.884" v="1687" actId="22"/>
          <ac:spMkLst>
            <pc:docMk/>
            <pc:sldMk cId="3297188987" sldId="296"/>
            <ac:spMk id="5" creationId="{90BD1C7A-0E8A-D5E8-3A34-75E9208E71F8}"/>
          </ac:spMkLst>
        </pc:spChg>
        <pc:spChg chg="add mod">
          <ac:chgData name="이 희준" userId="37eeb19c9fbe94a8" providerId="LiveId" clId="{6BFF515C-833B-4397-A23F-5CC68411B660}" dt="2022-10-04T11:06:50.773" v="1716" actId="6549"/>
          <ac:spMkLst>
            <pc:docMk/>
            <pc:sldMk cId="3297188987" sldId="296"/>
            <ac:spMk id="7" creationId="{A7608CDC-314F-842D-1C47-ACE6E7B1BBFB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9" creationId="{B5FFFB81-4911-483E-42BB-69F54BE1EF6F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0" creationId="{E15661D1-30CB-DFDB-2473-10B566C4066D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1" creationId="{E3E206CC-8B4A-4C5F-F7F3-3D5FE78D59D1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2" creationId="{1209ECFB-2977-2F7F-4E4E-E6F80F09F2C9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3" creationId="{AE9CC629-B8DE-F451-FCB9-71BC8881440A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4" creationId="{EE8C3A58-4840-A3FE-FFD0-BB645729346C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5" creationId="{65E08B3A-878D-9939-8336-712368D7CF51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6" creationId="{CBC6A3C4-072D-A92E-40EC-1F94D8F9345B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7" creationId="{118F5598-7768-179D-8C69-E43132845456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8" creationId="{0D4D5251-AB33-3A8E-A972-48A1331ECC77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19" creationId="{65740B0C-1565-CA8C-1977-62351E4FB412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0" creationId="{AB63A6C1-65D4-2786-6773-166FA34F3D42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1" creationId="{B0422488-A1E9-6B82-CFE1-11ED02304826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2" creationId="{DEB2A5DD-AB28-D859-1C1B-3C72AE261CB9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3" creationId="{8FEC6C99-D7FE-C00E-8581-A26029E5D3DF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4" creationId="{3D629F19-4FD0-7298-C5F2-23B82DFE2712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5" creationId="{6E6CBCE7-49A4-9180-FF35-DBCEEB93C9D6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6" creationId="{7E256650-6317-7EFA-D886-C39EEF73EEF9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7" creationId="{41ED3BFB-6CC4-B79A-9F48-436D2E5F4697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8" creationId="{9B057840-2E87-7776-5202-9216C510B97B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29" creationId="{1BA8A7AC-63AA-32CC-6B82-BDC6C2EE71D9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" creationId="{E5BDC83B-39FA-240B-E4E5-71961132522C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1" creationId="{CE394828-C934-C74C-FAF1-917B5479006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2" creationId="{5174A5E1-5269-CBFC-407F-BCB7E1F85FE7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3" creationId="{E1BA1520-B810-6953-0D01-D82367F3A023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4" creationId="{B517E548-B063-ACB2-5ED0-468F66EC2EBA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5" creationId="{304D4C28-5EEE-385E-4741-5D1DAD6DCDBF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6" creationId="{D07FEA48-11F2-97FE-A060-43AEC63BFC31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7" creationId="{019EABA7-6DF3-78AD-26DC-F1F792D2CDC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8" creationId="{7BDB3F01-276A-8596-5D21-73FB0D955B79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9" creationId="{F3C68D58-4C06-0712-5D60-E08147E5FE71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0" creationId="{347A9A1D-22F7-CA3B-B4B0-31DC2BEE977B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1" creationId="{BC5DA01F-051D-E140-8F27-EEED006F28EC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2" creationId="{EA7BA7CB-AEAE-7127-1807-55E933B90E0A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3" creationId="{10117ABE-9788-BC29-32F8-AD975486C992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4" creationId="{C730D6FF-2307-EC8E-E0CA-4D8DCA3B857B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5" creationId="{84E5D666-D825-0AD7-BD65-848D6DC73D1C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6" creationId="{1BE46CBB-C477-CD38-8AD8-96C8F2A8360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7" creationId="{2F385918-0756-6E89-FEB2-B90A626B7E3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8" creationId="{E4A84546-DB9D-DDFD-07DD-C5F2CEBEA3C2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49" creationId="{A811F372-8461-42ED-ADA7-FA0C56E2EF91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0" creationId="{A21D86EE-985E-FCC6-23F8-ACC00145B079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1" creationId="{7A1A64CB-5147-7392-84FF-6CBE2FDAC24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2" creationId="{777A86E0-9EBC-3702-D394-DDD252FE1B7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3" creationId="{F7A011B3-00C2-0363-AE7A-A2AEF97B20B7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4" creationId="{8D5C4633-9660-3A7D-E0F3-CAE74BD3EC3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5" creationId="{AD99621C-2766-E73A-D92F-304C1D82A256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6" creationId="{F77FFAB0-FA24-686E-F35D-47DF5FBD24DA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7" creationId="{257E631F-407E-351D-B577-CF60C7BA0A3C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8" creationId="{83C4264A-CE77-E740-3CBE-9E96E4979871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59" creationId="{E865C82E-89EA-3A6B-461D-8D055521C0AC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60" creationId="{66CD929D-A13E-A40F-6BB9-CB4FA5B1AD68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61" creationId="{001405FA-2B79-913B-B679-1ECD435CF135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62" creationId="{74EF9EEF-6405-5302-425C-AE835A5CFD17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63" creationId="{4C0E62FE-D902-05F2-B45D-76ADDC1DBD20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72" creationId="{E17A49CC-786B-1D79-3F64-97EDB4F6D124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73" creationId="{65395511-FF46-E955-373F-171DE93C04F3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75" creationId="{FF23FED3-50FA-A3F6-4F81-3B1BF9A9ECFC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76" creationId="{7F58E76D-F1F8-5B1F-D0CB-EE1EC09F1DF0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77" creationId="{56A15E1B-4C39-6C11-0EDA-B763AA9E4C05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78" creationId="{E516B18B-4C08-B2BA-FD42-185416BD6EEB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79" creationId="{28FA0A15-EB0E-93B7-FB69-86805F20694B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0" creationId="{CCEF18BB-34E9-45A9-97A4-23195F3A3002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1" creationId="{3C4D06EB-ABB5-549D-60C0-443E5325A295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2" creationId="{7593D5D6-EFCE-F04C-43CF-02DD4E33C2F7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3" creationId="{8EFCE88C-319E-6C00-BCDF-AF6B40BB7E63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4" creationId="{67D627D7-0F13-1307-FEA9-2A64A370CEE3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5" creationId="{AC164799-84BB-114B-7A1B-9741BA5077E3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6" creationId="{359A8D43-1EE4-74BE-DC3B-5FCE8058076F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7" creationId="{DDEC6606-563F-F8B7-DE9B-5BBBA7C0942E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8" creationId="{B15D7359-1875-4B19-CD17-073D190FA1F1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89" creationId="{54AAE8CA-EED6-84CF-AF8F-AE05CC8E87CA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90" creationId="{DE4C7F43-3698-FEE7-972F-760781F1BC9A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91" creationId="{1D493F85-5E51-9364-1C33-3C569BF47720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92" creationId="{925A285B-09A8-74F9-B2FD-01A06E6F9F16}"/>
          </ac:spMkLst>
        </pc:spChg>
        <pc:spChg chg="mod">
          <ac:chgData name="이 희준" userId="37eeb19c9fbe94a8" providerId="LiveId" clId="{6BFF515C-833B-4397-A23F-5CC68411B660}" dt="2022-10-04T11:07:22.839" v="1719"/>
          <ac:spMkLst>
            <pc:docMk/>
            <pc:sldMk cId="3297188987" sldId="296"/>
            <ac:spMk id="3093" creationId="{5CD4914F-DDE7-5A00-E34E-AA2AF732FD14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095" creationId="{2646764F-75C4-5E7B-409D-4ADE1AF5F308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096" creationId="{6C03D8A4-93EC-0691-612B-ED217E0E3C30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097" creationId="{F1680D9C-8EB8-A319-A3D5-76D370D4E06C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098" creationId="{B9B2772B-30D9-E284-924D-58E6E0750BF5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099" creationId="{B3219AE9-D095-A80A-9111-D27AECDDA097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0" creationId="{81E0EBA6-D038-9FB7-52C5-45B3827CFFBF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1" creationId="{604E382A-12E9-F13C-E1C8-755C7D89098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2" creationId="{E42A4CE8-DE50-2340-98CE-EB44A8F8C1BF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3" creationId="{10748569-02ED-6947-4755-807E83899158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4" creationId="{C9816675-F626-767B-A3F6-FFF60FA1973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5" creationId="{0A6E7A96-7834-8487-A3F5-B308C5BE15DE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6" creationId="{7A63AAE8-B8EE-EFE5-4755-96C364549B4B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7" creationId="{5D40E5B6-A5C1-5651-F07E-D134036AA33D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8" creationId="{5BCC0B46-9E0A-CB00-2FE7-D3D16B92455E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09" creationId="{3B2ED9D0-343E-978B-32E9-A817845B0A35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0" creationId="{29F9116E-A7AF-DA90-210A-D18F0A692DB0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1" creationId="{6C644C11-4E27-7F93-D877-DB215605EB32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2" creationId="{99364D03-F50F-CFBF-BB48-BB0D027B7D8B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3" creationId="{BE921FE3-D259-0B59-97D8-0C076076804A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4" creationId="{5F1CE6CC-0AE9-089D-BE22-0F2D42F6B03B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5" creationId="{D00E77BF-A04B-9924-1D54-BB780F7F7FC0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6" creationId="{B9518F05-AB96-97C7-C542-4B725C36564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7" creationId="{7DD40945-7A43-113A-E822-C4FB461116A0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8" creationId="{05322224-FD39-C122-EB93-933476253158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19" creationId="{D4BEBB88-2017-3B70-15DA-8DF21B1A66E7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0" creationId="{4D7554D6-23BB-9AEC-B81A-C0FFBB9B4233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1" creationId="{614B130B-0DD6-947C-FD8B-E4D5ED815E67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2" creationId="{D9ACD318-2137-80CB-7A54-5B04E158A354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3" creationId="{17E961BD-0D08-5B78-ED41-9C2E4C4342A4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4" creationId="{02DC09CA-070E-97A7-E7A0-40457A90DA39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5" creationId="{394C73D2-2090-2915-000A-89E79DA2E3B8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6" creationId="{B9A291C4-A8F9-A11D-B2AF-9AD74EAA4A0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7" creationId="{A293BDA2-63E3-652F-A003-206FC3E5CA22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8" creationId="{D2997463-74B7-EC3A-626A-C192E75CAE7C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29" creationId="{EF4CDF44-48BB-A353-D6FC-1D03E41E727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0" creationId="{ADC14CF6-FB9A-37FA-01AC-35534DFC2BC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1" creationId="{3751F8B6-8EB2-2B5D-2A19-E4BCBF5E17AE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2" creationId="{28D104B3-7EB4-81B6-BE3E-1A85014B7CC5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3" creationId="{5E888D75-7B9C-52A2-5B97-6BFC80E905AB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4" creationId="{78E0D840-DAF9-38B2-BB3E-3BDE5BBD623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5" creationId="{AABDCEB6-C278-5A7E-0E74-77EE8EA99B92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6" creationId="{F3B969E6-590D-A16A-F775-E795D74F169F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7" creationId="{00E2A601-2C9E-5D07-5170-C377DC9B0165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8" creationId="{F9C8A3A6-2F6E-55FF-9023-1737677C3D83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39" creationId="{A484027C-CF31-9758-3490-3BE4C2B7AB9B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0" creationId="{563C72E0-2687-375F-5FB0-DCCD03F50F89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1" creationId="{6734EFA5-9B3F-EB9C-E5D5-ACE409C4E90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2" creationId="{83A35A78-4021-04E7-ED54-2C38AF84C774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3" creationId="{279B506A-F497-82B7-4AF4-AF2EC5A5D01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4" creationId="{B00E3DB1-811F-0622-0FC9-855604977B43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5" creationId="{917C7E36-D371-8E6F-5A83-3C0D620B6D9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6" creationId="{00880D7F-F7EB-6008-7FB7-84A47FE55E0A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7" creationId="{3FA98ED9-B479-5BF8-FD3B-E1480B3CEB27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8" creationId="{712F9B21-F71D-80E1-F8DC-ECCB5475EC70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49" creationId="{CF6CDF47-0AEE-7332-061D-6337E8DE0A82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0" creationId="{D392D401-6BDE-5984-AE8A-CE83614442B7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1" creationId="{3E4E2CAD-B3AA-70E5-3A60-861DEE74129D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2" creationId="{063CEC33-6AA0-3853-6C87-B6927FB3D96D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3" creationId="{454EBBB0-7714-7FD7-54D1-2A4A4F66EE6C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4" creationId="{503984EB-F427-7385-5032-22D07401901B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5" creationId="{97A85D7A-C74A-9672-9BC8-B75D7B1258C3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6" creationId="{95C4A427-A109-D2F7-FBEF-B78705025513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7" creationId="{333602FE-4A0E-4061-1B74-CE0337B5E955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8" creationId="{1149B4BD-A138-4B9C-AD6A-F6226A1221B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59" creationId="{5DA679BD-D91F-DFE8-A4B8-C716E5A5CD20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0" creationId="{B0ECDE10-7D1E-D07F-7BA3-8A1BEA2C7D62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1" creationId="{5FA3BA21-4BC6-D99A-F2D9-A9966C92F87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2" creationId="{E72A1961-A46A-DBC6-77BD-1AEA60EB293A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3" creationId="{9CEFD5E7-109C-38FC-142C-D636FE81E27E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4" creationId="{C78B8C6A-C9D6-20BC-F07D-0B2658C78C38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5" creationId="{7FF97AAF-6BFD-6F52-0931-0C1A5EA1D53C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6" creationId="{4B9E5D4E-D043-833A-9295-236A6A39EB27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7" creationId="{DC445685-F272-B1AA-D9E3-3621FC5780F3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8" creationId="{1ECE22E4-2627-3BB5-153B-4754875F458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69" creationId="{4C2C6523-1944-CB3C-EB87-070FB47A2369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0" creationId="{0C6FFADB-7CF3-8F0C-93B1-250F9448CDAA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1" creationId="{3274EFE0-AE45-E612-0598-BA00CB9A228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2" creationId="{C198E2D9-A1CB-2FDE-3B7B-604175251763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3" creationId="{495824C6-9876-A975-7457-CF59A97DB07D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4" creationId="{9C6A5339-973B-24E2-DD1F-746E7DD3870F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5" creationId="{049F8F1E-2DA5-EDDB-DE62-EC6453E94AD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6" creationId="{99B96AB4-2528-DC64-617E-3E58D393EB0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7" creationId="{74BF05AE-90E7-A4B3-6886-8014BDCAD6D5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8" creationId="{C0658015-3558-9D47-BA8A-CB8506AF4E01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79" creationId="{15F648F7-6739-3ED0-9CC1-07826DC8B529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80" creationId="{1E0CFD44-A4BD-33B9-5224-43E3E9049B96}"/>
          </ac:spMkLst>
        </pc:spChg>
        <pc:spChg chg="mod">
          <ac:chgData name="이 희준" userId="37eeb19c9fbe94a8" providerId="LiveId" clId="{6BFF515C-833B-4397-A23F-5CC68411B660}" dt="2022-10-04T11:07:36.522" v="1723"/>
          <ac:spMkLst>
            <pc:docMk/>
            <pc:sldMk cId="3297188987" sldId="296"/>
            <ac:spMk id="3181" creationId="{C91A2A7A-C54D-65C1-8A3B-6DB987066C8F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83" creationId="{3EDFE297-6857-0C4D-2B87-BE4E6934700F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84" creationId="{E1603618-BF56-1ADB-B095-75F50C121F7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85" creationId="{13E1918A-4916-2614-20E0-4B4841212460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86" creationId="{A7BC8E91-CA9C-0C9C-E2C1-2B19DC26ECA6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87" creationId="{B84CF546-A840-AACA-6A5B-D644592897B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88" creationId="{37108E81-2B73-F75E-8499-BE7B26B500F1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89" creationId="{2569B5F8-8E52-CD76-0BDE-197DE8ED82FC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0" creationId="{68599B81-C044-DC2F-F817-CDF52848C672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1" creationId="{76B34314-30B4-3E1C-39A4-09BBE6A9D5C0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2" creationId="{F54F1B52-B361-8D47-57AE-F6D38EEEA56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3" creationId="{AD3DB11C-40B6-8CD3-F5C0-0B242645AAE4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4" creationId="{6CA0F12B-07B4-A49B-FBC7-A8CDE691EA1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5" creationId="{E7B46DA7-F737-00AE-E557-E42EE19F6A96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6" creationId="{C0C98D83-08C2-9292-BCDB-669C9CA6ACE6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7" creationId="{0FCEA64E-45B8-920C-7ED4-D36671A7125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8" creationId="{F8C13D4F-5724-C436-0188-7D15E2E6586B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199" creationId="{9A8ABC33-BC25-AE3F-D458-3E67FC1AF13B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0" creationId="{3296BEE9-A5AB-6947-84BB-13AB01081A82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1" creationId="{400AD723-D3E7-01C9-4776-7FB4B4820B84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2" creationId="{0700D46C-55C0-6338-1D19-BD07943E719B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3" creationId="{5AC466CA-D8B6-ECAD-9ABC-FF4C92737264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4" creationId="{22A0FA90-3575-CB1B-3988-301D7D13EAC2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5" creationId="{C8238FFE-E00A-04F1-5742-FC8ED429C0F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6" creationId="{FCFD21CA-35A8-3F28-3D08-CCCC75748AFC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7" creationId="{333CAF7B-3B46-E03B-9B74-E5DF5FD105E6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8" creationId="{19263815-8AA2-D8CB-2B5D-B711B6FEF1C4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09" creationId="{5F87874F-E2F3-483C-912D-AF8C4B91F20E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0" creationId="{0845DCBF-A530-F7A9-2A11-CAC263187387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1" creationId="{5B604923-98FA-89BD-1AC3-38321F94E2FB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2" creationId="{31894028-3ED8-FA2C-354C-A4F1EDB03C6D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3" creationId="{842608F4-2E75-8279-8DBA-709940C713D0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4" creationId="{7601C095-B7F9-6848-77D2-9A48C9D5B59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5" creationId="{4579A9EC-4000-38F7-C9A1-051F286E07A4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6" creationId="{4017D760-D107-89D1-5E2A-DB44E9EA709F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7" creationId="{57FBE581-0911-8D12-8527-7FA649C1A0D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8" creationId="{96FC60FB-1C63-F28F-FFF3-CD5BA5775E02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19" creationId="{A9F26CD6-52BA-3612-2E4E-B363D7C622DC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0" creationId="{AD107A38-A315-AF7A-5329-D5126C0088A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1" creationId="{C0D75FB6-94AE-7A1C-A297-F36043F26547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2" creationId="{97EA6844-2DF3-9DDE-CA71-9FDB93289F10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3" creationId="{6200A151-F5DF-A75E-934B-CC7288FD4EC7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4" creationId="{6446D538-DDA8-4BB1-B020-FDAA5EC997C6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5" creationId="{3B6775C4-4E0D-C9D7-0242-AB694325F8A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6" creationId="{A6632B92-BF9B-BF5E-4EF2-C16E83509E9F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7" creationId="{C07F1A01-3A0D-E2E0-1D96-22A6C351A127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8" creationId="{04CAB9CF-7187-A430-CDF6-C6C02A6679C1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29" creationId="{4EE7A96B-BCBC-A014-6971-C057E7452E3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0" creationId="{29614F9F-7818-511F-4242-8DEA0443C1D6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1" creationId="{B78449E1-ECB2-AF3C-ED5B-8DA2FEF65E40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2" creationId="{A04E03D3-265B-B41D-E5D6-5E2A8FEF9EA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3" creationId="{33B33D92-A4E5-66D1-3053-C65C41F554FC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4" creationId="{0346A15B-D95D-C148-F66D-8946B4928BA0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5" creationId="{F3DDD77C-F535-A4BF-CE90-5E70CA49DA9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6" creationId="{47C8327C-B3CB-CD8A-AB01-81081CE855FE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7" creationId="{20733BC2-4EE7-30AC-3281-76A87C8C905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8" creationId="{AF689F94-00E1-52CF-5628-C9D52BFD4C5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39" creationId="{10D50AEB-3F87-A056-B212-5EE501C70A7F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0" creationId="{D8FD6342-141C-C611-19C1-82CDF6CE32E2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1" creationId="{A457172F-18E1-9F45-6040-26822AB32715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2" creationId="{ECECE76A-D534-710E-4DA3-AADEECA16572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3" creationId="{7869DD9B-4623-776B-E60A-B0B2D8691093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4" creationId="{A5986905-5758-C5D2-55D8-78C026A21A49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5" creationId="{79B88802-55C3-5AB5-DAE3-F26B2D16ABCA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6" creationId="{F290FD1A-07F4-3BA4-B829-A1BA3692314C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7" creationId="{EEDFA3E6-A938-C043-BA3C-D1C345CA1CB4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8" creationId="{CCB8EA35-591C-936E-EC9E-D5B9822C77D1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49" creationId="{1E5E8840-B2AD-AA58-0D17-F968B1F6E728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50" creationId="{355762FF-6232-281C-C9C1-FBD3AE6924A7}"/>
          </ac:spMkLst>
        </pc:spChg>
        <pc:spChg chg="mod topLvl">
          <ac:chgData name="이 희준" userId="37eeb19c9fbe94a8" providerId="LiveId" clId="{6BFF515C-833B-4397-A23F-5CC68411B660}" dt="2022-10-04T11:11:54.675" v="1894" actId="164"/>
          <ac:spMkLst>
            <pc:docMk/>
            <pc:sldMk cId="3297188987" sldId="296"/>
            <ac:spMk id="3251" creationId="{3B3C1DD5-D18B-6703-3BF6-E15D87B688F2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2" creationId="{B848C783-BA93-4A1E-C8E9-71B37C7CE9B5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3" creationId="{17D9326C-D80D-AD05-8EBB-DA9BA02AACB6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4" creationId="{A9C1238E-174F-9AE7-10A4-5BBB9094486C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5" creationId="{A5B41F0F-3990-C19E-6891-6ED63AA89165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6" creationId="{89777BDA-F517-5A1C-1011-AD9400195FC5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7" creationId="{45E68738-7A8C-DFFC-228B-963CEF87EE77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8" creationId="{E9106243-E7D1-8C93-25FA-BA7124D395E0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59" creationId="{9DCDA357-6A72-67E6-175C-E919C5C5E1AC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60" creationId="{916C6CF7-9B31-E54F-25C5-5CD9CC0F638D}"/>
          </ac:spMkLst>
        </pc:spChg>
        <pc:spChg chg="del mod topLvl">
          <ac:chgData name="이 희준" userId="37eeb19c9fbe94a8" providerId="LiveId" clId="{6BFF515C-833B-4397-A23F-5CC68411B660}" dt="2022-10-04T11:11:51.077" v="1893" actId="478"/>
          <ac:spMkLst>
            <pc:docMk/>
            <pc:sldMk cId="3297188987" sldId="296"/>
            <ac:spMk id="3261" creationId="{CF85A9DA-BC1E-F153-2B7F-A8DC209B42CB}"/>
          </ac:spMkLst>
        </pc:spChg>
        <pc:spChg chg="del mod topLvl">
          <ac:chgData name="이 희준" userId="37eeb19c9fbe94a8" providerId="LiveId" clId="{6BFF515C-833B-4397-A23F-5CC68411B660}" dt="2022-10-04T11:11:49.292" v="1891" actId="478"/>
          <ac:spMkLst>
            <pc:docMk/>
            <pc:sldMk cId="3297188987" sldId="296"/>
            <ac:spMk id="3262" creationId="{38E3D8B8-0D3A-3C1C-DD8A-7439BB44263C}"/>
          </ac:spMkLst>
        </pc:spChg>
        <pc:spChg chg="del mod topLvl">
          <ac:chgData name="이 희준" userId="37eeb19c9fbe94a8" providerId="LiveId" clId="{6BFF515C-833B-4397-A23F-5CC68411B660}" dt="2022-10-04T11:11:49.292" v="1891" actId="478"/>
          <ac:spMkLst>
            <pc:docMk/>
            <pc:sldMk cId="3297188987" sldId="296"/>
            <ac:spMk id="3263" creationId="{41AF1D87-07C2-E4C3-4952-65C3AE9E1B3D}"/>
          </ac:spMkLst>
        </pc:spChg>
        <pc:spChg chg="del mod topLvl">
          <ac:chgData name="이 희준" userId="37eeb19c9fbe94a8" providerId="LiveId" clId="{6BFF515C-833B-4397-A23F-5CC68411B660}" dt="2022-10-04T11:11:49.292" v="1891" actId="478"/>
          <ac:spMkLst>
            <pc:docMk/>
            <pc:sldMk cId="3297188987" sldId="296"/>
            <ac:spMk id="3264" creationId="{22932187-3ABD-77D9-4CE6-EC274FD86CEC}"/>
          </ac:spMkLst>
        </pc:spChg>
        <pc:spChg chg="del mod topLvl">
          <ac:chgData name="이 희준" userId="37eeb19c9fbe94a8" providerId="LiveId" clId="{6BFF515C-833B-4397-A23F-5CC68411B660}" dt="2022-10-04T11:11:49.292" v="1891" actId="478"/>
          <ac:spMkLst>
            <pc:docMk/>
            <pc:sldMk cId="3297188987" sldId="296"/>
            <ac:spMk id="3265" creationId="{7083A72B-F370-2770-7934-60D2B8B5C30F}"/>
          </ac:spMkLst>
        </pc:spChg>
        <pc:spChg chg="del mod topLvl">
          <ac:chgData name="이 희준" userId="37eeb19c9fbe94a8" providerId="LiveId" clId="{6BFF515C-833B-4397-A23F-5CC68411B660}" dt="2022-10-04T11:11:50.147" v="1892" actId="478"/>
          <ac:spMkLst>
            <pc:docMk/>
            <pc:sldMk cId="3297188987" sldId="296"/>
            <ac:spMk id="3266" creationId="{E31B6286-8BC4-F8DD-ADBA-30731447D1E2}"/>
          </ac:spMkLst>
        </pc:spChg>
        <pc:spChg chg="del mod topLvl">
          <ac:chgData name="이 희준" userId="37eeb19c9fbe94a8" providerId="LiveId" clId="{6BFF515C-833B-4397-A23F-5CC68411B660}" dt="2022-10-04T11:11:50.147" v="1892" actId="478"/>
          <ac:spMkLst>
            <pc:docMk/>
            <pc:sldMk cId="3297188987" sldId="296"/>
            <ac:spMk id="3267" creationId="{A5C0544C-EF75-7F2F-17E5-25325BDC8B2E}"/>
          </ac:spMkLst>
        </pc:spChg>
        <pc:spChg chg="del mod topLvl">
          <ac:chgData name="이 희준" userId="37eeb19c9fbe94a8" providerId="LiveId" clId="{6BFF515C-833B-4397-A23F-5CC68411B660}" dt="2022-10-04T11:11:50.147" v="1892" actId="478"/>
          <ac:spMkLst>
            <pc:docMk/>
            <pc:sldMk cId="3297188987" sldId="296"/>
            <ac:spMk id="3268" creationId="{D769358D-B214-B238-45DD-52809550D3F0}"/>
          </ac:spMkLst>
        </pc:spChg>
        <pc:spChg chg="del mod topLvl">
          <ac:chgData name="이 희준" userId="37eeb19c9fbe94a8" providerId="LiveId" clId="{6BFF515C-833B-4397-A23F-5CC68411B660}" dt="2022-10-04T11:11:50.147" v="1892" actId="478"/>
          <ac:spMkLst>
            <pc:docMk/>
            <pc:sldMk cId="3297188987" sldId="296"/>
            <ac:spMk id="3269" creationId="{87F3C155-0E2C-0224-06A8-A69F436B797D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1" creationId="{B31A8C3F-DA14-8019-FDD6-F9F86F6C229D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2" creationId="{35CB735B-F14F-30CC-CE1B-B7D87B508D73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3" creationId="{1729202C-3D89-F4E0-011F-5218A1B4E13B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4" creationId="{5C955716-D65E-923A-81AA-27BAD4371AD1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5" creationId="{CEED6F80-D6DF-CDE2-AD04-E89EC2C3777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6" creationId="{0953E25E-AC09-FB27-8609-8294323F61AB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7" creationId="{6E4453A8-2FD6-8301-4BE2-53E92A8F164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8" creationId="{8CBFC881-0531-B9A9-1176-16C2D1CC1463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79" creationId="{4728B7BC-CD1F-71F6-5A48-CFB219338ABE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0" creationId="{EED52BC7-0A05-C995-9C4F-E00EB3374F1E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1" creationId="{42CCB5FA-D8FE-2822-7565-A75AA0EC218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2" creationId="{9B2A2A42-9B4A-A130-C731-868A2279BD8A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3" creationId="{36E42D67-8F04-D9E8-5D7C-FF012C107FEC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4" creationId="{1788FE04-66E2-9507-19EE-C1A8F3B9069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5" creationId="{D7E513AE-46D7-0F80-643F-524767E59F04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6" creationId="{6F8B7CBE-FCC4-B68E-F258-C231E870675F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7" creationId="{246C23E9-4137-3EEE-F167-ED1FB7C10146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8" creationId="{0A1140C2-AE42-982B-42A9-CEF5ED164711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89" creationId="{C2C05B01-4FA5-D40A-05C6-1196BE8ADDDE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0" creationId="{5836F76B-DAD7-6EC7-E5D0-EA6E16DCFE97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1" creationId="{EDCFED26-3BAF-47CB-C273-0FBB6E2B7509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2" creationId="{AD72E8FD-2E5F-4069-DA1F-41DF1799D29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3" creationId="{5A6F46BA-9D97-83F1-8E66-0A869C71F981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4" creationId="{31D0921C-891C-3DD4-86D0-F4F13DB982FE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5" creationId="{68AA2750-D43B-5BB6-C4E0-2CCE032E73ED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6" creationId="{C99F5FC7-77B9-C282-2C62-E3D2B27CE4C4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7" creationId="{85E55AD5-2FFC-31B1-E279-1F07FE0D0491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8" creationId="{C4E396F6-F2FE-72E9-AC5E-85884F9723D0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299" creationId="{284C05DC-73EE-8D80-B5EE-1B70B6528668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0" creationId="{6EC74399-C39F-DFE0-362B-D83FFE2C302C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1" creationId="{03459CE0-8189-9657-FFE5-A46016D9A605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2" creationId="{AA73E1CA-033A-90F0-4D68-06DD2DEEA1AC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3" creationId="{25C11253-3AEF-470B-FB07-D23BE8B5F955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4" creationId="{B0EEEED7-DC6F-FC18-6F60-65E5111E2B88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5" creationId="{A25E11B4-2913-602C-52F3-D7513EFBE4C5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6" creationId="{727C711B-8137-9705-F4CD-B69BC2F0526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7" creationId="{BA88FD41-2935-7821-76DE-29CD7841A0F3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8" creationId="{C6D5EBD3-40C4-92B0-5758-E0DF6B84227D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09" creationId="{6FE9CB7B-56F3-9683-D162-595F6E9BBB7E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0" creationId="{1C57A571-B342-9E72-5EDC-7DE463E1E2C0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1" creationId="{D4A98445-677B-34DE-68C1-692F6E6BEBAA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2" creationId="{67E287F2-7F0E-ACCF-97F3-8FE9858A8BBE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3" creationId="{95351A2C-9A7B-36AE-A45F-F3277DD2C41C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4" creationId="{7DCBDA8C-21C8-21F2-C09D-9E494BE22C39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5" creationId="{54656945-123A-2CD6-5459-C89FD195C1A6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6" creationId="{BCF48AAF-F0BB-0DC7-0464-9AC9E21C5B2B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7" creationId="{B0436A56-97C1-EC72-5E06-44FE480B2E4F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8" creationId="{C7EF574F-9978-E289-E36F-0D3246CA90AD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19" creationId="{5AB2C3ED-AFDC-D98A-DD59-D2FC74E730C8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0" creationId="{595D78A9-AF6A-0655-8C28-89BC1F9D1C7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1" creationId="{1F5B097F-4E80-C774-292E-208810481273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2" creationId="{97F66746-C403-8FBE-3F36-2126BD83E27A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3" creationId="{03CC8641-EF34-20A7-BD5A-2E2BE256AC2A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4" creationId="{2070D824-52BE-A0B7-9AD6-0A99AFD1EB85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5" creationId="{11998AA4-5122-5B9C-D38A-578E5CB5384C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6" creationId="{B60E0EF6-FE5A-1850-7429-2B544C0BE85D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7" creationId="{612BA5CA-6E5D-13AB-1009-6A966F7F2E04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8" creationId="{BED3FF04-3F9C-3EE0-0F7F-B7AEF782D948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29" creationId="{A2830944-6868-F9C8-4A9E-E32EBDFF7FBB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0" creationId="{54F36120-7468-2BDA-F2ED-2890B5F6E78B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1" creationId="{D5AAFCCE-4949-CC36-ED47-CF2A591007D6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2" creationId="{10A0E337-9A59-1ACF-853A-3CB4E4027E8C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3" creationId="{30152FAB-C4C0-71A8-511A-F01BCC00F50F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4" creationId="{25C9BCDE-F1FC-B333-BA8E-449B3CFECEE2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5" creationId="{5480E508-0CEF-B559-0798-61E74271D625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6" creationId="{589043E3-1C6A-7F8B-59A0-0736CF3D3148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7" creationId="{19A7A839-0B66-95F6-545B-65805A4E7471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8" creationId="{36CE4B59-0469-A3AD-5299-B64E60424211}"/>
          </ac:spMkLst>
        </pc:spChg>
        <pc:spChg chg="mod topLvl">
          <ac:chgData name="이 희준" userId="37eeb19c9fbe94a8" providerId="LiveId" clId="{6BFF515C-833B-4397-A23F-5CC68411B660}" dt="2022-10-04T11:11:45.484" v="1889" actId="164"/>
          <ac:spMkLst>
            <pc:docMk/>
            <pc:sldMk cId="3297188987" sldId="296"/>
            <ac:spMk id="3339" creationId="{C720E42E-0D60-6003-B87C-87A011D89A7C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0" creationId="{5F2F7579-F4FD-BE83-1D25-A74AADA0EE8C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1" creationId="{4E89217F-53C3-F002-2779-402FF273E611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2" creationId="{BE8D940B-C017-2FB9-A33B-040614D99BA1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3" creationId="{EBB6EDCF-171A-AF1C-0E00-348E1E1B2C61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4" creationId="{03B4A5DC-972E-FAA9-619B-85AA847A400F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5" creationId="{31B887A7-6C3F-D4B6-B641-93129E4A5A19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6" creationId="{4D4DA6D5-48E3-D815-60A7-3E7A8179574E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7" creationId="{CC722184-C8B2-8BD6-2E58-44CE66787AB6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8" creationId="{24B9C5D3-A5E6-12D1-3BF5-3E29A1F4436E}"/>
          </ac:spMkLst>
        </pc:spChg>
        <pc:spChg chg="del mod topLvl">
          <ac:chgData name="이 희준" userId="37eeb19c9fbe94a8" providerId="LiveId" clId="{6BFF515C-833B-4397-A23F-5CC68411B660}" dt="2022-10-04T11:11:42.138" v="1888" actId="478"/>
          <ac:spMkLst>
            <pc:docMk/>
            <pc:sldMk cId="3297188987" sldId="296"/>
            <ac:spMk id="3349" creationId="{08922B5B-9E4F-22DB-5E45-1452A89481B6}"/>
          </ac:spMkLst>
        </pc:spChg>
        <pc:spChg chg="del mod topLvl">
          <ac:chgData name="이 희준" userId="37eeb19c9fbe94a8" providerId="LiveId" clId="{6BFF515C-833B-4397-A23F-5CC68411B660}" dt="2022-10-04T11:11:38.193" v="1886" actId="478"/>
          <ac:spMkLst>
            <pc:docMk/>
            <pc:sldMk cId="3297188987" sldId="296"/>
            <ac:spMk id="3350" creationId="{12C7E5CE-D76C-3387-3C46-63345F60A4D4}"/>
          </ac:spMkLst>
        </pc:spChg>
        <pc:spChg chg="del mod topLvl">
          <ac:chgData name="이 희준" userId="37eeb19c9fbe94a8" providerId="LiveId" clId="{6BFF515C-833B-4397-A23F-5CC68411B660}" dt="2022-10-04T11:11:38.193" v="1886" actId="478"/>
          <ac:spMkLst>
            <pc:docMk/>
            <pc:sldMk cId="3297188987" sldId="296"/>
            <ac:spMk id="3351" creationId="{5473DD01-4590-1ECB-AA07-CF084F063F6E}"/>
          </ac:spMkLst>
        </pc:spChg>
        <pc:spChg chg="del mod topLvl">
          <ac:chgData name="이 희준" userId="37eeb19c9fbe94a8" providerId="LiveId" clId="{6BFF515C-833B-4397-A23F-5CC68411B660}" dt="2022-10-04T11:11:38.193" v="1886" actId="478"/>
          <ac:spMkLst>
            <pc:docMk/>
            <pc:sldMk cId="3297188987" sldId="296"/>
            <ac:spMk id="3352" creationId="{39B02F9E-A7B6-A225-E7E5-93311F25E80D}"/>
          </ac:spMkLst>
        </pc:spChg>
        <pc:spChg chg="del mod topLvl">
          <ac:chgData name="이 희준" userId="37eeb19c9fbe94a8" providerId="LiveId" clId="{6BFF515C-833B-4397-A23F-5CC68411B660}" dt="2022-10-04T11:11:38.193" v="1886" actId="478"/>
          <ac:spMkLst>
            <pc:docMk/>
            <pc:sldMk cId="3297188987" sldId="296"/>
            <ac:spMk id="3353" creationId="{50B5FE7B-FD9C-FEBE-A19B-CBBA9ECD95E0}"/>
          </ac:spMkLst>
        </pc:spChg>
        <pc:spChg chg="del mod topLvl">
          <ac:chgData name="이 희준" userId="37eeb19c9fbe94a8" providerId="LiveId" clId="{6BFF515C-833B-4397-A23F-5CC68411B660}" dt="2022-10-04T11:11:40.847" v="1887" actId="478"/>
          <ac:spMkLst>
            <pc:docMk/>
            <pc:sldMk cId="3297188987" sldId="296"/>
            <ac:spMk id="3354" creationId="{92F6C796-6C77-8304-177B-93E34BB421AA}"/>
          </ac:spMkLst>
        </pc:spChg>
        <pc:spChg chg="del mod topLvl">
          <ac:chgData name="이 희준" userId="37eeb19c9fbe94a8" providerId="LiveId" clId="{6BFF515C-833B-4397-A23F-5CC68411B660}" dt="2022-10-04T11:11:40.847" v="1887" actId="478"/>
          <ac:spMkLst>
            <pc:docMk/>
            <pc:sldMk cId="3297188987" sldId="296"/>
            <ac:spMk id="3355" creationId="{5DE1B7EF-9DF2-A58B-FD85-C27FB925930F}"/>
          </ac:spMkLst>
        </pc:spChg>
        <pc:spChg chg="del mod topLvl">
          <ac:chgData name="이 희준" userId="37eeb19c9fbe94a8" providerId="LiveId" clId="{6BFF515C-833B-4397-A23F-5CC68411B660}" dt="2022-10-04T11:11:40.847" v="1887" actId="478"/>
          <ac:spMkLst>
            <pc:docMk/>
            <pc:sldMk cId="3297188987" sldId="296"/>
            <ac:spMk id="3356" creationId="{C83ADAA0-9639-811A-11F2-054AB3E048DA}"/>
          </ac:spMkLst>
        </pc:spChg>
        <pc:spChg chg="del mod topLvl">
          <ac:chgData name="이 희준" userId="37eeb19c9fbe94a8" providerId="LiveId" clId="{6BFF515C-833B-4397-A23F-5CC68411B660}" dt="2022-10-04T11:11:40.847" v="1887" actId="478"/>
          <ac:spMkLst>
            <pc:docMk/>
            <pc:sldMk cId="3297188987" sldId="296"/>
            <ac:spMk id="3357" creationId="{3EBB0EFC-EE4C-54A4-48D1-29DDD26BE0AF}"/>
          </ac:spMkLst>
        </pc:spChg>
        <pc:spChg chg="add mod">
          <ac:chgData name="이 희준" userId="37eeb19c9fbe94a8" providerId="LiveId" clId="{6BFF515C-833B-4397-A23F-5CC68411B660}" dt="2022-10-04T11:11:59.917" v="1895" actId="1076"/>
          <ac:spMkLst>
            <pc:docMk/>
            <pc:sldMk cId="3297188987" sldId="296"/>
            <ac:spMk id="3360" creationId="{A6EF3DB0-FC91-8736-573D-8DCFCDACAC52}"/>
          </ac:spMkLst>
        </pc:spChg>
        <pc:spChg chg="add mod">
          <ac:chgData name="이 희준" userId="37eeb19c9fbe94a8" providerId="LiveId" clId="{6BFF515C-833B-4397-A23F-5CC68411B660}" dt="2022-10-04T11:11:59.917" v="1895" actId="1076"/>
          <ac:spMkLst>
            <pc:docMk/>
            <pc:sldMk cId="3297188987" sldId="296"/>
            <ac:spMk id="3361" creationId="{E3F8E098-4714-4ED5-153C-DB2885591A46}"/>
          </ac:spMkLst>
        </pc:spChg>
        <pc:spChg chg="add mod">
          <ac:chgData name="이 희준" userId="37eeb19c9fbe94a8" providerId="LiveId" clId="{6BFF515C-833B-4397-A23F-5CC68411B660}" dt="2022-10-04T11:09:56.066" v="1836" actId="1076"/>
          <ac:spMkLst>
            <pc:docMk/>
            <pc:sldMk cId="3297188987" sldId="296"/>
            <ac:spMk id="3362" creationId="{FC71CDCB-27BB-0413-C0BF-E55FE5FF8244}"/>
          </ac:spMkLst>
        </pc:spChg>
        <pc:spChg chg="add mod">
          <ac:chgData name="이 희준" userId="37eeb19c9fbe94a8" providerId="LiveId" clId="{6BFF515C-833B-4397-A23F-5CC68411B660}" dt="2022-10-04T11:10:41.179" v="1882" actId="13822"/>
          <ac:spMkLst>
            <pc:docMk/>
            <pc:sldMk cId="3297188987" sldId="296"/>
            <ac:spMk id="3363" creationId="{820BB504-05BF-9767-A2AD-F4124CBBEF2A}"/>
          </ac:spMkLst>
        </pc:spChg>
        <pc:spChg chg="add mod">
          <ac:chgData name="이 희준" userId="37eeb19c9fbe94a8" providerId="LiveId" clId="{6BFF515C-833B-4397-A23F-5CC68411B660}" dt="2022-10-04T11:10:34.212" v="1880" actId="1036"/>
          <ac:spMkLst>
            <pc:docMk/>
            <pc:sldMk cId="3297188987" sldId="296"/>
            <ac:spMk id="3364" creationId="{375092A1-FC16-DD06-7101-AD717CE9A428}"/>
          </ac:spMkLst>
        </pc:spChg>
        <pc:grpChg chg="add mod">
          <ac:chgData name="이 희준" userId="37eeb19c9fbe94a8" providerId="LiveId" clId="{6BFF515C-833B-4397-A23F-5CC68411B660}" dt="2022-10-04T11:08:03.084" v="1737" actId="1076"/>
          <ac:grpSpMkLst>
            <pc:docMk/>
            <pc:sldMk cId="3297188987" sldId="296"/>
            <ac:grpSpMk id="8" creationId="{A8AE1457-F0F1-A3B5-C34B-D8F2965ADD05}"/>
          </ac:grpSpMkLst>
        </pc:grpChg>
        <pc:grpChg chg="add del mod">
          <ac:chgData name="이 희준" userId="37eeb19c9fbe94a8" providerId="LiveId" clId="{6BFF515C-833B-4397-A23F-5CC68411B660}" dt="2022-10-04T11:07:45.224" v="1730" actId="478"/>
          <ac:grpSpMkLst>
            <pc:docMk/>
            <pc:sldMk cId="3297188987" sldId="296"/>
            <ac:grpSpMk id="3094" creationId="{FDE28D78-3952-DDDB-D2BB-DBCE1802DE90}"/>
          </ac:grpSpMkLst>
        </pc:grpChg>
        <pc:grpChg chg="add del mod">
          <ac:chgData name="이 희준" userId="37eeb19c9fbe94a8" providerId="LiveId" clId="{6BFF515C-833B-4397-A23F-5CC68411B660}" dt="2022-10-04T11:11:47.908" v="1890" actId="165"/>
          <ac:grpSpMkLst>
            <pc:docMk/>
            <pc:sldMk cId="3297188987" sldId="296"/>
            <ac:grpSpMk id="3182" creationId="{1087FD33-C056-B47F-0000-A1F19107FA14}"/>
          </ac:grpSpMkLst>
        </pc:grpChg>
        <pc:grpChg chg="add del mod">
          <ac:chgData name="이 희준" userId="37eeb19c9fbe94a8" providerId="LiveId" clId="{6BFF515C-833B-4397-A23F-5CC68411B660}" dt="2022-10-04T11:10:58.677" v="1883" actId="165"/>
          <ac:grpSpMkLst>
            <pc:docMk/>
            <pc:sldMk cId="3297188987" sldId="296"/>
            <ac:grpSpMk id="3270" creationId="{AB8A1C1D-2552-F295-FD85-9BEF7B93B41C}"/>
          </ac:grpSpMkLst>
        </pc:grpChg>
        <pc:grpChg chg="add mod">
          <ac:chgData name="이 희준" userId="37eeb19c9fbe94a8" providerId="LiveId" clId="{6BFF515C-833B-4397-A23F-5CC68411B660}" dt="2022-10-04T11:11:59.917" v="1895" actId="1076"/>
          <ac:grpSpMkLst>
            <pc:docMk/>
            <pc:sldMk cId="3297188987" sldId="296"/>
            <ac:grpSpMk id="3365" creationId="{9EEC59A8-BDC5-5074-90B9-37F000FFDBD7}"/>
          </ac:grpSpMkLst>
        </pc:grpChg>
        <pc:grpChg chg="add mod">
          <ac:chgData name="이 희준" userId="37eeb19c9fbe94a8" providerId="LiveId" clId="{6BFF515C-833B-4397-A23F-5CC68411B660}" dt="2022-10-04T11:11:59.917" v="1895" actId="1076"/>
          <ac:grpSpMkLst>
            <pc:docMk/>
            <pc:sldMk cId="3297188987" sldId="296"/>
            <ac:grpSpMk id="3366" creationId="{C3A7E30C-5692-345A-94A2-54D2957FE359}"/>
          </ac:grpSpMkLst>
        </pc:grpChg>
        <pc:picChg chg="add del mod">
          <ac:chgData name="이 희준" userId="37eeb19c9fbe94a8" providerId="LiveId" clId="{6BFF515C-833B-4397-A23F-5CC68411B660}" dt="2022-10-04T11:07:02.999" v="1718" actId="478"/>
          <ac:picMkLst>
            <pc:docMk/>
            <pc:sldMk cId="3297188987" sldId="296"/>
            <ac:picMk id="3074" creationId="{83FE46D4-0527-6AD5-DB98-1552F9F5CE0E}"/>
          </ac:picMkLst>
        </pc:picChg>
        <pc:cxnChg chg="add mod">
          <ac:chgData name="이 희준" userId="37eeb19c9fbe94a8" providerId="LiveId" clId="{6BFF515C-833B-4397-A23F-5CC68411B660}" dt="2022-10-04T11:10:00.265" v="1837" actId="1076"/>
          <ac:cxnSpMkLst>
            <pc:docMk/>
            <pc:sldMk cId="3297188987" sldId="296"/>
            <ac:cxnSpMk id="3359" creationId="{C5D65002-4DEA-C9BC-9BCE-182AE3AAA96B}"/>
          </ac:cxnSpMkLst>
        </pc:cxnChg>
      </pc:sldChg>
      <pc:sldChg chg="addSp delSp modSp mod modNotesTx">
        <pc:chgData name="이 희준" userId="37eeb19c9fbe94a8" providerId="LiveId" clId="{6BFF515C-833B-4397-A23F-5CC68411B660}" dt="2022-10-04T12:38:11.445" v="4082" actId="113"/>
        <pc:sldMkLst>
          <pc:docMk/>
          <pc:sldMk cId="89296791" sldId="297"/>
        </pc:sldMkLst>
        <pc:spChg chg="mod">
          <ac:chgData name="이 희준" userId="37eeb19c9fbe94a8" providerId="LiveId" clId="{6BFF515C-833B-4397-A23F-5CC68411B660}" dt="2022-10-03T11:19:10.224" v="169"/>
          <ac:spMkLst>
            <pc:docMk/>
            <pc:sldMk cId="89296791" sldId="297"/>
            <ac:spMk id="2" creationId="{5F72F300-9AD8-96F3-75C6-0A2B5C6ADA4B}"/>
          </ac:spMkLst>
        </pc:spChg>
        <pc:spChg chg="mod">
          <ac:chgData name="이 희준" userId="37eeb19c9fbe94a8" providerId="LiveId" clId="{6BFF515C-833B-4397-A23F-5CC68411B660}" dt="2022-10-04T12:38:11.445" v="4082" actId="113"/>
          <ac:spMkLst>
            <pc:docMk/>
            <pc:sldMk cId="89296791" sldId="297"/>
            <ac:spMk id="3" creationId="{E7E2CEDC-5AD9-FE25-6D3E-2ED635684CB9}"/>
          </ac:spMkLst>
        </pc:spChg>
        <pc:spChg chg="add mod">
          <ac:chgData name="이 희준" userId="37eeb19c9fbe94a8" providerId="LiveId" clId="{6BFF515C-833B-4397-A23F-5CC68411B660}" dt="2022-10-04T11:14:00.410" v="1932" actId="6549"/>
          <ac:spMkLst>
            <pc:docMk/>
            <pc:sldMk cId="89296791" sldId="297"/>
            <ac:spMk id="4" creationId="{0DE46625-3140-8553-C438-976B720E3C03}"/>
          </ac:spMkLst>
        </pc:spChg>
        <pc:spChg chg="add mod">
          <ac:chgData name="이 희준" userId="37eeb19c9fbe94a8" providerId="LiveId" clId="{6BFF515C-833B-4397-A23F-5CC68411B660}" dt="2022-10-04T11:13:34.369" v="1919" actId="1037"/>
          <ac:spMkLst>
            <pc:docMk/>
            <pc:sldMk cId="89296791" sldId="297"/>
            <ac:spMk id="5" creationId="{B1C46962-56A1-6F51-4A81-C2ADDA51A941}"/>
          </ac:spMkLst>
        </pc:spChg>
        <pc:spChg chg="add mod">
          <ac:chgData name="이 희준" userId="37eeb19c9fbe94a8" providerId="LiveId" clId="{6BFF515C-833B-4397-A23F-5CC68411B660}" dt="2022-10-04T11:13:34.369" v="1919" actId="1037"/>
          <ac:spMkLst>
            <pc:docMk/>
            <pc:sldMk cId="89296791" sldId="297"/>
            <ac:spMk id="6" creationId="{125D3800-A518-F681-6C68-C21E582F4BA3}"/>
          </ac:spMkLst>
        </pc:spChg>
        <pc:spChg chg="add del">
          <ac:chgData name="이 희준" userId="37eeb19c9fbe94a8" providerId="LiveId" clId="{6BFF515C-833B-4397-A23F-5CC68411B660}" dt="2022-10-04T11:14:35.747" v="1936"/>
          <ac:spMkLst>
            <pc:docMk/>
            <pc:sldMk cId="89296791" sldId="297"/>
            <ac:spMk id="7" creationId="{D9CD80E6-558B-7710-F807-26DB737A7B2E}"/>
          </ac:spMkLst>
        </pc:spChg>
        <pc:spChg chg="add del">
          <ac:chgData name="이 희준" userId="37eeb19c9fbe94a8" providerId="LiveId" clId="{6BFF515C-833B-4397-A23F-5CC68411B660}" dt="2022-10-04T11:14:38.725" v="1938"/>
          <ac:spMkLst>
            <pc:docMk/>
            <pc:sldMk cId="89296791" sldId="297"/>
            <ac:spMk id="8" creationId="{BA260805-2644-E596-2DCB-8B6590BAEF6E}"/>
          </ac:spMkLst>
        </pc:spChg>
        <pc:picChg chg="add mod">
          <ac:chgData name="이 희준" userId="37eeb19c9fbe94a8" providerId="LiveId" clId="{6BFF515C-833B-4397-A23F-5CC68411B660}" dt="2022-10-04T11:13:24.756" v="1911" actId="1076"/>
          <ac:picMkLst>
            <pc:docMk/>
            <pc:sldMk cId="89296791" sldId="297"/>
            <ac:picMk id="4098" creationId="{E088D125-68B0-64B7-08AA-A487D2622464}"/>
          </ac:picMkLst>
        </pc:picChg>
        <pc:picChg chg="add del">
          <ac:chgData name="이 희준" userId="37eeb19c9fbe94a8" providerId="LiveId" clId="{6BFF515C-833B-4397-A23F-5CC68411B660}" dt="2022-10-04T11:14:35.747" v="1936"/>
          <ac:picMkLst>
            <pc:docMk/>
            <pc:sldMk cId="89296791" sldId="297"/>
            <ac:picMk id="4100" creationId="{5AF7111B-C196-8E12-8CE1-5FB177FBC4C7}"/>
          </ac:picMkLst>
        </pc:picChg>
        <pc:picChg chg="add del">
          <ac:chgData name="이 희준" userId="37eeb19c9fbe94a8" providerId="LiveId" clId="{6BFF515C-833B-4397-A23F-5CC68411B660}" dt="2022-10-04T11:14:38.725" v="1938"/>
          <ac:picMkLst>
            <pc:docMk/>
            <pc:sldMk cId="89296791" sldId="297"/>
            <ac:picMk id="4102" creationId="{280CF9E7-7526-5B0B-4B0A-21B49E738083}"/>
          </ac:picMkLst>
        </pc:picChg>
      </pc:sldChg>
      <pc:sldChg chg="addSp delSp modSp mod modNotesTx">
        <pc:chgData name="이 희준" userId="37eeb19c9fbe94a8" providerId="LiveId" clId="{6BFF515C-833B-4397-A23F-5CC68411B660}" dt="2022-10-04T11:20:58.765" v="2271" actId="20577"/>
        <pc:sldMkLst>
          <pc:docMk/>
          <pc:sldMk cId="4030183783" sldId="298"/>
        </pc:sldMkLst>
        <pc:spChg chg="mod">
          <ac:chgData name="이 희준" userId="37eeb19c9fbe94a8" providerId="LiveId" clId="{6BFF515C-833B-4397-A23F-5CC68411B660}" dt="2022-10-04T11:20:58.765" v="2271" actId="20577"/>
          <ac:spMkLst>
            <pc:docMk/>
            <pc:sldMk cId="4030183783" sldId="298"/>
            <ac:spMk id="2" creationId="{23126DB5-940E-C632-D74C-76D66DAAA22E}"/>
          </ac:spMkLst>
        </pc:spChg>
        <pc:spChg chg="del">
          <ac:chgData name="이 희준" userId="37eeb19c9fbe94a8" providerId="LiveId" clId="{6BFF515C-833B-4397-A23F-5CC68411B660}" dt="2022-10-04T11:19:54.805" v="2240" actId="478"/>
          <ac:spMkLst>
            <pc:docMk/>
            <pc:sldMk cId="4030183783" sldId="298"/>
            <ac:spMk id="3" creationId="{C63818F4-56B8-B17D-A36C-901B19CD07A2}"/>
          </ac:spMkLst>
        </pc:spChg>
        <pc:spChg chg="add mod">
          <ac:chgData name="이 희준" userId="37eeb19c9fbe94a8" providerId="LiveId" clId="{6BFF515C-833B-4397-A23F-5CC68411B660}" dt="2022-10-04T11:20:41.022" v="2259" actId="20577"/>
          <ac:spMkLst>
            <pc:docMk/>
            <pc:sldMk cId="4030183783" sldId="298"/>
            <ac:spMk id="4" creationId="{B444888B-635B-5AC1-EE82-695A3401E5D7}"/>
          </ac:spMkLst>
        </pc:spChg>
        <pc:picChg chg="add del mod">
          <ac:chgData name="이 희준" userId="37eeb19c9fbe94a8" providerId="LiveId" clId="{6BFF515C-833B-4397-A23F-5CC68411B660}" dt="2022-10-04T11:20:25.677" v="2246" actId="478"/>
          <ac:picMkLst>
            <pc:docMk/>
            <pc:sldMk cId="4030183783" sldId="298"/>
            <ac:picMk id="5122" creationId="{FCC4D1D9-F88D-2BAE-FB0B-05E031C45093}"/>
          </ac:picMkLst>
        </pc:picChg>
        <pc:picChg chg="add mod">
          <ac:chgData name="이 희준" userId="37eeb19c9fbe94a8" providerId="LiveId" clId="{6BFF515C-833B-4397-A23F-5CC68411B660}" dt="2022-10-04T11:20:30.154" v="2250" actId="1076"/>
          <ac:picMkLst>
            <pc:docMk/>
            <pc:sldMk cId="4030183783" sldId="298"/>
            <ac:picMk id="5124" creationId="{3E210C6A-2689-C521-C7D7-518932EAE57D}"/>
          </ac:picMkLst>
        </pc:picChg>
      </pc:sldChg>
      <pc:sldChg chg="modSp add mod">
        <pc:chgData name="이 희준" userId="37eeb19c9fbe94a8" providerId="LiveId" clId="{6BFF515C-833B-4397-A23F-5CC68411B660}" dt="2022-10-03T11:19:57.668" v="186" actId="20577"/>
        <pc:sldMkLst>
          <pc:docMk/>
          <pc:sldMk cId="12795187" sldId="299"/>
        </pc:sldMkLst>
        <pc:spChg chg="mod">
          <ac:chgData name="이 희준" userId="37eeb19c9fbe94a8" providerId="LiveId" clId="{6BFF515C-833B-4397-A23F-5CC68411B660}" dt="2022-10-03T11:19:57.668" v="186" actId="20577"/>
          <ac:spMkLst>
            <pc:docMk/>
            <pc:sldMk cId="12795187" sldId="299"/>
            <ac:spMk id="2" creationId="{6E662E9B-FA34-D79D-AE23-178CEAF5C9A1}"/>
          </ac:spMkLst>
        </pc:spChg>
        <pc:grpChg chg="mod">
          <ac:chgData name="이 희준" userId="37eeb19c9fbe94a8" providerId="LiveId" clId="{6BFF515C-833B-4397-A23F-5CC68411B660}" dt="2022-10-03T11:19:34.310" v="173" actId="1076"/>
          <ac:grpSpMkLst>
            <pc:docMk/>
            <pc:sldMk cId="12795187" sldId="299"/>
            <ac:grpSpMk id="35" creationId="{0F48FFE9-A93C-B32E-DEB9-0F442A9CF955}"/>
          </ac:grpSpMkLst>
        </pc:grpChg>
        <pc:grpChg chg="mod">
          <ac:chgData name="이 희준" userId="37eeb19c9fbe94a8" providerId="LiveId" clId="{6BFF515C-833B-4397-A23F-5CC68411B660}" dt="2022-10-03T11:19:41.726" v="175" actId="14861"/>
          <ac:grpSpMkLst>
            <pc:docMk/>
            <pc:sldMk cId="12795187" sldId="299"/>
            <ac:grpSpMk id="36" creationId="{4F1CE1A9-82BC-E72C-7639-C48A25EFC16B}"/>
          </ac:grpSpMkLst>
        </pc:grpChg>
      </pc:sldChg>
      <pc:sldChg chg="addSp modSp new mod modNotesTx">
        <pc:chgData name="이 희준" userId="37eeb19c9fbe94a8" providerId="LiveId" clId="{6BFF515C-833B-4397-A23F-5CC68411B660}" dt="2022-10-04T12:38:19.350" v="4083" actId="113"/>
        <pc:sldMkLst>
          <pc:docMk/>
          <pc:sldMk cId="2742548834" sldId="300"/>
        </pc:sldMkLst>
        <pc:spChg chg="mod">
          <ac:chgData name="이 희준" userId="37eeb19c9fbe94a8" providerId="LiveId" clId="{6BFF515C-833B-4397-A23F-5CC68411B660}" dt="2022-10-04T11:21:42.823" v="2272" actId="313"/>
          <ac:spMkLst>
            <pc:docMk/>
            <pc:sldMk cId="2742548834" sldId="300"/>
            <ac:spMk id="2" creationId="{C87BD62A-AE6F-4425-D49A-77B5724619EC}"/>
          </ac:spMkLst>
        </pc:spChg>
        <pc:spChg chg="mod">
          <ac:chgData name="이 희준" userId="37eeb19c9fbe94a8" providerId="LiveId" clId="{6BFF515C-833B-4397-A23F-5CC68411B660}" dt="2022-10-04T12:38:19.350" v="4083" actId="113"/>
          <ac:spMkLst>
            <pc:docMk/>
            <pc:sldMk cId="2742548834" sldId="300"/>
            <ac:spMk id="3" creationId="{90763469-88E5-4332-F979-DEB8901EE9BF}"/>
          </ac:spMkLst>
        </pc:spChg>
        <pc:spChg chg="add mod">
          <ac:chgData name="이 희준" userId="37eeb19c9fbe94a8" providerId="LiveId" clId="{6BFF515C-833B-4397-A23F-5CC68411B660}" dt="2022-10-04T11:24:22.561" v="2304" actId="20577"/>
          <ac:spMkLst>
            <pc:docMk/>
            <pc:sldMk cId="2742548834" sldId="300"/>
            <ac:spMk id="4" creationId="{ECEBEFA4-E8D6-7241-68F1-8C64297F9874}"/>
          </ac:spMkLst>
        </pc:spChg>
        <pc:picChg chg="add mod">
          <ac:chgData name="이 희준" userId="37eeb19c9fbe94a8" providerId="LiveId" clId="{6BFF515C-833B-4397-A23F-5CC68411B660}" dt="2022-10-04T11:28:09.358" v="2337" actId="1076"/>
          <ac:picMkLst>
            <pc:docMk/>
            <pc:sldMk cId="2742548834" sldId="300"/>
            <ac:picMk id="6" creationId="{8C06DC75-34D9-FA01-F269-EBF44AF161F1}"/>
          </ac:picMkLst>
        </pc:picChg>
        <pc:picChg chg="add mod">
          <ac:chgData name="이 희준" userId="37eeb19c9fbe94a8" providerId="LiveId" clId="{6BFF515C-833B-4397-A23F-5CC68411B660}" dt="2022-10-04T11:28:09.358" v="2337" actId="1076"/>
          <ac:picMkLst>
            <pc:docMk/>
            <pc:sldMk cId="2742548834" sldId="300"/>
            <ac:picMk id="8" creationId="{46124933-B5D3-3C78-2983-1FB3A81AB1FD}"/>
          </ac:picMkLst>
        </pc:picChg>
      </pc:sldChg>
      <pc:sldChg chg="addSp delSp modSp new mod modAnim modNotesTx">
        <pc:chgData name="이 희준" userId="37eeb19c9fbe94a8" providerId="LiveId" clId="{6BFF515C-833B-4397-A23F-5CC68411B660}" dt="2022-10-04T11:37:18.751" v="2543"/>
        <pc:sldMkLst>
          <pc:docMk/>
          <pc:sldMk cId="2941118844" sldId="301"/>
        </pc:sldMkLst>
        <pc:spChg chg="mod">
          <ac:chgData name="이 희준" userId="37eeb19c9fbe94a8" providerId="LiveId" clId="{6BFF515C-833B-4397-A23F-5CC68411B660}" dt="2022-10-03T11:21:05.598" v="231"/>
          <ac:spMkLst>
            <pc:docMk/>
            <pc:sldMk cId="2941118844" sldId="301"/>
            <ac:spMk id="2" creationId="{FC89E42E-3887-77A6-924F-436A667C9A8B}"/>
          </ac:spMkLst>
        </pc:spChg>
        <pc:spChg chg="mod">
          <ac:chgData name="이 희준" userId="37eeb19c9fbe94a8" providerId="LiveId" clId="{6BFF515C-833B-4397-A23F-5CC68411B660}" dt="2022-10-04T11:37:05.388" v="2539" actId="1076"/>
          <ac:spMkLst>
            <pc:docMk/>
            <pc:sldMk cId="2941118844" sldId="301"/>
            <ac:spMk id="3" creationId="{E316175B-B030-B818-F5A8-AADED6AD11F0}"/>
          </ac:spMkLst>
        </pc:spChg>
        <pc:spChg chg="add mod">
          <ac:chgData name="이 희준" userId="37eeb19c9fbe94a8" providerId="LiveId" clId="{6BFF515C-833B-4397-A23F-5CC68411B660}" dt="2022-10-04T11:32:56.964" v="2527" actId="20577"/>
          <ac:spMkLst>
            <pc:docMk/>
            <pc:sldMk cId="2941118844" sldId="301"/>
            <ac:spMk id="4" creationId="{F0710494-5B54-BD19-A902-8CA96F28DD1F}"/>
          </ac:spMkLst>
        </pc:spChg>
        <pc:picChg chg="add mod">
          <ac:chgData name="이 희준" userId="37eeb19c9fbe94a8" providerId="LiveId" clId="{6BFF515C-833B-4397-A23F-5CC68411B660}" dt="2022-10-04T11:37:05.388" v="2539" actId="1076"/>
          <ac:picMkLst>
            <pc:docMk/>
            <pc:sldMk cId="2941118844" sldId="301"/>
            <ac:picMk id="5" creationId="{CB223833-CAA4-C1F4-780B-EA5C47668FE5}"/>
          </ac:picMkLst>
        </pc:picChg>
        <pc:picChg chg="add del mod">
          <ac:chgData name="이 희준" userId="37eeb19c9fbe94a8" providerId="LiveId" clId="{6BFF515C-833B-4397-A23F-5CC68411B660}" dt="2022-10-04T11:36:46.947" v="2529" actId="478"/>
          <ac:picMkLst>
            <pc:docMk/>
            <pc:sldMk cId="2941118844" sldId="301"/>
            <ac:picMk id="8194" creationId="{8C32FC4D-FFCB-D98B-CFC9-5F872458F2DB}"/>
          </ac:picMkLst>
        </pc:picChg>
      </pc:sldChg>
      <pc:sldChg chg="modSp add del mod ord">
        <pc:chgData name="이 희준" userId="37eeb19c9fbe94a8" providerId="LiveId" clId="{6BFF515C-833B-4397-A23F-5CC68411B660}" dt="2022-10-03T11:22:03.996" v="259" actId="2696"/>
        <pc:sldMkLst>
          <pc:docMk/>
          <pc:sldMk cId="3605228436" sldId="302"/>
        </pc:sldMkLst>
        <pc:spChg chg="mod">
          <ac:chgData name="이 희준" userId="37eeb19c9fbe94a8" providerId="LiveId" clId="{6BFF515C-833B-4397-A23F-5CC68411B660}" dt="2022-10-03T11:20:56.892" v="227" actId="20577"/>
          <ac:spMkLst>
            <pc:docMk/>
            <pc:sldMk cId="3605228436" sldId="302"/>
            <ac:spMk id="2" creationId="{6E662E9B-FA34-D79D-AE23-178CEAF5C9A1}"/>
          </ac:spMkLst>
        </pc:spChg>
        <pc:grpChg chg="mod">
          <ac:chgData name="이 희준" userId="37eeb19c9fbe94a8" providerId="LiveId" clId="{6BFF515C-833B-4397-A23F-5CC68411B660}" dt="2022-10-03T11:20:51.657" v="221" actId="1036"/>
          <ac:grpSpMkLst>
            <pc:docMk/>
            <pc:sldMk cId="3605228436" sldId="302"/>
            <ac:grpSpMk id="36" creationId="{4F1CE1A9-82BC-E72C-7639-C48A25EFC16B}"/>
          </ac:grpSpMkLst>
        </pc:grpChg>
        <pc:grpChg chg="mod">
          <ac:chgData name="이 희준" userId="37eeb19c9fbe94a8" providerId="LiveId" clId="{6BFF515C-833B-4397-A23F-5CC68411B660}" dt="2022-10-03T11:21:57.620" v="257" actId="14861"/>
          <ac:grpSpMkLst>
            <pc:docMk/>
            <pc:sldMk cId="3605228436" sldId="302"/>
            <ac:grpSpMk id="39" creationId="{224D5A81-42FC-515C-51B9-AF17200A74F9}"/>
          </ac:grpSpMkLst>
        </pc:grpChg>
      </pc:sldChg>
      <pc:sldChg chg="addSp modSp new mod modNotesTx">
        <pc:chgData name="이 희준" userId="37eeb19c9fbe94a8" providerId="LiveId" clId="{6BFF515C-833B-4397-A23F-5CC68411B660}" dt="2022-10-04T11:43:41.073" v="2866" actId="20577"/>
        <pc:sldMkLst>
          <pc:docMk/>
          <pc:sldMk cId="802958905" sldId="303"/>
        </pc:sldMkLst>
        <pc:spChg chg="mod">
          <ac:chgData name="이 희준" userId="37eeb19c9fbe94a8" providerId="LiveId" clId="{6BFF515C-833B-4397-A23F-5CC68411B660}" dt="2022-10-04T11:40:09.660" v="2696" actId="20577"/>
          <ac:spMkLst>
            <pc:docMk/>
            <pc:sldMk cId="802958905" sldId="303"/>
            <ac:spMk id="2" creationId="{49D692E8-C662-0473-2A57-6C0FD5588B43}"/>
          </ac:spMkLst>
        </pc:spChg>
        <pc:spChg chg="mod">
          <ac:chgData name="이 희준" userId="37eeb19c9fbe94a8" providerId="LiveId" clId="{6BFF515C-833B-4397-A23F-5CC68411B660}" dt="2022-10-04T11:43:41.073" v="2866" actId="20577"/>
          <ac:spMkLst>
            <pc:docMk/>
            <pc:sldMk cId="802958905" sldId="303"/>
            <ac:spMk id="3" creationId="{0B409349-0CEA-B89E-9E11-54D84A94437A}"/>
          </ac:spMkLst>
        </pc:spChg>
        <pc:picChg chg="add mod">
          <ac:chgData name="이 희준" userId="37eeb19c9fbe94a8" providerId="LiveId" clId="{6BFF515C-833B-4397-A23F-5CC68411B660}" dt="2022-10-04T11:43:02.205" v="2723" actId="1076"/>
          <ac:picMkLst>
            <pc:docMk/>
            <pc:sldMk cId="802958905" sldId="303"/>
            <ac:picMk id="4" creationId="{76E84B07-DCB0-5110-5353-4F3D4B6D20D9}"/>
          </ac:picMkLst>
        </pc:picChg>
      </pc:sldChg>
      <pc:sldChg chg="addSp delSp modSp new mod modNotesTx">
        <pc:chgData name="이 희준" userId="37eeb19c9fbe94a8" providerId="LiveId" clId="{6BFF515C-833B-4397-A23F-5CC68411B660}" dt="2022-10-04T12:21:28.841" v="3647" actId="20577"/>
        <pc:sldMkLst>
          <pc:docMk/>
          <pc:sldMk cId="3423914926" sldId="304"/>
        </pc:sldMkLst>
        <pc:spChg chg="mod">
          <ac:chgData name="이 희준" userId="37eeb19c9fbe94a8" providerId="LiveId" clId="{6BFF515C-833B-4397-A23F-5CC68411B660}" dt="2022-10-03T11:23:10.408" v="288"/>
          <ac:spMkLst>
            <pc:docMk/>
            <pc:sldMk cId="3423914926" sldId="304"/>
            <ac:spMk id="2" creationId="{0326DA47-37F3-37A0-2818-32F793E36658}"/>
          </ac:spMkLst>
        </pc:spChg>
        <pc:spChg chg="mod">
          <ac:chgData name="이 희준" userId="37eeb19c9fbe94a8" providerId="LiveId" clId="{6BFF515C-833B-4397-A23F-5CC68411B660}" dt="2022-10-04T11:41:52.227" v="2705" actId="14100"/>
          <ac:spMkLst>
            <pc:docMk/>
            <pc:sldMk cId="3423914926" sldId="304"/>
            <ac:spMk id="3" creationId="{26DABCDE-4CDF-9841-8D80-F468A9B54977}"/>
          </ac:spMkLst>
        </pc:spChg>
        <pc:spChg chg="add mod">
          <ac:chgData name="이 희준" userId="37eeb19c9fbe94a8" providerId="LiveId" clId="{6BFF515C-833B-4397-A23F-5CC68411B660}" dt="2022-10-04T11:53:38.129" v="3016" actId="20577"/>
          <ac:spMkLst>
            <pc:docMk/>
            <pc:sldMk cId="3423914926" sldId="304"/>
            <ac:spMk id="4" creationId="{201F9275-2A58-0D4E-141F-B8E255BFCADA}"/>
          </ac:spMkLst>
        </pc:spChg>
        <pc:picChg chg="add mod">
          <ac:chgData name="이 희준" userId="37eeb19c9fbe94a8" providerId="LiveId" clId="{6BFF515C-833B-4397-A23F-5CC68411B660}" dt="2022-10-04T11:53:24.496" v="3008" actId="14100"/>
          <ac:picMkLst>
            <pc:docMk/>
            <pc:sldMk cId="3423914926" sldId="304"/>
            <ac:picMk id="6" creationId="{6038692E-D349-7393-F1A3-387FF714B18E}"/>
          </ac:picMkLst>
        </pc:picChg>
        <pc:picChg chg="add del mod">
          <ac:chgData name="이 희준" userId="37eeb19c9fbe94a8" providerId="LiveId" clId="{6BFF515C-833B-4397-A23F-5CC68411B660}" dt="2022-10-04T11:42:58.762" v="2721" actId="21"/>
          <ac:picMkLst>
            <pc:docMk/>
            <pc:sldMk cId="3423914926" sldId="304"/>
            <ac:picMk id="9218" creationId="{55A368C6-03B2-06BE-F000-66D002EE4306}"/>
          </ac:picMkLst>
        </pc:picChg>
      </pc:sldChg>
      <pc:sldChg chg="addSp delSp modSp new mod modNotesTx">
        <pc:chgData name="이 희준" userId="37eeb19c9fbe94a8" providerId="LiveId" clId="{6BFF515C-833B-4397-A23F-5CC68411B660}" dt="2022-10-04T12:12:11.581" v="3353" actId="20577"/>
        <pc:sldMkLst>
          <pc:docMk/>
          <pc:sldMk cId="2328667871" sldId="305"/>
        </pc:sldMkLst>
        <pc:spChg chg="mod">
          <ac:chgData name="이 희준" userId="37eeb19c9fbe94a8" providerId="LiveId" clId="{6BFF515C-833B-4397-A23F-5CC68411B660}" dt="2022-10-04T12:12:11.581" v="3353" actId="20577"/>
          <ac:spMkLst>
            <pc:docMk/>
            <pc:sldMk cId="2328667871" sldId="305"/>
            <ac:spMk id="2" creationId="{B654580C-B6BB-E79D-0E37-7A51712369D3}"/>
          </ac:spMkLst>
        </pc:spChg>
        <pc:spChg chg="mod">
          <ac:chgData name="이 희준" userId="37eeb19c9fbe94a8" providerId="LiveId" clId="{6BFF515C-833B-4397-A23F-5CC68411B660}" dt="2022-10-04T11:54:29.296" v="3039" actId="113"/>
          <ac:spMkLst>
            <pc:docMk/>
            <pc:sldMk cId="2328667871" sldId="305"/>
            <ac:spMk id="3" creationId="{A6E7B694-1B46-9123-6F8B-765DE10C49C7}"/>
          </ac:spMkLst>
        </pc:spChg>
        <pc:spChg chg="add mod">
          <ac:chgData name="이 희준" userId="37eeb19c9fbe94a8" providerId="LiveId" clId="{6BFF515C-833B-4397-A23F-5CC68411B660}" dt="2022-10-04T11:54:58.289" v="3046" actId="20577"/>
          <ac:spMkLst>
            <pc:docMk/>
            <pc:sldMk cId="2328667871" sldId="305"/>
            <ac:spMk id="4" creationId="{D1DB257D-0F35-B970-07BE-8B2E9984A814}"/>
          </ac:spMkLst>
        </pc:spChg>
        <pc:spChg chg="add mod">
          <ac:chgData name="이 희준" userId="37eeb19c9fbe94a8" providerId="LiveId" clId="{6BFF515C-833B-4397-A23F-5CC68411B660}" dt="2022-10-04T12:06:53.820" v="3069" actId="1582"/>
          <ac:spMkLst>
            <pc:docMk/>
            <pc:sldMk cId="2328667871" sldId="305"/>
            <ac:spMk id="10" creationId="{D7B0DE80-DE13-5EA8-6FB1-41508EC5FD57}"/>
          </ac:spMkLst>
        </pc:spChg>
        <pc:spChg chg="add mod">
          <ac:chgData name="이 희준" userId="37eeb19c9fbe94a8" providerId="LiveId" clId="{6BFF515C-833B-4397-A23F-5CC68411B660}" dt="2022-10-04T12:08:44.345" v="3172" actId="207"/>
          <ac:spMkLst>
            <pc:docMk/>
            <pc:sldMk cId="2328667871" sldId="305"/>
            <ac:spMk id="17" creationId="{D6DE44B4-8197-F4B7-6F75-192BFC0153BE}"/>
          </ac:spMkLst>
        </pc:spChg>
        <pc:spChg chg="add mod">
          <ac:chgData name="이 희준" userId="37eeb19c9fbe94a8" providerId="LiveId" clId="{6BFF515C-833B-4397-A23F-5CC68411B660}" dt="2022-10-04T12:09:36.479" v="3290" actId="207"/>
          <ac:spMkLst>
            <pc:docMk/>
            <pc:sldMk cId="2328667871" sldId="305"/>
            <ac:spMk id="18" creationId="{4E15159B-A7BF-2F71-17E6-BE56FB038D88}"/>
          </ac:spMkLst>
        </pc:spChg>
        <pc:picChg chg="add mod">
          <ac:chgData name="이 희준" userId="37eeb19c9fbe94a8" providerId="LiveId" clId="{6BFF515C-833B-4397-A23F-5CC68411B660}" dt="2022-10-04T12:06:43.392" v="3062" actId="1076"/>
          <ac:picMkLst>
            <pc:docMk/>
            <pc:sldMk cId="2328667871" sldId="305"/>
            <ac:picMk id="6" creationId="{8107DC62-CB56-0649-6E44-89832218CCF6}"/>
          </ac:picMkLst>
        </pc:picChg>
        <pc:picChg chg="add mod">
          <ac:chgData name="이 희준" userId="37eeb19c9fbe94a8" providerId="LiveId" clId="{6BFF515C-833B-4397-A23F-5CC68411B660}" dt="2022-10-04T12:05:28.664" v="3056" actId="1076"/>
          <ac:picMkLst>
            <pc:docMk/>
            <pc:sldMk cId="2328667871" sldId="305"/>
            <ac:picMk id="8" creationId="{AFB45655-D928-D1A8-F744-FB5BEFC6B257}"/>
          </ac:picMkLst>
        </pc:picChg>
        <pc:inkChg chg="add del">
          <ac:chgData name="이 희준" userId="37eeb19c9fbe94a8" providerId="LiveId" clId="{6BFF515C-833B-4397-A23F-5CC68411B660}" dt="2022-10-04T12:06:26.278" v="3058" actId="9405"/>
          <ac:inkMkLst>
            <pc:docMk/>
            <pc:sldMk cId="2328667871" sldId="305"/>
            <ac:inkMk id="9" creationId="{3C505F85-22CF-E2DB-7F5C-9AE063E0FFCF}"/>
          </ac:inkMkLst>
        </pc:inkChg>
        <pc:cxnChg chg="add mod">
          <ac:chgData name="이 희준" userId="37eeb19c9fbe94a8" providerId="LiveId" clId="{6BFF515C-833B-4397-A23F-5CC68411B660}" dt="2022-10-04T12:07:06.737" v="3071" actId="13822"/>
          <ac:cxnSpMkLst>
            <pc:docMk/>
            <pc:sldMk cId="2328667871" sldId="305"/>
            <ac:cxnSpMk id="12" creationId="{DBD9BBE8-7D75-5533-4386-CB919CB8264C}"/>
          </ac:cxnSpMkLst>
        </pc:cxnChg>
        <pc:cxnChg chg="add mod">
          <ac:chgData name="이 희준" userId="37eeb19c9fbe94a8" providerId="LiveId" clId="{6BFF515C-833B-4397-A23F-5CC68411B660}" dt="2022-10-04T12:07:15.696" v="3073" actId="13822"/>
          <ac:cxnSpMkLst>
            <pc:docMk/>
            <pc:sldMk cId="2328667871" sldId="305"/>
            <ac:cxnSpMk id="14" creationId="{950CED5D-C1CC-C6F9-0F4E-62668F7E0475}"/>
          </ac:cxnSpMkLst>
        </pc:cxnChg>
        <pc:cxnChg chg="add mod">
          <ac:chgData name="이 희준" userId="37eeb19c9fbe94a8" providerId="LiveId" clId="{6BFF515C-833B-4397-A23F-5CC68411B660}" dt="2022-10-04T12:07:34.413" v="3080" actId="1076"/>
          <ac:cxnSpMkLst>
            <pc:docMk/>
            <pc:sldMk cId="2328667871" sldId="305"/>
            <ac:cxnSpMk id="16" creationId="{4719CC6A-3878-EA0A-828E-E2729E11DAF4}"/>
          </ac:cxnSpMkLst>
        </pc:cxnChg>
      </pc:sldChg>
      <pc:sldChg chg="addSp modSp new mod modNotesTx">
        <pc:chgData name="이 희준" userId="37eeb19c9fbe94a8" providerId="LiveId" clId="{6BFF515C-833B-4397-A23F-5CC68411B660}" dt="2022-10-04T12:15:26.897" v="3441" actId="1036"/>
        <pc:sldMkLst>
          <pc:docMk/>
          <pc:sldMk cId="997565131" sldId="306"/>
        </pc:sldMkLst>
        <pc:spChg chg="mod">
          <ac:chgData name="이 희준" userId="37eeb19c9fbe94a8" providerId="LiveId" clId="{6BFF515C-833B-4397-A23F-5CC68411B660}" dt="2022-10-03T11:25:36.291" v="330" actId="313"/>
          <ac:spMkLst>
            <pc:docMk/>
            <pc:sldMk cId="997565131" sldId="306"/>
            <ac:spMk id="2" creationId="{490EE88B-A7A0-6A3D-A4C1-42DA612C353A}"/>
          </ac:spMkLst>
        </pc:spChg>
        <pc:spChg chg="mod">
          <ac:chgData name="이 희준" userId="37eeb19c9fbe94a8" providerId="LiveId" clId="{6BFF515C-833B-4397-A23F-5CC68411B660}" dt="2022-10-04T12:12:01.070" v="3333" actId="113"/>
          <ac:spMkLst>
            <pc:docMk/>
            <pc:sldMk cId="997565131" sldId="306"/>
            <ac:spMk id="3" creationId="{B8E72532-F020-5E64-0883-F08DEAF356A1}"/>
          </ac:spMkLst>
        </pc:spChg>
        <pc:spChg chg="add mod">
          <ac:chgData name="이 희준" userId="37eeb19c9fbe94a8" providerId="LiveId" clId="{6BFF515C-833B-4397-A23F-5CC68411B660}" dt="2022-10-04T12:13:03.918" v="3390" actId="1076"/>
          <ac:spMkLst>
            <pc:docMk/>
            <pc:sldMk cId="997565131" sldId="306"/>
            <ac:spMk id="4" creationId="{4EFC556C-5F75-18A1-0AB2-6E06D1E8D0B2}"/>
          </ac:spMkLst>
        </pc:spChg>
        <pc:spChg chg="add mod">
          <ac:chgData name="이 희준" userId="37eeb19c9fbe94a8" providerId="LiveId" clId="{6BFF515C-833B-4397-A23F-5CC68411B660}" dt="2022-10-04T12:15:26.897" v="3441" actId="1036"/>
          <ac:spMkLst>
            <pc:docMk/>
            <pc:sldMk cId="997565131" sldId="306"/>
            <ac:spMk id="9" creationId="{51928232-5E92-9289-3F7D-38DF60744C40}"/>
          </ac:spMkLst>
        </pc:spChg>
        <pc:spChg chg="add mod">
          <ac:chgData name="이 희준" userId="37eeb19c9fbe94a8" providerId="LiveId" clId="{6BFF515C-833B-4397-A23F-5CC68411B660}" dt="2022-10-04T12:15:18.212" v="3436" actId="1037"/>
          <ac:spMkLst>
            <pc:docMk/>
            <pc:sldMk cId="997565131" sldId="306"/>
            <ac:spMk id="10" creationId="{86BD8086-F8D8-B310-4060-2B9C57C64F00}"/>
          </ac:spMkLst>
        </pc:spChg>
        <pc:picChg chg="add mod">
          <ac:chgData name="이 희준" userId="37eeb19c9fbe94a8" providerId="LiveId" clId="{6BFF515C-833B-4397-A23F-5CC68411B660}" dt="2022-10-04T12:14:33.604" v="3398" actId="29295"/>
          <ac:picMkLst>
            <pc:docMk/>
            <pc:sldMk cId="997565131" sldId="306"/>
            <ac:picMk id="6" creationId="{81127B3C-B95F-CEB6-2B98-67580DB70101}"/>
          </ac:picMkLst>
        </pc:picChg>
        <pc:picChg chg="add mod">
          <ac:chgData name="이 희준" userId="37eeb19c9fbe94a8" providerId="LiveId" clId="{6BFF515C-833B-4397-A23F-5CC68411B660}" dt="2022-10-04T12:14:35.501" v="3399" actId="1076"/>
          <ac:picMkLst>
            <pc:docMk/>
            <pc:sldMk cId="997565131" sldId="306"/>
            <ac:picMk id="8" creationId="{552F80F7-98F2-6310-4572-003E656C4894}"/>
          </ac:picMkLst>
        </pc:picChg>
      </pc:sldChg>
      <pc:sldChg chg="addSp modSp new mod modNotesTx">
        <pc:chgData name="이 희준" userId="37eeb19c9fbe94a8" providerId="LiveId" clId="{6BFF515C-833B-4397-A23F-5CC68411B660}" dt="2022-10-04T12:19:12.437" v="3488" actId="1076"/>
        <pc:sldMkLst>
          <pc:docMk/>
          <pc:sldMk cId="1194100391" sldId="307"/>
        </pc:sldMkLst>
        <pc:spChg chg="mod">
          <ac:chgData name="이 희준" userId="37eeb19c9fbe94a8" providerId="LiveId" clId="{6BFF515C-833B-4397-A23F-5CC68411B660}" dt="2022-10-03T11:25:44.847" v="334"/>
          <ac:spMkLst>
            <pc:docMk/>
            <pc:sldMk cId="1194100391" sldId="307"/>
            <ac:spMk id="2" creationId="{6E8FBD05-3EC0-FA12-0E47-5CF9ED1B57CA}"/>
          </ac:spMkLst>
        </pc:spChg>
        <pc:spChg chg="mod">
          <ac:chgData name="이 희준" userId="37eeb19c9fbe94a8" providerId="LiveId" clId="{6BFF515C-833B-4397-A23F-5CC68411B660}" dt="2022-10-04T12:19:09.964" v="3487" actId="14100"/>
          <ac:spMkLst>
            <pc:docMk/>
            <pc:sldMk cId="1194100391" sldId="307"/>
            <ac:spMk id="3" creationId="{C1C3AF20-10A6-33C5-FB78-42A1804825A1}"/>
          </ac:spMkLst>
        </pc:spChg>
        <pc:picChg chg="add mod">
          <ac:chgData name="이 희준" userId="37eeb19c9fbe94a8" providerId="LiveId" clId="{6BFF515C-833B-4397-A23F-5CC68411B660}" dt="2022-10-04T12:19:12.437" v="3488" actId="1076"/>
          <ac:picMkLst>
            <pc:docMk/>
            <pc:sldMk cId="1194100391" sldId="307"/>
            <ac:picMk id="10242" creationId="{B6E5E73A-4CC8-B976-F3EF-8D590E612511}"/>
          </ac:picMkLst>
        </pc:picChg>
      </pc:sldChg>
      <pc:sldChg chg="addSp delSp modSp new mod modNotesTx">
        <pc:chgData name="이 희준" userId="37eeb19c9fbe94a8" providerId="LiveId" clId="{6BFF515C-833B-4397-A23F-5CC68411B660}" dt="2022-10-04T11:30:07.806" v="2355" actId="20577"/>
        <pc:sldMkLst>
          <pc:docMk/>
          <pc:sldMk cId="1301937819" sldId="308"/>
        </pc:sldMkLst>
        <pc:spChg chg="mod">
          <ac:chgData name="이 희준" userId="37eeb19c9fbe94a8" providerId="LiveId" clId="{6BFF515C-833B-4397-A23F-5CC68411B660}" dt="2022-10-03T11:21:37.674" v="254" actId="20577"/>
          <ac:spMkLst>
            <pc:docMk/>
            <pc:sldMk cId="1301937819" sldId="308"/>
            <ac:spMk id="2" creationId="{5CCA366F-86E9-949B-21CD-3E13EFA95C48}"/>
          </ac:spMkLst>
        </pc:spChg>
        <pc:spChg chg="del">
          <ac:chgData name="이 희준" userId="37eeb19c9fbe94a8" providerId="LiveId" clId="{6BFF515C-833B-4397-A23F-5CC68411B660}" dt="2022-10-04T11:29:08.794" v="2339" actId="478"/>
          <ac:spMkLst>
            <pc:docMk/>
            <pc:sldMk cId="1301937819" sldId="308"/>
            <ac:spMk id="3" creationId="{F7ACBA61-9AF6-8E8A-A024-AF268212A8F0}"/>
          </ac:spMkLst>
        </pc:spChg>
        <pc:spChg chg="add mod">
          <ac:chgData name="이 희준" userId="37eeb19c9fbe94a8" providerId="LiveId" clId="{6BFF515C-833B-4397-A23F-5CC68411B660}" dt="2022-10-04T11:30:07.806" v="2355" actId="20577"/>
          <ac:spMkLst>
            <pc:docMk/>
            <pc:sldMk cId="1301937819" sldId="308"/>
            <ac:spMk id="4" creationId="{681A6EAB-2239-E0B6-281F-AC66CDFAADCF}"/>
          </ac:spMkLst>
        </pc:spChg>
        <pc:picChg chg="add mod">
          <ac:chgData name="이 희준" userId="37eeb19c9fbe94a8" providerId="LiveId" clId="{6BFF515C-833B-4397-A23F-5CC68411B660}" dt="2022-10-04T11:29:54.286" v="2348" actId="1076"/>
          <ac:picMkLst>
            <pc:docMk/>
            <pc:sldMk cId="1301937819" sldId="308"/>
            <ac:picMk id="6146" creationId="{6712A671-AE42-77ED-85BF-B93ACEC55486}"/>
          </ac:picMkLst>
        </pc:picChg>
        <pc:picChg chg="add mod">
          <ac:chgData name="이 희준" userId="37eeb19c9fbe94a8" providerId="LiveId" clId="{6BFF515C-833B-4397-A23F-5CC68411B660}" dt="2022-10-04T11:29:54.286" v="2348" actId="1076"/>
          <ac:picMkLst>
            <pc:docMk/>
            <pc:sldMk cId="1301937819" sldId="308"/>
            <ac:picMk id="6148" creationId="{DEBC6DBE-057D-F6B2-9951-37EC7744C16C}"/>
          </ac:picMkLst>
        </pc:picChg>
      </pc:sldChg>
      <pc:sldChg chg="modSp add mod">
        <pc:chgData name="이 희준" userId="37eeb19c9fbe94a8" providerId="LiveId" clId="{6BFF515C-833B-4397-A23F-5CC68411B660}" dt="2022-10-03T11:22:53.534" v="277" actId="20577"/>
        <pc:sldMkLst>
          <pc:docMk/>
          <pc:sldMk cId="657755613" sldId="309"/>
        </pc:sldMkLst>
        <pc:spChg chg="mod">
          <ac:chgData name="이 희준" userId="37eeb19c9fbe94a8" providerId="LiveId" clId="{6BFF515C-833B-4397-A23F-5CC68411B660}" dt="2022-10-03T11:22:53.534" v="277" actId="20577"/>
          <ac:spMkLst>
            <pc:docMk/>
            <pc:sldMk cId="657755613" sldId="309"/>
            <ac:spMk id="2" creationId="{6E662E9B-FA34-D79D-AE23-178CEAF5C9A1}"/>
          </ac:spMkLst>
        </pc:spChg>
        <pc:grpChg chg="mod">
          <ac:chgData name="이 희준" userId="37eeb19c9fbe94a8" providerId="LiveId" clId="{6BFF515C-833B-4397-A23F-5CC68411B660}" dt="2022-10-03T11:22:43.961" v="270" actId="12789"/>
          <ac:grpSpMkLst>
            <pc:docMk/>
            <pc:sldMk cId="657755613" sldId="309"/>
            <ac:grpSpMk id="35" creationId="{0F48FFE9-A93C-B32E-DEB9-0F442A9CF955}"/>
          </ac:grpSpMkLst>
        </pc:grpChg>
        <pc:grpChg chg="mod">
          <ac:chgData name="이 희준" userId="37eeb19c9fbe94a8" providerId="LiveId" clId="{6BFF515C-833B-4397-A23F-5CC68411B660}" dt="2022-10-03T11:22:43.961" v="270" actId="12789"/>
          <ac:grpSpMkLst>
            <pc:docMk/>
            <pc:sldMk cId="657755613" sldId="309"/>
            <ac:grpSpMk id="36" creationId="{4F1CE1A9-82BC-E72C-7639-C48A25EFC16B}"/>
          </ac:grpSpMkLst>
        </pc:grpChg>
        <pc:grpChg chg="mod">
          <ac:chgData name="이 희준" userId="37eeb19c9fbe94a8" providerId="LiveId" clId="{6BFF515C-833B-4397-A23F-5CC68411B660}" dt="2022-10-03T11:22:43.961" v="270" actId="12789"/>
          <ac:grpSpMkLst>
            <pc:docMk/>
            <pc:sldMk cId="657755613" sldId="309"/>
            <ac:grpSpMk id="39" creationId="{224D5A81-42FC-515C-51B9-AF17200A74F9}"/>
          </ac:grpSpMkLst>
        </pc:grpChg>
        <pc:grpChg chg="mod">
          <ac:chgData name="이 희준" userId="37eeb19c9fbe94a8" providerId="LiveId" clId="{6BFF515C-833B-4397-A23F-5CC68411B660}" dt="2022-10-03T11:22:47.941" v="271" actId="14861"/>
          <ac:grpSpMkLst>
            <pc:docMk/>
            <pc:sldMk cId="657755613" sldId="309"/>
            <ac:grpSpMk id="42" creationId="{01D73169-252B-919F-7DA8-FC5D3EC510DA}"/>
          </ac:grpSpMkLst>
        </pc:grpChg>
        <pc:grpChg chg="mod">
          <ac:chgData name="이 희준" userId="37eeb19c9fbe94a8" providerId="LiveId" clId="{6BFF515C-833B-4397-A23F-5CC68411B660}" dt="2022-10-03T11:22:43.961" v="270" actId="12789"/>
          <ac:grpSpMkLst>
            <pc:docMk/>
            <pc:sldMk cId="657755613" sldId="309"/>
            <ac:grpSpMk id="45" creationId="{3B14629D-A6F0-DAD7-AF5C-40791258ED49}"/>
          </ac:grpSpMkLst>
        </pc:grpChg>
        <pc:grpChg chg="mod">
          <ac:chgData name="이 희준" userId="37eeb19c9fbe94a8" providerId="LiveId" clId="{6BFF515C-833B-4397-A23F-5CC68411B660}" dt="2022-10-03T11:22:43.961" v="270" actId="12789"/>
          <ac:grpSpMkLst>
            <pc:docMk/>
            <pc:sldMk cId="657755613" sldId="309"/>
            <ac:grpSpMk id="48" creationId="{496F650C-4B9B-599F-56F6-366AE7D70794}"/>
          </ac:grpSpMkLst>
        </pc:grpChg>
        <pc:grpChg chg="mod">
          <ac:chgData name="이 희준" userId="37eeb19c9fbe94a8" providerId="LiveId" clId="{6BFF515C-833B-4397-A23F-5CC68411B660}" dt="2022-10-03T11:22:43.961" v="270" actId="12789"/>
          <ac:grpSpMkLst>
            <pc:docMk/>
            <pc:sldMk cId="657755613" sldId="309"/>
            <ac:grpSpMk id="51" creationId="{0FFAF3BD-0508-E029-6089-8BB1787573D0}"/>
          </ac:grpSpMkLst>
        </pc:grpChg>
      </pc:sldChg>
      <pc:sldChg chg="modSp add mod">
        <pc:chgData name="이 희준" userId="37eeb19c9fbe94a8" providerId="LiveId" clId="{6BFF515C-833B-4397-A23F-5CC68411B660}" dt="2022-10-03T11:25:20.364" v="316" actId="20577"/>
        <pc:sldMkLst>
          <pc:docMk/>
          <pc:sldMk cId="2406308813" sldId="310"/>
        </pc:sldMkLst>
        <pc:spChg chg="mod">
          <ac:chgData name="이 희준" userId="37eeb19c9fbe94a8" providerId="LiveId" clId="{6BFF515C-833B-4397-A23F-5CC68411B660}" dt="2022-10-03T11:25:20.364" v="316" actId="20577"/>
          <ac:spMkLst>
            <pc:docMk/>
            <pc:sldMk cId="2406308813" sldId="310"/>
            <ac:spMk id="2" creationId="{6E662E9B-FA34-D79D-AE23-178CEAF5C9A1}"/>
          </ac:spMkLst>
        </pc:spChg>
        <pc:grpChg chg="mod">
          <ac:chgData name="이 희준" userId="37eeb19c9fbe94a8" providerId="LiveId" clId="{6BFF515C-833B-4397-A23F-5CC68411B660}" dt="2022-10-03T11:23:24.331" v="291" actId="1076"/>
          <ac:grpSpMkLst>
            <pc:docMk/>
            <pc:sldMk cId="2406308813" sldId="310"/>
            <ac:grpSpMk id="42" creationId="{01D73169-252B-919F-7DA8-FC5D3EC510DA}"/>
          </ac:grpSpMkLst>
        </pc:grpChg>
        <pc:grpChg chg="mod">
          <ac:chgData name="이 희준" userId="37eeb19c9fbe94a8" providerId="LiveId" clId="{6BFF515C-833B-4397-A23F-5CC68411B660}" dt="2022-10-03T11:23:30.238" v="293" actId="14861"/>
          <ac:grpSpMkLst>
            <pc:docMk/>
            <pc:sldMk cId="2406308813" sldId="310"/>
            <ac:grpSpMk id="45" creationId="{3B14629D-A6F0-DAD7-AF5C-40791258ED49}"/>
          </ac:grpSpMkLst>
        </pc:grpChg>
      </pc:sldChg>
      <pc:sldChg chg="addSp modSp new mod modNotesTx">
        <pc:chgData name="이 희준" userId="37eeb19c9fbe94a8" providerId="LiveId" clId="{6BFF515C-833B-4397-A23F-5CC68411B660}" dt="2022-10-05T10:40:59.068" v="4795" actId="20577"/>
        <pc:sldMkLst>
          <pc:docMk/>
          <pc:sldMk cId="2412965160" sldId="311"/>
        </pc:sldMkLst>
        <pc:spChg chg="mod">
          <ac:chgData name="이 희준" userId="37eeb19c9fbe94a8" providerId="LiveId" clId="{6BFF515C-833B-4397-A23F-5CC68411B660}" dt="2022-10-04T12:19:25.642" v="3519" actId="20577"/>
          <ac:spMkLst>
            <pc:docMk/>
            <pc:sldMk cId="2412965160" sldId="311"/>
            <ac:spMk id="2" creationId="{9745227D-8F37-D2C3-6135-428CA92E0CAE}"/>
          </ac:spMkLst>
        </pc:spChg>
        <pc:spChg chg="mod">
          <ac:chgData name="이 희준" userId="37eeb19c9fbe94a8" providerId="LiveId" clId="{6BFF515C-833B-4397-A23F-5CC68411B660}" dt="2022-10-04T12:25:38.269" v="3812" actId="113"/>
          <ac:spMkLst>
            <pc:docMk/>
            <pc:sldMk cId="2412965160" sldId="311"/>
            <ac:spMk id="3" creationId="{F1202699-00FE-BBA9-1A3C-ACC70041D964}"/>
          </ac:spMkLst>
        </pc:spChg>
        <pc:spChg chg="add mod">
          <ac:chgData name="이 희준" userId="37eeb19c9fbe94a8" providerId="LiveId" clId="{6BFF515C-833B-4397-A23F-5CC68411B660}" dt="2022-10-04T12:26:29.415" v="3819" actId="20577"/>
          <ac:spMkLst>
            <pc:docMk/>
            <pc:sldMk cId="2412965160" sldId="311"/>
            <ac:spMk id="4" creationId="{94499145-D84E-5BEA-6A12-0631A155BEBF}"/>
          </ac:spMkLst>
        </pc:spChg>
        <pc:picChg chg="add mod">
          <ac:chgData name="이 희준" userId="37eeb19c9fbe94a8" providerId="LiveId" clId="{6BFF515C-833B-4397-A23F-5CC68411B660}" dt="2022-10-04T12:26:49.234" v="3822" actId="1076"/>
          <ac:picMkLst>
            <pc:docMk/>
            <pc:sldMk cId="2412965160" sldId="311"/>
            <ac:picMk id="6" creationId="{D49BBA2D-3A04-4B42-6102-03F56CDFBBB2}"/>
          </ac:picMkLst>
        </pc:picChg>
      </pc:sldChg>
      <pc:sldChg chg="addSp modSp new mod modNotesTx">
        <pc:chgData name="이 희준" userId="37eeb19c9fbe94a8" providerId="LiveId" clId="{6BFF515C-833B-4397-A23F-5CC68411B660}" dt="2022-10-05T10:42:16.954" v="4884" actId="20577"/>
        <pc:sldMkLst>
          <pc:docMk/>
          <pc:sldMk cId="1444326502" sldId="312"/>
        </pc:sldMkLst>
        <pc:spChg chg="mod">
          <ac:chgData name="이 희준" userId="37eeb19c9fbe94a8" providerId="LiveId" clId="{6BFF515C-833B-4397-A23F-5CC68411B660}" dt="2022-10-03T11:27:13.948" v="362"/>
          <ac:spMkLst>
            <pc:docMk/>
            <pc:sldMk cId="1444326502" sldId="312"/>
            <ac:spMk id="2" creationId="{57A2314D-4B79-524E-270A-E81183071A17}"/>
          </ac:spMkLst>
        </pc:spChg>
        <pc:spChg chg="mod">
          <ac:chgData name="이 희준" userId="37eeb19c9fbe94a8" providerId="LiveId" clId="{6BFF515C-833B-4397-A23F-5CC68411B660}" dt="2022-10-04T12:33:21.193" v="3959" actId="14100"/>
          <ac:spMkLst>
            <pc:docMk/>
            <pc:sldMk cId="1444326502" sldId="312"/>
            <ac:spMk id="3" creationId="{FAA53DCC-8EA7-CF6B-34A0-7F58317DBE35}"/>
          </ac:spMkLst>
        </pc:spChg>
        <pc:spChg chg="add mod">
          <ac:chgData name="이 희준" userId="37eeb19c9fbe94a8" providerId="LiveId" clId="{6BFF515C-833B-4397-A23F-5CC68411B660}" dt="2022-10-04T12:33:03.264" v="3951" actId="1076"/>
          <ac:spMkLst>
            <pc:docMk/>
            <pc:sldMk cId="1444326502" sldId="312"/>
            <ac:spMk id="4" creationId="{D0AC68E5-3A7C-D019-D980-72C30E59ACEC}"/>
          </ac:spMkLst>
        </pc:spChg>
        <pc:spChg chg="add mod">
          <ac:chgData name="이 희준" userId="37eeb19c9fbe94a8" providerId="LiveId" clId="{6BFF515C-833B-4397-A23F-5CC68411B660}" dt="2022-10-04T12:33:18.622" v="3958" actId="20577"/>
          <ac:spMkLst>
            <pc:docMk/>
            <pc:sldMk cId="1444326502" sldId="312"/>
            <ac:spMk id="5" creationId="{FA87C8C2-E2DA-8966-BB1B-FF95918612DB}"/>
          </ac:spMkLst>
        </pc:spChg>
        <pc:picChg chg="add mod">
          <ac:chgData name="이 희준" userId="37eeb19c9fbe94a8" providerId="LiveId" clId="{6BFF515C-833B-4397-A23F-5CC68411B660}" dt="2022-10-04T12:33:03.264" v="3951" actId="1076"/>
          <ac:picMkLst>
            <pc:docMk/>
            <pc:sldMk cId="1444326502" sldId="312"/>
            <ac:picMk id="14338" creationId="{3418F461-7875-0CA9-BE1A-E8E849E8FFDB}"/>
          </ac:picMkLst>
        </pc:picChg>
      </pc:sldChg>
      <pc:sldChg chg="addSp modSp new mod modNotesTx">
        <pc:chgData name="이 희준" userId="37eeb19c9fbe94a8" providerId="LiveId" clId="{6BFF515C-833B-4397-A23F-5CC68411B660}" dt="2022-10-04T12:36:26.877" v="4050" actId="27636"/>
        <pc:sldMkLst>
          <pc:docMk/>
          <pc:sldMk cId="3938122333" sldId="313"/>
        </pc:sldMkLst>
        <pc:spChg chg="mod">
          <ac:chgData name="이 희준" userId="37eeb19c9fbe94a8" providerId="LiveId" clId="{6BFF515C-833B-4397-A23F-5CC68411B660}" dt="2022-10-04T12:30:13.559" v="3855" actId="33524"/>
          <ac:spMkLst>
            <pc:docMk/>
            <pc:sldMk cId="3938122333" sldId="313"/>
            <ac:spMk id="2" creationId="{A8ABA8F4-E038-AC14-2317-AA16A24B6EF7}"/>
          </ac:spMkLst>
        </pc:spChg>
        <pc:spChg chg="mod">
          <ac:chgData name="이 희준" userId="37eeb19c9fbe94a8" providerId="LiveId" clId="{6BFF515C-833B-4397-A23F-5CC68411B660}" dt="2022-10-04T12:36:26.877" v="4050" actId="27636"/>
          <ac:spMkLst>
            <pc:docMk/>
            <pc:sldMk cId="3938122333" sldId="313"/>
            <ac:spMk id="3" creationId="{E0905DFC-53A1-CCD8-CB76-48EEF57932F0}"/>
          </ac:spMkLst>
        </pc:spChg>
        <pc:picChg chg="add mod">
          <ac:chgData name="이 희준" userId="37eeb19c9fbe94a8" providerId="LiveId" clId="{6BFF515C-833B-4397-A23F-5CC68411B660}" dt="2022-10-04T12:36:04.237" v="4042" actId="408"/>
          <ac:picMkLst>
            <pc:docMk/>
            <pc:sldMk cId="3938122333" sldId="313"/>
            <ac:picMk id="16386" creationId="{C9845740-F685-E297-AC6F-4123D96AA9F5}"/>
          </ac:picMkLst>
        </pc:picChg>
        <pc:picChg chg="add mod">
          <ac:chgData name="이 희준" userId="37eeb19c9fbe94a8" providerId="LiveId" clId="{6BFF515C-833B-4397-A23F-5CC68411B660}" dt="2022-10-04T12:36:04.237" v="4042" actId="408"/>
          <ac:picMkLst>
            <pc:docMk/>
            <pc:sldMk cId="3938122333" sldId="313"/>
            <ac:picMk id="16388" creationId="{34B1E269-1109-C5FB-23BF-915863138406}"/>
          </ac:picMkLst>
        </pc:picChg>
        <pc:picChg chg="add mod">
          <ac:chgData name="이 희준" userId="37eeb19c9fbe94a8" providerId="LiveId" clId="{6BFF515C-833B-4397-A23F-5CC68411B660}" dt="2022-10-04T12:36:06.183" v="4043" actId="1076"/>
          <ac:picMkLst>
            <pc:docMk/>
            <pc:sldMk cId="3938122333" sldId="313"/>
            <ac:picMk id="16390" creationId="{EE01D6E2-375C-B40F-E955-E9484D5B2A50}"/>
          </ac:picMkLst>
        </pc:picChg>
        <pc:picChg chg="add mod">
          <ac:chgData name="이 희준" userId="37eeb19c9fbe94a8" providerId="LiveId" clId="{6BFF515C-833B-4397-A23F-5CC68411B660}" dt="2022-10-04T12:36:04.237" v="4042" actId="408"/>
          <ac:picMkLst>
            <pc:docMk/>
            <pc:sldMk cId="3938122333" sldId="313"/>
            <ac:picMk id="16392" creationId="{5724F6B7-E158-4784-54F9-97F984CE6A06}"/>
          </ac:picMkLst>
        </pc:picChg>
      </pc:sldChg>
      <pc:sldChg chg="modSp add mod ord">
        <pc:chgData name="이 희준" userId="37eeb19c9fbe94a8" providerId="LiveId" clId="{6BFF515C-833B-4397-A23F-5CC68411B660}" dt="2022-10-03T11:26:40.143" v="358" actId="14861"/>
        <pc:sldMkLst>
          <pc:docMk/>
          <pc:sldMk cId="4228107653" sldId="314"/>
        </pc:sldMkLst>
        <pc:spChg chg="mod">
          <ac:chgData name="이 희준" userId="37eeb19c9fbe94a8" providerId="LiveId" clId="{6BFF515C-833B-4397-A23F-5CC68411B660}" dt="2022-10-03T11:26:21.784" v="352" actId="20577"/>
          <ac:spMkLst>
            <pc:docMk/>
            <pc:sldMk cId="4228107653" sldId="314"/>
            <ac:spMk id="2" creationId="{6E662E9B-FA34-D79D-AE23-178CEAF5C9A1}"/>
          </ac:spMkLst>
        </pc:spChg>
        <pc:spChg chg="mod">
          <ac:chgData name="이 희준" userId="37eeb19c9fbe94a8" providerId="LiveId" clId="{6BFF515C-833B-4397-A23F-5CC68411B660}" dt="2022-10-03T11:26:33.385" v="356" actId="1076"/>
          <ac:spMkLst>
            <pc:docMk/>
            <pc:sldMk cId="4228107653" sldId="314"/>
            <ac:spMk id="49" creationId="{6DDC1A82-FF5F-818F-3FA5-1D3BF2E122CC}"/>
          </ac:spMkLst>
        </pc:spChg>
        <pc:grpChg chg="mod">
          <ac:chgData name="이 희준" userId="37eeb19c9fbe94a8" providerId="LiveId" clId="{6BFF515C-833B-4397-A23F-5CC68411B660}" dt="2022-10-03T11:26:30.772" v="354" actId="1076"/>
          <ac:grpSpMkLst>
            <pc:docMk/>
            <pc:sldMk cId="4228107653" sldId="314"/>
            <ac:grpSpMk id="45" creationId="{3B14629D-A6F0-DAD7-AF5C-40791258ED49}"/>
          </ac:grpSpMkLst>
        </pc:grpChg>
        <pc:grpChg chg="mod">
          <ac:chgData name="이 희준" userId="37eeb19c9fbe94a8" providerId="LiveId" clId="{6BFF515C-833B-4397-A23F-5CC68411B660}" dt="2022-10-03T11:26:40.143" v="358" actId="14861"/>
          <ac:grpSpMkLst>
            <pc:docMk/>
            <pc:sldMk cId="4228107653" sldId="314"/>
            <ac:grpSpMk id="48" creationId="{496F650C-4B9B-599F-56F6-366AE7D70794}"/>
          </ac:grpSpMkLst>
        </pc:grpChg>
      </pc:sldChg>
      <pc:sldChg chg="addSp delSp modSp new mod modNotesTx">
        <pc:chgData name="이 희준" userId="37eeb19c9fbe94a8" providerId="LiveId" clId="{6BFF515C-833B-4397-A23F-5CC68411B660}" dt="2022-10-05T10:43:30.860" v="4917" actId="20577"/>
        <pc:sldMkLst>
          <pc:docMk/>
          <pc:sldMk cId="3638154665" sldId="315"/>
        </pc:sldMkLst>
        <pc:spChg chg="mod">
          <ac:chgData name="이 희준" userId="37eeb19c9fbe94a8" providerId="LiveId" clId="{6BFF515C-833B-4397-A23F-5CC68411B660}" dt="2022-10-03T11:28:15.908" v="479" actId="313"/>
          <ac:spMkLst>
            <pc:docMk/>
            <pc:sldMk cId="3638154665" sldId="315"/>
            <ac:spMk id="2" creationId="{3645FDFB-FACE-6A5E-D086-41029E06C916}"/>
          </ac:spMkLst>
        </pc:spChg>
        <pc:spChg chg="mod">
          <ac:chgData name="이 희준" userId="37eeb19c9fbe94a8" providerId="LiveId" clId="{6BFF515C-833B-4397-A23F-5CC68411B660}" dt="2022-10-04T13:17:56.955" v="4141" actId="27636"/>
          <ac:spMkLst>
            <pc:docMk/>
            <pc:sldMk cId="3638154665" sldId="315"/>
            <ac:spMk id="3" creationId="{E30C61D7-89B7-3158-1E4F-069393B284C0}"/>
          </ac:spMkLst>
        </pc:spChg>
        <pc:spChg chg="add del">
          <ac:chgData name="이 희준" userId="37eeb19c9fbe94a8" providerId="LiveId" clId="{6BFF515C-833B-4397-A23F-5CC68411B660}" dt="2022-10-04T13:18:29.739" v="4144"/>
          <ac:spMkLst>
            <pc:docMk/>
            <pc:sldMk cId="3638154665" sldId="315"/>
            <ac:spMk id="4" creationId="{EF1620CB-41C8-AE0A-FB34-15519D243699}"/>
          </ac:spMkLst>
        </pc:spChg>
        <pc:spChg chg="add del">
          <ac:chgData name="이 희준" userId="37eeb19c9fbe94a8" providerId="LiveId" clId="{6BFF515C-833B-4397-A23F-5CC68411B660}" dt="2022-10-04T13:18:33.835" v="4146"/>
          <ac:spMkLst>
            <pc:docMk/>
            <pc:sldMk cId="3638154665" sldId="315"/>
            <ac:spMk id="5" creationId="{4CFE5663-3783-B2E7-E662-D512199FF5B4}"/>
          </ac:spMkLst>
        </pc:spChg>
        <pc:picChg chg="add mod">
          <ac:chgData name="이 희준" userId="37eeb19c9fbe94a8" providerId="LiveId" clId="{6BFF515C-833B-4397-A23F-5CC68411B660}" dt="2022-10-04T13:16:50.732" v="4136" actId="1076"/>
          <ac:picMkLst>
            <pc:docMk/>
            <pc:sldMk cId="3638154665" sldId="315"/>
            <ac:picMk id="17410" creationId="{AAC091DE-E014-520F-EFDC-0F7C7D7BDC5D}"/>
          </ac:picMkLst>
        </pc:picChg>
        <pc:picChg chg="add mod">
          <ac:chgData name="이 희준" userId="37eeb19c9fbe94a8" providerId="LiveId" clId="{6BFF515C-833B-4397-A23F-5CC68411B660}" dt="2022-10-04T13:19:32.425" v="4165" actId="1076"/>
          <ac:picMkLst>
            <pc:docMk/>
            <pc:sldMk cId="3638154665" sldId="315"/>
            <ac:picMk id="17412" creationId="{29559C89-7948-4778-3A3B-DF2A5A14D5C1}"/>
          </ac:picMkLst>
        </pc:picChg>
        <pc:picChg chg="add mod">
          <ac:chgData name="이 희준" userId="37eeb19c9fbe94a8" providerId="LiveId" clId="{6BFF515C-833B-4397-A23F-5CC68411B660}" dt="2022-10-04T13:19:30.487" v="4164" actId="1076"/>
          <ac:picMkLst>
            <pc:docMk/>
            <pc:sldMk cId="3638154665" sldId="315"/>
            <ac:picMk id="17418" creationId="{71631A11-D1B4-78FE-CE2E-CE30EFD152B0}"/>
          </ac:picMkLst>
        </pc:picChg>
        <pc:picChg chg="add mod">
          <ac:chgData name="이 희준" userId="37eeb19c9fbe94a8" providerId="LiveId" clId="{6BFF515C-833B-4397-A23F-5CC68411B660}" dt="2022-10-04T13:19:51.848" v="4171" actId="1076"/>
          <ac:picMkLst>
            <pc:docMk/>
            <pc:sldMk cId="3638154665" sldId="315"/>
            <ac:picMk id="17420" creationId="{EE3E4050-3A36-3BD4-7741-65F3506B97DF}"/>
          </ac:picMkLst>
        </pc:picChg>
        <pc:picChg chg="add mod">
          <ac:chgData name="이 희준" userId="37eeb19c9fbe94a8" providerId="LiveId" clId="{6BFF515C-833B-4397-A23F-5CC68411B660}" dt="2022-10-04T13:19:54.102" v="4172" actId="1076"/>
          <ac:picMkLst>
            <pc:docMk/>
            <pc:sldMk cId="3638154665" sldId="315"/>
            <ac:picMk id="17422" creationId="{2B088735-EF45-48D8-DC90-1445BC07C514}"/>
          </ac:picMkLst>
        </pc:picChg>
      </pc:sldChg>
      <pc:sldChg chg="modSp new del mod">
        <pc:chgData name="이 희준" userId="37eeb19c9fbe94a8" providerId="LiveId" clId="{6BFF515C-833B-4397-A23F-5CC68411B660}" dt="2022-10-03T11:36:26.518" v="498" actId="47"/>
        <pc:sldMkLst>
          <pc:docMk/>
          <pc:sldMk cId="2389626293" sldId="316"/>
        </pc:sldMkLst>
        <pc:spChg chg="mod">
          <ac:chgData name="이 희준" userId="37eeb19c9fbe94a8" providerId="LiveId" clId="{6BFF515C-833B-4397-A23F-5CC68411B660}" dt="2022-10-03T11:29:04.906" v="482" actId="27636"/>
          <ac:spMkLst>
            <pc:docMk/>
            <pc:sldMk cId="2389626293" sldId="316"/>
            <ac:spMk id="2" creationId="{C8555075-AF4D-231B-051B-315A360B9F78}"/>
          </ac:spMkLst>
        </pc:spChg>
      </pc:sldChg>
      <pc:sldChg chg="modSp add mod modNotesTx">
        <pc:chgData name="이 희준" userId="37eeb19c9fbe94a8" providerId="LiveId" clId="{6BFF515C-833B-4397-A23F-5CC68411B660}" dt="2022-10-05T10:44:43.919" v="4989" actId="20577"/>
        <pc:sldMkLst>
          <pc:docMk/>
          <pc:sldMk cId="3762863816" sldId="317"/>
        </pc:sldMkLst>
        <pc:spChg chg="mod">
          <ac:chgData name="이 희준" userId="37eeb19c9fbe94a8" providerId="LiveId" clId="{6BFF515C-833B-4397-A23F-5CC68411B660}" dt="2022-10-03T11:39:35.873" v="577" actId="20577"/>
          <ac:spMkLst>
            <pc:docMk/>
            <pc:sldMk cId="3762863816" sldId="317"/>
            <ac:spMk id="2" creationId="{6E662E9B-FA34-D79D-AE23-178CEAF5C9A1}"/>
          </ac:spMkLst>
        </pc:spChg>
        <pc:grpChg chg="mod">
          <ac:chgData name="이 희준" userId="37eeb19c9fbe94a8" providerId="LiveId" clId="{6BFF515C-833B-4397-A23F-5CC68411B660}" dt="2022-10-03T11:36:12.004" v="495" actId="14861"/>
          <ac:grpSpMkLst>
            <pc:docMk/>
            <pc:sldMk cId="3762863816" sldId="317"/>
            <ac:grpSpMk id="48" creationId="{496F650C-4B9B-599F-56F6-366AE7D70794}"/>
          </ac:grpSpMkLst>
        </pc:grpChg>
        <pc:grpChg chg="mod">
          <ac:chgData name="이 희준" userId="37eeb19c9fbe94a8" providerId="LiveId" clId="{6BFF515C-833B-4397-A23F-5CC68411B660}" dt="2022-10-03T11:36:17.663" v="497" actId="14861"/>
          <ac:grpSpMkLst>
            <pc:docMk/>
            <pc:sldMk cId="3762863816" sldId="317"/>
            <ac:grpSpMk id="51" creationId="{0FFAF3BD-0508-E029-6089-8BB1787573D0}"/>
          </ac:grpSpMkLst>
        </pc:grpChg>
      </pc:sldChg>
      <pc:sldChg chg="addSp modSp new mod modNotesTx">
        <pc:chgData name="이 희준" userId="37eeb19c9fbe94a8" providerId="LiveId" clId="{6BFF515C-833B-4397-A23F-5CC68411B660}" dt="2022-10-11T06:14:20.231" v="7199" actId="33524"/>
        <pc:sldMkLst>
          <pc:docMk/>
          <pc:sldMk cId="3053491179" sldId="318"/>
        </pc:sldMkLst>
        <pc:spChg chg="mod">
          <ac:chgData name="이 희준" userId="37eeb19c9fbe94a8" providerId="LiveId" clId="{6BFF515C-833B-4397-A23F-5CC68411B660}" dt="2022-10-04T13:29:10.578" v="4304" actId="20577"/>
          <ac:spMkLst>
            <pc:docMk/>
            <pc:sldMk cId="3053491179" sldId="318"/>
            <ac:spMk id="2" creationId="{FAD9E7AB-1885-4C9B-345A-A853D6657686}"/>
          </ac:spMkLst>
        </pc:spChg>
        <pc:spChg chg="mod">
          <ac:chgData name="이 희준" userId="37eeb19c9fbe94a8" providerId="LiveId" clId="{6BFF515C-833B-4397-A23F-5CC68411B660}" dt="2022-10-04T13:32:32.285" v="4327" actId="14100"/>
          <ac:spMkLst>
            <pc:docMk/>
            <pc:sldMk cId="3053491179" sldId="318"/>
            <ac:spMk id="3" creationId="{95C469A0-AC14-1345-4BD3-4AB693A62C97}"/>
          </ac:spMkLst>
        </pc:spChg>
        <pc:spChg chg="add mod">
          <ac:chgData name="이 희준" userId="37eeb19c9fbe94a8" providerId="LiveId" clId="{6BFF515C-833B-4397-A23F-5CC68411B660}" dt="2022-10-04T13:27:33.429" v="4250" actId="20577"/>
          <ac:spMkLst>
            <pc:docMk/>
            <pc:sldMk cId="3053491179" sldId="318"/>
            <ac:spMk id="4" creationId="{DE7D021E-53BF-F2C8-278B-B73C00908C0E}"/>
          </ac:spMkLst>
        </pc:spChg>
        <pc:picChg chg="add mod">
          <ac:chgData name="이 희준" userId="37eeb19c9fbe94a8" providerId="LiveId" clId="{6BFF515C-833B-4397-A23F-5CC68411B660}" dt="2022-10-04T13:33:29.186" v="4333" actId="1076"/>
          <ac:picMkLst>
            <pc:docMk/>
            <pc:sldMk cId="3053491179" sldId="318"/>
            <ac:picMk id="18434" creationId="{37F78132-7BD8-F11F-936A-2D2D4E43665B}"/>
          </ac:picMkLst>
        </pc:picChg>
        <pc:picChg chg="add mod">
          <ac:chgData name="이 희준" userId="37eeb19c9fbe94a8" providerId="LiveId" clId="{6BFF515C-833B-4397-A23F-5CC68411B660}" dt="2022-10-04T13:33:46.956" v="4336" actId="1076"/>
          <ac:picMkLst>
            <pc:docMk/>
            <pc:sldMk cId="3053491179" sldId="318"/>
            <ac:picMk id="18436" creationId="{FE4C7244-78E0-973C-9714-7B9F2916425C}"/>
          </ac:picMkLst>
        </pc:picChg>
      </pc:sldChg>
      <pc:sldChg chg="modSp new del mod">
        <pc:chgData name="이 희준" userId="37eeb19c9fbe94a8" providerId="LiveId" clId="{6BFF515C-833B-4397-A23F-5CC68411B660}" dt="2022-10-04T13:41:07.551" v="4412" actId="47"/>
        <pc:sldMkLst>
          <pc:docMk/>
          <pc:sldMk cId="1749503596" sldId="319"/>
        </pc:sldMkLst>
        <pc:spChg chg="mod">
          <ac:chgData name="이 희준" userId="37eeb19c9fbe94a8" providerId="LiveId" clId="{6BFF515C-833B-4397-A23F-5CC68411B660}" dt="2022-10-03T11:51:15.176" v="721"/>
          <ac:spMkLst>
            <pc:docMk/>
            <pc:sldMk cId="1749503596" sldId="319"/>
            <ac:spMk id="2" creationId="{F3E0FEF5-70A0-00E4-8E54-4A8DD4E7BE84}"/>
          </ac:spMkLst>
        </pc:spChg>
      </pc:sldChg>
      <pc:sldChg chg="addSp modSp new mod modNotesTx">
        <pc:chgData name="이 희준" userId="37eeb19c9fbe94a8" providerId="LiveId" clId="{6BFF515C-833B-4397-A23F-5CC68411B660}" dt="2022-10-05T10:50:25.829" v="5877" actId="20577"/>
        <pc:sldMkLst>
          <pc:docMk/>
          <pc:sldMk cId="1024656935" sldId="320"/>
        </pc:sldMkLst>
        <pc:spChg chg="mod">
          <ac:chgData name="이 희준" userId="37eeb19c9fbe94a8" providerId="LiveId" clId="{6BFF515C-833B-4397-A23F-5CC68411B660}" dt="2022-10-03T11:51:23.299" v="725"/>
          <ac:spMkLst>
            <pc:docMk/>
            <pc:sldMk cId="1024656935" sldId="320"/>
            <ac:spMk id="2" creationId="{1CC5170E-52CA-E3A4-3CC3-285CC62669E5}"/>
          </ac:spMkLst>
        </pc:spChg>
        <pc:spChg chg="mod">
          <ac:chgData name="이 희준" userId="37eeb19c9fbe94a8" providerId="LiveId" clId="{6BFF515C-833B-4397-A23F-5CC68411B660}" dt="2022-10-04T13:45:48.282" v="4470" actId="14100"/>
          <ac:spMkLst>
            <pc:docMk/>
            <pc:sldMk cId="1024656935" sldId="320"/>
            <ac:spMk id="3" creationId="{5D6C9896-B8B3-7C00-00F3-A1DA0B6CF246}"/>
          </ac:spMkLst>
        </pc:spChg>
        <pc:spChg chg="add mod">
          <ac:chgData name="이 희준" userId="37eeb19c9fbe94a8" providerId="LiveId" clId="{6BFF515C-833B-4397-A23F-5CC68411B660}" dt="2022-10-04T13:49:03.814" v="4504" actId="20577"/>
          <ac:spMkLst>
            <pc:docMk/>
            <pc:sldMk cId="1024656935" sldId="320"/>
            <ac:spMk id="4" creationId="{FF90B444-4E01-AC39-42BD-12484F65B006}"/>
          </ac:spMkLst>
        </pc:spChg>
        <pc:picChg chg="add mod">
          <ac:chgData name="이 희준" userId="37eeb19c9fbe94a8" providerId="LiveId" clId="{6BFF515C-833B-4397-A23F-5CC68411B660}" dt="2022-10-04T13:46:44.116" v="4477" actId="1076"/>
          <ac:picMkLst>
            <pc:docMk/>
            <pc:sldMk cId="1024656935" sldId="320"/>
            <ac:picMk id="6" creationId="{83FC4805-F731-F66A-A61F-7E41B48A2EE3}"/>
          </ac:picMkLst>
        </pc:picChg>
      </pc:sldChg>
      <pc:sldChg chg="addSp delSp modSp new mod modNotesTx">
        <pc:chgData name="이 희준" userId="37eeb19c9fbe94a8" providerId="LiveId" clId="{6BFF515C-833B-4397-A23F-5CC68411B660}" dt="2022-10-05T10:50:51.549" v="5935" actId="20577"/>
        <pc:sldMkLst>
          <pc:docMk/>
          <pc:sldMk cId="2618278856" sldId="321"/>
        </pc:sldMkLst>
        <pc:spChg chg="mod">
          <ac:chgData name="이 희준" userId="37eeb19c9fbe94a8" providerId="LiveId" clId="{6BFF515C-833B-4397-A23F-5CC68411B660}" dt="2022-10-03T11:53:12.743" v="814" actId="20577"/>
          <ac:spMkLst>
            <pc:docMk/>
            <pc:sldMk cId="2618278856" sldId="321"/>
            <ac:spMk id="2" creationId="{69DFD889-13FB-83EF-2DAB-5D3E4B178D3E}"/>
          </ac:spMkLst>
        </pc:spChg>
        <pc:spChg chg="del">
          <ac:chgData name="이 희준" userId="37eeb19c9fbe94a8" providerId="LiveId" clId="{6BFF515C-833B-4397-A23F-5CC68411B660}" dt="2022-10-03T11:53:47.894" v="816" actId="478"/>
          <ac:spMkLst>
            <pc:docMk/>
            <pc:sldMk cId="2618278856" sldId="321"/>
            <ac:spMk id="3" creationId="{BCD489AC-C72F-DF1C-735A-9DAB63DE208C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5" creationId="{69425F78-B4CA-601A-592F-483D62764CEC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6" creationId="{22B2AF70-BE08-314E-53C4-ABF7A153264A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8" creationId="{CB6255BC-69BC-20B2-D5F3-8EC0E6A180B3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0" creationId="{C4C5694B-5507-F309-773C-9D866C8C6056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1" creationId="{3B26709C-2CFF-4D12-B51C-6AA5B68E1BCB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2" creationId="{BC563C15-3AF6-19B6-458D-9434B16B42F4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3" creationId="{29638CEC-EC9E-AFF4-1012-68EF1A273600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4" creationId="{65CDB97A-A810-8E6D-DEC5-4441D36D4E41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6" creationId="{55C9C460-29FD-83F0-F98A-721E2E9246EE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8" creationId="{B9CCBB0C-4EFC-13C9-183F-EFECAF333275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19" creationId="{2689B2A4-2D47-F17D-B101-4147C9DE1BDC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20" creationId="{39BEA9E0-9D97-5398-4904-58BF80999F6B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21" creationId="{49927CFA-214E-83C2-1CD4-160D49D73795}"/>
          </ac:spMkLst>
        </pc:spChg>
        <pc:spChg chg="mod">
          <ac:chgData name="이 희준" userId="37eeb19c9fbe94a8" providerId="LiveId" clId="{6BFF515C-833B-4397-A23F-5CC68411B660}" dt="2022-10-03T11:53:45.438" v="815"/>
          <ac:spMkLst>
            <pc:docMk/>
            <pc:sldMk cId="2618278856" sldId="321"/>
            <ac:spMk id="22" creationId="{F3593515-6E20-14BF-943F-A284AB691325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24" creationId="{85284B8B-2896-6AC4-6802-DA7951C597AA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25" creationId="{70AC8113-5D56-DAD5-EEE5-BD41E542938D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26" creationId="{742C3E19-F75C-7B21-E83F-D541AA561D96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28" creationId="{1413FE51-EA40-1748-A9D1-249ACC0F845B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29" creationId="{AE09BF11-0D50-AC1F-0184-23662BD8F6E0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30" creationId="{43BD1EC9-B66F-087A-0741-5755D85E2174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32" creationId="{52A3B4BE-A58E-6616-4882-B3987F524EB6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33" creationId="{15E1E9B3-716F-A3AF-2559-7DE566DDFF9A}"/>
          </ac:spMkLst>
        </pc:spChg>
        <pc:spChg chg="mod">
          <ac:chgData name="이 희준" userId="37eeb19c9fbe94a8" providerId="LiveId" clId="{6BFF515C-833B-4397-A23F-5CC68411B660}" dt="2022-10-04T13:37:51.933" v="4388" actId="1076"/>
          <ac:spMkLst>
            <pc:docMk/>
            <pc:sldMk cId="2618278856" sldId="321"/>
            <ac:spMk id="34" creationId="{C3D0B328-7C82-6256-45C2-6BD15E82811B}"/>
          </ac:spMkLst>
        </pc:spChg>
        <pc:grpChg chg="add del mod">
          <ac:chgData name="이 희준" userId="37eeb19c9fbe94a8" providerId="LiveId" clId="{6BFF515C-833B-4397-A23F-5CC68411B660}" dt="2022-10-03T11:56:46.803" v="861" actId="478"/>
          <ac:grpSpMkLst>
            <pc:docMk/>
            <pc:sldMk cId="2618278856" sldId="321"/>
            <ac:grpSpMk id="4" creationId="{18ADEB74-024C-0D7A-B1C7-5C5B236E3AE4}"/>
          </ac:grpSpMkLst>
        </pc:grpChg>
        <pc:grpChg chg="add del mod">
          <ac:chgData name="이 희준" userId="37eeb19c9fbe94a8" providerId="LiveId" clId="{6BFF515C-833B-4397-A23F-5CC68411B660}" dt="2022-10-03T11:56:47.278" v="862" actId="478"/>
          <ac:grpSpMkLst>
            <pc:docMk/>
            <pc:sldMk cId="2618278856" sldId="321"/>
            <ac:grpSpMk id="7" creationId="{1386BBE9-A4F9-0564-8353-7AC54D0F1F5E}"/>
          </ac:grpSpMkLst>
        </pc:grpChg>
        <pc:grpChg chg="mod">
          <ac:chgData name="이 희준" userId="37eeb19c9fbe94a8" providerId="LiveId" clId="{6BFF515C-833B-4397-A23F-5CC68411B660}" dt="2022-10-03T11:53:45.438" v="815"/>
          <ac:grpSpMkLst>
            <pc:docMk/>
            <pc:sldMk cId="2618278856" sldId="321"/>
            <ac:grpSpMk id="9" creationId="{D0682012-D9C4-E420-464B-D8A5D6457541}"/>
          </ac:grpSpMkLst>
        </pc:grpChg>
        <pc:grpChg chg="add del mod">
          <ac:chgData name="이 희준" userId="37eeb19c9fbe94a8" providerId="LiveId" clId="{6BFF515C-833B-4397-A23F-5CC68411B660}" dt="2022-10-03T11:56:47.907" v="863" actId="478"/>
          <ac:grpSpMkLst>
            <pc:docMk/>
            <pc:sldMk cId="2618278856" sldId="321"/>
            <ac:grpSpMk id="15" creationId="{77BC1BEB-EE20-E0B5-F2BD-F63EBB7EA668}"/>
          </ac:grpSpMkLst>
        </pc:grpChg>
        <pc:grpChg chg="mod">
          <ac:chgData name="이 희준" userId="37eeb19c9fbe94a8" providerId="LiveId" clId="{6BFF515C-833B-4397-A23F-5CC68411B660}" dt="2022-10-03T11:53:45.438" v="815"/>
          <ac:grpSpMkLst>
            <pc:docMk/>
            <pc:sldMk cId="2618278856" sldId="321"/>
            <ac:grpSpMk id="17" creationId="{E0F19C0D-A3F9-AC5D-C1D9-EA6D1537F20B}"/>
          </ac:grpSpMkLst>
        </pc:grpChg>
        <pc:grpChg chg="add mod">
          <ac:chgData name="이 희준" userId="37eeb19c9fbe94a8" providerId="LiveId" clId="{6BFF515C-833B-4397-A23F-5CC68411B660}" dt="2022-10-04T13:37:51.933" v="4388" actId="1076"/>
          <ac:grpSpMkLst>
            <pc:docMk/>
            <pc:sldMk cId="2618278856" sldId="321"/>
            <ac:grpSpMk id="23" creationId="{E3EC9C41-C685-4BD9-7586-90245F90DC52}"/>
          </ac:grpSpMkLst>
        </pc:grpChg>
        <pc:grpChg chg="add mod">
          <ac:chgData name="이 희준" userId="37eeb19c9fbe94a8" providerId="LiveId" clId="{6BFF515C-833B-4397-A23F-5CC68411B660}" dt="2022-10-04T13:37:51.933" v="4388" actId="1076"/>
          <ac:grpSpMkLst>
            <pc:docMk/>
            <pc:sldMk cId="2618278856" sldId="321"/>
            <ac:grpSpMk id="27" creationId="{462D4F57-BAF2-80FC-C08B-0255188BBE2C}"/>
          </ac:grpSpMkLst>
        </pc:grpChg>
        <pc:grpChg chg="add mod">
          <ac:chgData name="이 희준" userId="37eeb19c9fbe94a8" providerId="LiveId" clId="{6BFF515C-833B-4397-A23F-5CC68411B660}" dt="2022-10-04T13:37:51.933" v="4388" actId="1076"/>
          <ac:grpSpMkLst>
            <pc:docMk/>
            <pc:sldMk cId="2618278856" sldId="321"/>
            <ac:grpSpMk id="31" creationId="{51120E7E-6AA4-56E6-E6B3-48BBFBD8A2DD}"/>
          </ac:grpSpMkLst>
        </pc:grpChg>
        <pc:picChg chg="add mod">
          <ac:chgData name="이 희준" userId="37eeb19c9fbe94a8" providerId="LiveId" clId="{6BFF515C-833B-4397-A23F-5CC68411B660}" dt="2022-10-04T13:37:51.933" v="4388" actId="1076"/>
          <ac:picMkLst>
            <pc:docMk/>
            <pc:sldMk cId="2618278856" sldId="321"/>
            <ac:picMk id="1026" creationId="{0E39C80C-2923-DC9C-7C08-C3693E25E2B3}"/>
          </ac:picMkLst>
        </pc:picChg>
        <pc:picChg chg="add mod">
          <ac:chgData name="이 희준" userId="37eeb19c9fbe94a8" providerId="LiveId" clId="{6BFF515C-833B-4397-A23F-5CC68411B660}" dt="2022-10-04T13:37:51.933" v="4388" actId="1076"/>
          <ac:picMkLst>
            <pc:docMk/>
            <pc:sldMk cId="2618278856" sldId="321"/>
            <ac:picMk id="1028" creationId="{FA1AB183-45F2-775A-55DB-2B078BA95AAF}"/>
          </ac:picMkLst>
        </pc:picChg>
        <pc:picChg chg="add mod">
          <ac:chgData name="이 희준" userId="37eeb19c9fbe94a8" providerId="LiveId" clId="{6BFF515C-833B-4397-A23F-5CC68411B660}" dt="2022-10-04T13:37:51.933" v="4388" actId="1076"/>
          <ac:picMkLst>
            <pc:docMk/>
            <pc:sldMk cId="2618278856" sldId="321"/>
            <ac:picMk id="1030" creationId="{399D221B-7AFB-E091-AD21-6495E8373A98}"/>
          </ac:picMkLst>
        </pc:picChg>
      </pc:sldChg>
      <pc:sldChg chg="addSp delSp modSp new mod delAnim modAnim modNotesTx">
        <pc:chgData name="이 희준" userId="37eeb19c9fbe94a8" providerId="LiveId" clId="{6BFF515C-833B-4397-A23F-5CC68411B660}" dt="2022-10-05T10:49:09.752" v="5563" actId="313"/>
        <pc:sldMkLst>
          <pc:docMk/>
          <pc:sldMk cId="1262514004" sldId="322"/>
        </pc:sldMkLst>
        <pc:spChg chg="mod">
          <ac:chgData name="이 희준" userId="37eeb19c9fbe94a8" providerId="LiveId" clId="{6BFF515C-833B-4397-A23F-5CC68411B660}" dt="2022-10-03T11:42:40.277" v="630" actId="14100"/>
          <ac:spMkLst>
            <pc:docMk/>
            <pc:sldMk cId="1262514004" sldId="322"/>
            <ac:spMk id="2" creationId="{BF2C34F1-4E1D-E981-15D8-39AE5464F89D}"/>
          </ac:spMkLst>
        </pc:spChg>
        <pc:spChg chg="mod">
          <ac:chgData name="이 희준" userId="37eeb19c9fbe94a8" providerId="LiveId" clId="{6BFF515C-833B-4397-A23F-5CC68411B660}" dt="2022-10-03T11:42:35.714" v="627" actId="20577"/>
          <ac:spMkLst>
            <pc:docMk/>
            <pc:sldMk cId="1262514004" sldId="322"/>
            <ac:spMk id="3" creationId="{E91155E9-9932-389C-595E-F7A189B8C284}"/>
          </ac:spMkLst>
        </pc:spChg>
        <pc:spChg chg="add del mod">
          <ac:chgData name="이 희준" userId="37eeb19c9fbe94a8" providerId="LiveId" clId="{6BFF515C-833B-4397-A23F-5CC68411B660}" dt="2022-10-03T11:48:14.712" v="693" actId="478"/>
          <ac:spMkLst>
            <pc:docMk/>
            <pc:sldMk cId="1262514004" sldId="322"/>
            <ac:spMk id="6" creationId="{0479F59D-1DC5-0505-2DE6-277C6422DC4A}"/>
          </ac:spMkLst>
        </pc:spChg>
        <pc:picChg chg="add mod">
          <ac:chgData name="이 희준" userId="37eeb19c9fbe94a8" providerId="LiveId" clId="{6BFF515C-833B-4397-A23F-5CC68411B660}" dt="2022-10-03T11:43:43.756" v="644" actId="14100"/>
          <ac:picMkLst>
            <pc:docMk/>
            <pc:sldMk cId="1262514004" sldId="322"/>
            <ac:picMk id="5" creationId="{2E7A5319-4CFC-F3EB-B0C2-9B0021627CC0}"/>
          </ac:picMkLst>
        </pc:picChg>
        <pc:picChg chg="add del mod">
          <ac:chgData name="이 희준" userId="37eeb19c9fbe94a8" providerId="LiveId" clId="{6BFF515C-833B-4397-A23F-5CC68411B660}" dt="2022-10-03T11:50:35.020" v="711" actId="478"/>
          <ac:picMkLst>
            <pc:docMk/>
            <pc:sldMk cId="1262514004" sldId="322"/>
            <ac:picMk id="7" creationId="{21F9ACEC-C7B2-759D-AF07-E10AC9FBF38A}"/>
          </ac:picMkLst>
        </pc:picChg>
      </pc:sldChg>
      <pc:sldChg chg="modSp add mod modAnim modNotesTx">
        <pc:chgData name="이 희준" userId="37eeb19c9fbe94a8" providerId="LiveId" clId="{6BFF515C-833B-4397-A23F-5CC68411B660}" dt="2022-10-05T10:49:36.403" v="5663" actId="20577"/>
        <pc:sldMkLst>
          <pc:docMk/>
          <pc:sldMk cId="347889067" sldId="323"/>
        </pc:sldMkLst>
        <pc:picChg chg="mod">
          <ac:chgData name="이 희준" userId="37eeb19c9fbe94a8" providerId="LiveId" clId="{6BFF515C-833B-4397-A23F-5CC68411B660}" dt="2022-10-03T11:50:50.371" v="717" actId="14100"/>
          <ac:picMkLst>
            <pc:docMk/>
            <pc:sldMk cId="347889067" sldId="323"/>
            <ac:picMk id="5" creationId="{2E7A5319-4CFC-F3EB-B0C2-9B0021627CC0}"/>
          </ac:picMkLst>
        </pc:picChg>
      </pc:sldChg>
      <pc:sldChg chg="modSp add del mod modShow">
        <pc:chgData name="이 희준" userId="37eeb19c9fbe94a8" providerId="LiveId" clId="{6BFF515C-833B-4397-A23F-5CC68411B660}" dt="2022-10-04T10:32:19.590" v="1386" actId="47"/>
        <pc:sldMkLst>
          <pc:docMk/>
          <pc:sldMk cId="1598849314" sldId="324"/>
        </pc:sldMkLst>
        <pc:spChg chg="mod">
          <ac:chgData name="이 희준" userId="37eeb19c9fbe94a8" providerId="LiveId" clId="{6BFF515C-833B-4397-A23F-5CC68411B660}" dt="2022-10-03T11:51:44.856" v="740" actId="20577"/>
          <ac:spMkLst>
            <pc:docMk/>
            <pc:sldMk cId="1598849314" sldId="324"/>
            <ac:spMk id="2" creationId="{1CC5170E-52CA-E3A4-3CC3-285CC62669E5}"/>
          </ac:spMkLst>
        </pc:spChg>
      </pc:sldChg>
      <pc:sldChg chg="modSp add del mod modShow">
        <pc:chgData name="이 희준" userId="37eeb19c9fbe94a8" providerId="LiveId" clId="{6BFF515C-833B-4397-A23F-5CC68411B660}" dt="2022-10-04T10:32:19.590" v="1386" actId="47"/>
        <pc:sldMkLst>
          <pc:docMk/>
          <pc:sldMk cId="4072546758" sldId="325"/>
        </pc:sldMkLst>
        <pc:spChg chg="mod">
          <ac:chgData name="이 희준" userId="37eeb19c9fbe94a8" providerId="LiveId" clId="{6BFF515C-833B-4397-A23F-5CC68411B660}" dt="2022-10-03T11:51:58.596" v="749" actId="20577"/>
          <ac:spMkLst>
            <pc:docMk/>
            <pc:sldMk cId="4072546758" sldId="325"/>
            <ac:spMk id="2" creationId="{1CC5170E-52CA-E3A4-3CC3-285CC62669E5}"/>
          </ac:spMkLst>
        </pc:spChg>
      </pc:sldChg>
      <pc:sldChg chg="modSp add del mod modShow">
        <pc:chgData name="이 희준" userId="37eeb19c9fbe94a8" providerId="LiveId" clId="{6BFF515C-833B-4397-A23F-5CC68411B660}" dt="2022-10-04T10:32:19.590" v="1386" actId="47"/>
        <pc:sldMkLst>
          <pc:docMk/>
          <pc:sldMk cId="1842403070" sldId="326"/>
        </pc:sldMkLst>
        <pc:spChg chg="mod">
          <ac:chgData name="이 희준" userId="37eeb19c9fbe94a8" providerId="LiveId" clId="{6BFF515C-833B-4397-A23F-5CC68411B660}" dt="2022-10-03T11:52:09.667" v="759" actId="20577"/>
          <ac:spMkLst>
            <pc:docMk/>
            <pc:sldMk cId="1842403070" sldId="326"/>
            <ac:spMk id="2" creationId="{1CC5170E-52CA-E3A4-3CC3-285CC62669E5}"/>
          </ac:spMkLst>
        </pc:spChg>
      </pc:sldChg>
      <pc:sldChg chg="modSp add del mod modShow">
        <pc:chgData name="이 희준" userId="37eeb19c9fbe94a8" providerId="LiveId" clId="{6BFF515C-833B-4397-A23F-5CC68411B660}" dt="2022-10-04T10:32:19.590" v="1386" actId="47"/>
        <pc:sldMkLst>
          <pc:docMk/>
          <pc:sldMk cId="1873262977" sldId="327"/>
        </pc:sldMkLst>
        <pc:spChg chg="mod">
          <ac:chgData name="이 희준" userId="37eeb19c9fbe94a8" providerId="LiveId" clId="{6BFF515C-833B-4397-A23F-5CC68411B660}" dt="2022-10-03T11:52:23.976" v="769" actId="20577"/>
          <ac:spMkLst>
            <pc:docMk/>
            <pc:sldMk cId="1873262977" sldId="327"/>
            <ac:spMk id="2" creationId="{1CC5170E-52CA-E3A4-3CC3-285CC62669E5}"/>
          </ac:spMkLst>
        </pc:spChg>
      </pc:sldChg>
      <pc:sldChg chg="modSp add del mod modShow">
        <pc:chgData name="이 희준" userId="37eeb19c9fbe94a8" providerId="LiveId" clId="{6BFF515C-833B-4397-A23F-5CC68411B660}" dt="2022-10-04T10:32:19.590" v="1386" actId="47"/>
        <pc:sldMkLst>
          <pc:docMk/>
          <pc:sldMk cId="4095322293" sldId="328"/>
        </pc:sldMkLst>
        <pc:spChg chg="mod">
          <ac:chgData name="이 희준" userId="37eeb19c9fbe94a8" providerId="LiveId" clId="{6BFF515C-833B-4397-A23F-5CC68411B660}" dt="2022-10-03T11:52:38.330" v="778" actId="20577"/>
          <ac:spMkLst>
            <pc:docMk/>
            <pc:sldMk cId="4095322293" sldId="328"/>
            <ac:spMk id="2" creationId="{1CC5170E-52CA-E3A4-3CC3-285CC62669E5}"/>
          </ac:spMkLst>
        </pc:spChg>
      </pc:sldChg>
      <pc:sldChg chg="modSp add mod modNotesTx">
        <pc:chgData name="이 희준" userId="37eeb19c9fbe94a8" providerId="LiveId" clId="{6BFF515C-833B-4397-A23F-5CC68411B660}" dt="2022-10-05T10:50:38.734" v="5934" actId="20577"/>
        <pc:sldMkLst>
          <pc:docMk/>
          <pc:sldMk cId="2926580489" sldId="329"/>
        </pc:sldMkLst>
        <pc:spChg chg="mod">
          <ac:chgData name="이 희준" userId="37eeb19c9fbe94a8" providerId="LiveId" clId="{6BFF515C-833B-4397-A23F-5CC68411B660}" dt="2022-10-03T11:52:55.887" v="784" actId="20577"/>
          <ac:spMkLst>
            <pc:docMk/>
            <pc:sldMk cId="2926580489" sldId="329"/>
            <ac:spMk id="2" creationId="{6E662E9B-FA34-D79D-AE23-178CEAF5C9A1}"/>
          </ac:spMkLst>
        </pc:spChg>
      </pc:sldChg>
      <pc:sldChg chg="addSp modSp new mod modNotesTx">
        <pc:chgData name="이 희준" userId="37eeb19c9fbe94a8" providerId="LiveId" clId="{6BFF515C-833B-4397-A23F-5CC68411B660}" dt="2022-10-05T10:51:12.772" v="5979" actId="20577"/>
        <pc:sldMkLst>
          <pc:docMk/>
          <pc:sldMk cId="2922551409" sldId="330"/>
        </pc:sldMkLst>
        <pc:spChg chg="mod">
          <ac:chgData name="이 희준" userId="37eeb19c9fbe94a8" providerId="LiveId" clId="{6BFF515C-833B-4397-A23F-5CC68411B660}" dt="2022-10-04T13:39:52.869" v="4406" actId="1076"/>
          <ac:spMkLst>
            <pc:docMk/>
            <pc:sldMk cId="2922551409" sldId="330"/>
            <ac:spMk id="2" creationId="{CFFE2830-1B6E-90AE-F797-F698E5AA238F}"/>
          </ac:spMkLst>
        </pc:spChg>
        <pc:spChg chg="mod">
          <ac:chgData name="이 희준" userId="37eeb19c9fbe94a8" providerId="LiveId" clId="{6BFF515C-833B-4397-A23F-5CC68411B660}" dt="2022-10-04T13:37:42.854" v="4386" actId="113"/>
          <ac:spMkLst>
            <pc:docMk/>
            <pc:sldMk cId="2922551409" sldId="330"/>
            <ac:spMk id="3" creationId="{F86583C0-484A-A14B-5BDA-308AD42D2A49}"/>
          </ac:spMkLst>
        </pc:spChg>
        <pc:picChg chg="add mod">
          <ac:chgData name="이 희준" userId="37eeb19c9fbe94a8" providerId="LiveId" clId="{6BFF515C-833B-4397-A23F-5CC68411B660}" dt="2022-10-04T13:40:24.361" v="4411" actId="1076"/>
          <ac:picMkLst>
            <pc:docMk/>
            <pc:sldMk cId="2922551409" sldId="330"/>
            <ac:picMk id="20482" creationId="{CBF12183-19FC-50AD-3019-D8B74AD3BE8D}"/>
          </ac:picMkLst>
        </pc:picChg>
        <pc:picChg chg="add mod">
          <ac:chgData name="이 희준" userId="37eeb19c9fbe94a8" providerId="LiveId" clId="{6BFF515C-833B-4397-A23F-5CC68411B660}" dt="2022-10-04T13:47:15.006" v="4482" actId="1036"/>
          <ac:picMkLst>
            <pc:docMk/>
            <pc:sldMk cId="2922551409" sldId="330"/>
            <ac:picMk id="20484" creationId="{437FB3C2-E1AD-C862-16F5-C069FA56ED75}"/>
          </ac:picMkLst>
        </pc:picChg>
        <pc:picChg chg="add mod">
          <ac:chgData name="이 희준" userId="37eeb19c9fbe94a8" providerId="LiveId" clId="{6BFF515C-833B-4397-A23F-5CC68411B660}" dt="2022-10-04T13:40:24.361" v="4411" actId="1076"/>
          <ac:picMkLst>
            <pc:docMk/>
            <pc:sldMk cId="2922551409" sldId="330"/>
            <ac:picMk id="20486" creationId="{6266E2A2-2A3C-5A83-DD57-609DD237B2D2}"/>
          </ac:picMkLst>
        </pc:picChg>
        <pc:picChg chg="add mod">
          <ac:chgData name="이 희준" userId="37eeb19c9fbe94a8" providerId="LiveId" clId="{6BFF515C-833B-4397-A23F-5CC68411B660}" dt="2022-10-04T13:47:12.717" v="4480" actId="1036"/>
          <ac:picMkLst>
            <pc:docMk/>
            <pc:sldMk cId="2922551409" sldId="330"/>
            <ac:picMk id="20488" creationId="{F75D674D-814D-11E0-B008-E4EF43AD9D37}"/>
          </ac:picMkLst>
        </pc:picChg>
      </pc:sldChg>
      <pc:sldChg chg="modSp add del mod">
        <pc:chgData name="이 희준" userId="37eeb19c9fbe94a8" providerId="LiveId" clId="{6BFF515C-833B-4397-A23F-5CC68411B660}" dt="2022-10-04T10:38:03.352" v="1387" actId="47"/>
        <pc:sldMkLst>
          <pc:docMk/>
          <pc:sldMk cId="2388471936" sldId="331"/>
        </pc:sldMkLst>
        <pc:spChg chg="mod">
          <ac:chgData name="이 희준" userId="37eeb19c9fbe94a8" providerId="LiveId" clId="{6BFF515C-833B-4397-A23F-5CC68411B660}" dt="2022-10-03T12:01:04.238" v="903" actId="20577"/>
          <ac:spMkLst>
            <pc:docMk/>
            <pc:sldMk cId="2388471936" sldId="331"/>
            <ac:spMk id="2" creationId="{6E662E9B-FA34-D79D-AE23-178CEAF5C9A1}"/>
          </ac:spMkLst>
        </pc:spChg>
      </pc:sldChg>
      <pc:sldChg chg="modSp new del mod">
        <pc:chgData name="이 희준" userId="37eeb19c9fbe94a8" providerId="LiveId" clId="{6BFF515C-833B-4397-A23F-5CC68411B660}" dt="2022-10-04T10:38:03.352" v="1387" actId="47"/>
        <pc:sldMkLst>
          <pc:docMk/>
          <pc:sldMk cId="4213558623" sldId="332"/>
        </pc:sldMkLst>
        <pc:spChg chg="mod">
          <ac:chgData name="이 희준" userId="37eeb19c9fbe94a8" providerId="LiveId" clId="{6BFF515C-833B-4397-A23F-5CC68411B660}" dt="2022-10-03T12:01:22.673" v="914" actId="20577"/>
          <ac:spMkLst>
            <pc:docMk/>
            <pc:sldMk cId="4213558623" sldId="332"/>
            <ac:spMk id="2" creationId="{ABBBC8A3-2BB5-2051-0412-B251EF066D24}"/>
          </ac:spMkLst>
        </pc:spChg>
      </pc:sldChg>
      <pc:sldChg chg="addSp delSp modSp new del mod">
        <pc:chgData name="이 희준" userId="37eeb19c9fbe94a8" providerId="LiveId" clId="{6BFF515C-833B-4397-A23F-5CC68411B660}" dt="2022-10-04T10:38:03.352" v="1387" actId="47"/>
        <pc:sldMkLst>
          <pc:docMk/>
          <pc:sldMk cId="3757645136" sldId="333"/>
        </pc:sldMkLst>
        <pc:spChg chg="mod">
          <ac:chgData name="이 희준" userId="37eeb19c9fbe94a8" providerId="LiveId" clId="{6BFF515C-833B-4397-A23F-5CC68411B660}" dt="2022-10-03T12:01:29.127" v="920" actId="20577"/>
          <ac:spMkLst>
            <pc:docMk/>
            <pc:sldMk cId="3757645136" sldId="333"/>
            <ac:spMk id="2" creationId="{397CCABC-1AD7-FD73-85B3-78E4CFC8B75A}"/>
          </ac:spMkLst>
        </pc:spChg>
        <pc:spChg chg="del">
          <ac:chgData name="이 희준" userId="37eeb19c9fbe94a8" providerId="LiveId" clId="{6BFF515C-833B-4397-A23F-5CC68411B660}" dt="2022-10-03T12:02:06.599" v="925" actId="478"/>
          <ac:spMkLst>
            <pc:docMk/>
            <pc:sldMk cId="3757645136" sldId="333"/>
            <ac:spMk id="3" creationId="{DC9D9FC8-9B55-DC78-0B08-B1AC54ED49C0}"/>
          </ac:spMkLst>
        </pc:spChg>
        <pc:spChg chg="add mod">
          <ac:chgData name="이 희준" userId="37eeb19c9fbe94a8" providerId="LiveId" clId="{6BFF515C-833B-4397-A23F-5CC68411B660}" dt="2022-10-03T12:02:58.938" v="948" actId="14100"/>
          <ac:spMkLst>
            <pc:docMk/>
            <pc:sldMk cId="3757645136" sldId="333"/>
            <ac:spMk id="4" creationId="{E44BC483-AB7C-CDBE-4E1A-F12AC609751D}"/>
          </ac:spMkLst>
        </pc:spChg>
        <pc:spChg chg="add mod">
          <ac:chgData name="이 희준" userId="37eeb19c9fbe94a8" providerId="LiveId" clId="{6BFF515C-833B-4397-A23F-5CC68411B660}" dt="2022-10-03T12:02:54.595" v="947" actId="14100"/>
          <ac:spMkLst>
            <pc:docMk/>
            <pc:sldMk cId="3757645136" sldId="333"/>
            <ac:spMk id="5" creationId="{7D46F43C-055D-DE39-6746-25C34446B3C9}"/>
          </ac:spMkLst>
        </pc:spChg>
        <pc:spChg chg="add mod">
          <ac:chgData name="이 희준" userId="37eeb19c9fbe94a8" providerId="LiveId" clId="{6BFF515C-833B-4397-A23F-5CC68411B660}" dt="2022-10-03T12:03:20.610" v="954" actId="14100"/>
          <ac:spMkLst>
            <pc:docMk/>
            <pc:sldMk cId="3757645136" sldId="333"/>
            <ac:spMk id="6" creationId="{2AC94CF9-4903-1739-AEB1-79863B970E43}"/>
          </ac:spMkLst>
        </pc:spChg>
        <pc:spChg chg="add mod">
          <ac:chgData name="이 희준" userId="37eeb19c9fbe94a8" providerId="LiveId" clId="{6BFF515C-833B-4397-A23F-5CC68411B660}" dt="2022-10-03T12:03:10.122" v="952" actId="14100"/>
          <ac:spMkLst>
            <pc:docMk/>
            <pc:sldMk cId="3757645136" sldId="333"/>
            <ac:spMk id="7" creationId="{265EB195-178C-4868-71EE-5B8EC205D41E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9" creationId="{D3318DD1-13D5-48C7-F705-C571FF5F3486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0" creationId="{78163246-0B8F-6B53-D9C4-581CFD312664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1" creationId="{A5FF127E-90C3-B8D4-52A6-C006B8054C8E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2" creationId="{140BC955-55F0-CD3D-A5CF-D619357A2541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3" creationId="{6C4E3F11-DBB8-C920-2C85-60ECD2D468D1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4" creationId="{F73A4633-94D0-C145-A0C4-599CA915547B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5" creationId="{E635EC5E-28C2-9C03-9B83-9D20354B6823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7" creationId="{F15F0A74-E2F0-DAB1-E838-5F7CBAD4C71C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8" creationId="{D8F6B0F0-D212-EAE4-B4AA-4AE2CBEAB525}"/>
          </ac:spMkLst>
        </pc:spChg>
        <pc:spChg chg="mod">
          <ac:chgData name="이 희준" userId="37eeb19c9fbe94a8" providerId="LiveId" clId="{6BFF515C-833B-4397-A23F-5CC68411B660}" dt="2022-10-03T12:02:04.898" v="921"/>
          <ac:spMkLst>
            <pc:docMk/>
            <pc:sldMk cId="3757645136" sldId="333"/>
            <ac:spMk id="19" creationId="{E82C7390-24D2-48A5-0E63-3BB7D39D06CB}"/>
          </ac:spMkLst>
        </pc:spChg>
        <pc:spChg chg="mod">
          <ac:chgData name="이 희준" userId="37eeb19c9fbe94a8" providerId="LiveId" clId="{6BFF515C-833B-4397-A23F-5CC68411B660}" dt="2022-10-03T12:03:39.075" v="958"/>
          <ac:spMkLst>
            <pc:docMk/>
            <pc:sldMk cId="3757645136" sldId="333"/>
            <ac:spMk id="21" creationId="{4891E240-55FB-7C6A-470F-5E22EE2FD7E6}"/>
          </ac:spMkLst>
        </pc:spChg>
        <pc:spChg chg="mod">
          <ac:chgData name="이 희준" userId="37eeb19c9fbe94a8" providerId="LiveId" clId="{6BFF515C-833B-4397-A23F-5CC68411B660}" dt="2022-10-03T12:03:48.480" v="963" actId="20577"/>
          <ac:spMkLst>
            <pc:docMk/>
            <pc:sldMk cId="3757645136" sldId="333"/>
            <ac:spMk id="22" creationId="{D80D59FC-3E6F-7FA3-4288-B408E48BF825}"/>
          </ac:spMkLst>
        </pc:spChg>
        <pc:spChg chg="mod">
          <ac:chgData name="이 희준" userId="37eeb19c9fbe94a8" providerId="LiveId" clId="{6BFF515C-833B-4397-A23F-5CC68411B660}" dt="2022-10-03T12:03:55.147" v="966"/>
          <ac:spMkLst>
            <pc:docMk/>
            <pc:sldMk cId="3757645136" sldId="333"/>
            <ac:spMk id="24" creationId="{AC93F909-BAE9-61C1-C7BC-3349E8712EDC}"/>
          </ac:spMkLst>
        </pc:spChg>
        <pc:spChg chg="mod">
          <ac:chgData name="이 희준" userId="37eeb19c9fbe94a8" providerId="LiveId" clId="{6BFF515C-833B-4397-A23F-5CC68411B660}" dt="2022-10-03T12:04:41.010" v="999" actId="20577"/>
          <ac:spMkLst>
            <pc:docMk/>
            <pc:sldMk cId="3757645136" sldId="333"/>
            <ac:spMk id="25" creationId="{459F4720-73F8-F81D-C345-E33FEC84BE4A}"/>
          </ac:spMkLst>
        </pc:spChg>
        <pc:spChg chg="add mod">
          <ac:chgData name="이 희준" userId="37eeb19c9fbe94a8" providerId="LiveId" clId="{6BFF515C-833B-4397-A23F-5CC68411B660}" dt="2022-10-03T12:02:17.399" v="941" actId="20577"/>
          <ac:spMkLst>
            <pc:docMk/>
            <pc:sldMk cId="3757645136" sldId="333"/>
            <ac:spMk id="26" creationId="{B07F47CF-72CA-BDB6-B7CC-DF8BF4C65200}"/>
          </ac:spMkLst>
        </pc:spChg>
        <pc:spChg chg="add del">
          <ac:chgData name="이 희준" userId="37eeb19c9fbe94a8" providerId="LiveId" clId="{6BFF515C-833B-4397-A23F-5CC68411B660}" dt="2022-10-03T12:02:33.567" v="943" actId="11529"/>
          <ac:spMkLst>
            <pc:docMk/>
            <pc:sldMk cId="3757645136" sldId="333"/>
            <ac:spMk id="27" creationId="{E42DF20C-5520-092E-7C27-22C8CD4DD9C6}"/>
          </ac:spMkLst>
        </pc:spChg>
        <pc:grpChg chg="add mod">
          <ac:chgData name="이 희준" userId="37eeb19c9fbe94a8" providerId="LiveId" clId="{6BFF515C-833B-4397-A23F-5CC68411B660}" dt="2022-10-03T12:02:04.898" v="921"/>
          <ac:grpSpMkLst>
            <pc:docMk/>
            <pc:sldMk cId="3757645136" sldId="333"/>
            <ac:grpSpMk id="8" creationId="{328397D4-93A2-00E0-ECF4-F3C6E5734DEE}"/>
          </ac:grpSpMkLst>
        </pc:grpChg>
        <pc:grpChg chg="add mod">
          <ac:chgData name="이 희준" userId="37eeb19c9fbe94a8" providerId="LiveId" clId="{6BFF515C-833B-4397-A23F-5CC68411B660}" dt="2022-10-03T12:02:04.898" v="921"/>
          <ac:grpSpMkLst>
            <pc:docMk/>
            <pc:sldMk cId="3757645136" sldId="333"/>
            <ac:grpSpMk id="16" creationId="{7D16490D-997C-E073-4A54-2E089742D1A4}"/>
          </ac:grpSpMkLst>
        </pc:grpChg>
        <pc:grpChg chg="add mod">
          <ac:chgData name="이 희준" userId="37eeb19c9fbe94a8" providerId="LiveId" clId="{6BFF515C-833B-4397-A23F-5CC68411B660}" dt="2022-10-03T12:04:52.727" v="1002" actId="1076"/>
          <ac:grpSpMkLst>
            <pc:docMk/>
            <pc:sldMk cId="3757645136" sldId="333"/>
            <ac:grpSpMk id="20" creationId="{F3BF50D5-47B4-035A-9A93-7B813137A6D9}"/>
          </ac:grpSpMkLst>
        </pc:grpChg>
        <pc:grpChg chg="add mod">
          <ac:chgData name="이 희준" userId="37eeb19c9fbe94a8" providerId="LiveId" clId="{6BFF515C-833B-4397-A23F-5CC68411B660}" dt="2022-10-03T12:04:52.727" v="1002" actId="1076"/>
          <ac:grpSpMkLst>
            <pc:docMk/>
            <pc:sldMk cId="3757645136" sldId="333"/>
            <ac:grpSpMk id="23" creationId="{461AEF21-1B0F-07F7-8221-3D7EF77F2063}"/>
          </ac:grpSpMkLst>
        </pc:grpChg>
      </pc:sldChg>
      <pc:sldChg chg="modSp new del mod">
        <pc:chgData name="이 희준" userId="37eeb19c9fbe94a8" providerId="LiveId" clId="{6BFF515C-833B-4397-A23F-5CC68411B660}" dt="2022-10-03T12:06:12.438" v="1025" actId="47"/>
        <pc:sldMkLst>
          <pc:docMk/>
          <pc:sldMk cId="1762664800" sldId="334"/>
        </pc:sldMkLst>
        <pc:spChg chg="mod">
          <ac:chgData name="이 희준" userId="37eeb19c9fbe94a8" providerId="LiveId" clId="{6BFF515C-833B-4397-A23F-5CC68411B660}" dt="2022-10-03T12:02:04.938" v="922" actId="27636"/>
          <ac:spMkLst>
            <pc:docMk/>
            <pc:sldMk cId="1762664800" sldId="334"/>
            <ac:spMk id="2" creationId="{3C5F063A-2155-5D6D-B7DA-35A7A933C895}"/>
          </ac:spMkLst>
        </pc:spChg>
      </pc:sldChg>
      <pc:sldChg chg="addSp delSp modSp new mod delAnim modAnim modNotesTx">
        <pc:chgData name="이 희준" userId="37eeb19c9fbe94a8" providerId="LiveId" clId="{6BFF515C-833B-4397-A23F-5CC68411B660}" dt="2022-10-05T10:52:09.705" v="6153" actId="20577"/>
        <pc:sldMkLst>
          <pc:docMk/>
          <pc:sldMk cId="1388688469" sldId="335"/>
        </pc:sldMkLst>
        <pc:spChg chg="mod">
          <ac:chgData name="이 희준" userId="37eeb19c9fbe94a8" providerId="LiveId" clId="{6BFF515C-833B-4397-A23F-5CC68411B660}" dt="2022-10-03T12:09:29.363" v="1151" actId="20577"/>
          <ac:spMkLst>
            <pc:docMk/>
            <pc:sldMk cId="1388688469" sldId="335"/>
            <ac:spMk id="2" creationId="{1824F067-D7A1-2E6C-9849-A837E997B846}"/>
          </ac:spMkLst>
        </pc:spChg>
        <pc:spChg chg="del">
          <ac:chgData name="이 희준" userId="37eeb19c9fbe94a8" providerId="LiveId" clId="{6BFF515C-833B-4397-A23F-5CC68411B660}" dt="2022-10-04T13:47:54.500" v="4486" actId="478"/>
          <ac:spMkLst>
            <pc:docMk/>
            <pc:sldMk cId="1388688469" sldId="335"/>
            <ac:spMk id="3" creationId="{26023219-83A5-F232-3066-F66D6B317A69}"/>
          </ac:spMkLst>
        </pc:spChg>
        <pc:spChg chg="add mod">
          <ac:chgData name="이 희준" userId="37eeb19c9fbe94a8" providerId="LiveId" clId="{6BFF515C-833B-4397-A23F-5CC68411B660}" dt="2022-10-04T13:53:03.330" v="4542" actId="20577"/>
          <ac:spMkLst>
            <pc:docMk/>
            <pc:sldMk cId="1388688469" sldId="335"/>
            <ac:spMk id="4" creationId="{E4A70DA7-65B9-591F-F5E1-CD0A7D9D985C}"/>
          </ac:spMkLst>
        </pc:spChg>
        <pc:spChg chg="add del mod">
          <ac:chgData name="이 희준" userId="37eeb19c9fbe94a8" providerId="LiveId" clId="{6BFF515C-833B-4397-A23F-5CC68411B660}" dt="2022-10-04T13:58:38.002" v="4582" actId="1076"/>
          <ac:spMkLst>
            <pc:docMk/>
            <pc:sldMk cId="1388688469" sldId="335"/>
            <ac:spMk id="6" creationId="{8022B3BC-BB87-D3D4-B621-9582D1453BA7}"/>
          </ac:spMkLst>
        </pc:spChg>
        <pc:picChg chg="add del mod">
          <ac:chgData name="이 희준" userId="37eeb19c9fbe94a8" providerId="LiveId" clId="{6BFF515C-833B-4397-A23F-5CC68411B660}" dt="2022-10-04T13:56:15.313" v="4544" actId="21"/>
          <ac:picMkLst>
            <pc:docMk/>
            <pc:sldMk cId="1388688469" sldId="335"/>
            <ac:picMk id="3" creationId="{54B28ABE-8DB3-E414-AB3A-6A10304EFA5B}"/>
          </ac:picMkLst>
        </pc:picChg>
        <pc:picChg chg="add mod">
          <ac:chgData name="이 희준" userId="37eeb19c9fbe94a8" providerId="LiveId" clId="{6BFF515C-833B-4397-A23F-5CC68411B660}" dt="2022-10-04T13:58:38.002" v="4582" actId="1076"/>
          <ac:picMkLst>
            <pc:docMk/>
            <pc:sldMk cId="1388688469" sldId="335"/>
            <ac:picMk id="8" creationId="{B6C7AF4D-5FB5-BBC9-B413-3B3A013EB2BC}"/>
          </ac:picMkLst>
        </pc:picChg>
      </pc:sldChg>
      <pc:sldChg chg="modSp new del mod">
        <pc:chgData name="이 희준" userId="37eeb19c9fbe94a8" providerId="LiveId" clId="{6BFF515C-833B-4397-A23F-5CC68411B660}" dt="2022-10-03T12:17:03.086" v="1362" actId="47"/>
        <pc:sldMkLst>
          <pc:docMk/>
          <pc:sldMk cId="2937390753" sldId="336"/>
        </pc:sldMkLst>
        <pc:spChg chg="mod">
          <ac:chgData name="이 희준" userId="37eeb19c9fbe94a8" providerId="LiveId" clId="{6BFF515C-833B-4397-A23F-5CC68411B660}" dt="2022-10-03T12:02:04.957" v="924" actId="27636"/>
          <ac:spMkLst>
            <pc:docMk/>
            <pc:sldMk cId="2937390753" sldId="336"/>
            <ac:spMk id="2" creationId="{6013A72D-B9D1-0849-2B69-01621F983066}"/>
          </ac:spMkLst>
        </pc:spChg>
      </pc:sldChg>
      <pc:sldChg chg="addSp modSp add del mod">
        <pc:chgData name="이 희준" userId="37eeb19c9fbe94a8" providerId="LiveId" clId="{6BFF515C-833B-4397-A23F-5CC68411B660}" dt="2022-10-04T10:38:03.352" v="1387" actId="47"/>
        <pc:sldMkLst>
          <pc:docMk/>
          <pc:sldMk cId="3309187867" sldId="337"/>
        </pc:sldMkLst>
        <pc:spChg chg="add mod">
          <ac:chgData name="이 희준" userId="37eeb19c9fbe94a8" providerId="LiveId" clId="{6BFF515C-833B-4397-A23F-5CC68411B660}" dt="2022-10-03T12:06:04.138" v="1023" actId="1076"/>
          <ac:spMkLst>
            <pc:docMk/>
            <pc:sldMk cId="3309187867" sldId="337"/>
            <ac:spMk id="3" creationId="{BC6A4542-EF58-B12F-0468-083045ACEA15}"/>
          </ac:spMkLst>
        </pc:spChg>
        <pc:picChg chg="add mod">
          <ac:chgData name="이 희준" userId="37eeb19c9fbe94a8" providerId="LiveId" clId="{6BFF515C-833B-4397-A23F-5CC68411B660}" dt="2022-10-03T12:05:09.795" v="1007" actId="1076"/>
          <ac:picMkLst>
            <pc:docMk/>
            <pc:sldMk cId="3309187867" sldId="337"/>
            <ac:picMk id="2050" creationId="{3C379F37-B004-C29C-7AA2-7BB8B9E91E13}"/>
          </ac:picMkLst>
        </pc:picChg>
      </pc:sldChg>
      <pc:sldChg chg="modSp add del mod">
        <pc:chgData name="이 희준" userId="37eeb19c9fbe94a8" providerId="LiveId" clId="{6BFF515C-833B-4397-A23F-5CC68411B660}" dt="2022-10-04T10:38:03.352" v="1387" actId="47"/>
        <pc:sldMkLst>
          <pc:docMk/>
          <pc:sldMk cId="86570706" sldId="338"/>
        </pc:sldMkLst>
        <pc:spChg chg="mod">
          <ac:chgData name="이 희준" userId="37eeb19c9fbe94a8" providerId="LiveId" clId="{6BFF515C-833B-4397-A23F-5CC68411B660}" dt="2022-10-03T12:06:27.774" v="1027" actId="207"/>
          <ac:spMkLst>
            <pc:docMk/>
            <pc:sldMk cId="86570706" sldId="338"/>
            <ac:spMk id="4" creationId="{E44BC483-AB7C-CDBE-4E1A-F12AC609751D}"/>
          </ac:spMkLst>
        </pc:spChg>
        <pc:spChg chg="mod">
          <ac:chgData name="이 희준" userId="37eeb19c9fbe94a8" providerId="LiveId" clId="{6BFF515C-833B-4397-A23F-5CC68411B660}" dt="2022-10-03T12:06:23.271" v="1026" actId="207"/>
          <ac:spMkLst>
            <pc:docMk/>
            <pc:sldMk cId="86570706" sldId="338"/>
            <ac:spMk id="5" creationId="{7D46F43C-055D-DE39-6746-25C34446B3C9}"/>
          </ac:spMkLst>
        </pc:spChg>
        <pc:spChg chg="mod">
          <ac:chgData name="이 희준" userId="37eeb19c9fbe94a8" providerId="LiveId" clId="{6BFF515C-833B-4397-A23F-5CC68411B660}" dt="2022-10-03T12:06:33.314" v="1029" actId="207"/>
          <ac:spMkLst>
            <pc:docMk/>
            <pc:sldMk cId="86570706" sldId="338"/>
            <ac:spMk id="6" creationId="{2AC94CF9-4903-1739-AEB1-79863B970E43}"/>
          </ac:spMkLst>
        </pc:spChg>
        <pc:spChg chg="mod">
          <ac:chgData name="이 희준" userId="37eeb19c9fbe94a8" providerId="LiveId" clId="{6BFF515C-833B-4397-A23F-5CC68411B660}" dt="2022-10-03T12:06:30.072" v="1028" actId="207"/>
          <ac:spMkLst>
            <pc:docMk/>
            <pc:sldMk cId="86570706" sldId="338"/>
            <ac:spMk id="7" creationId="{265EB195-178C-4868-71EE-5B8EC205D41E}"/>
          </ac:spMkLst>
        </pc:spChg>
        <pc:spChg chg="mod">
          <ac:chgData name="이 희준" userId="37eeb19c9fbe94a8" providerId="LiveId" clId="{6BFF515C-833B-4397-A23F-5CC68411B660}" dt="2022-10-03T12:07:01.188" v="1050" actId="20577"/>
          <ac:spMkLst>
            <pc:docMk/>
            <pc:sldMk cId="86570706" sldId="338"/>
            <ac:spMk id="21" creationId="{4891E240-55FB-7C6A-470F-5E22EE2FD7E6}"/>
          </ac:spMkLst>
        </pc:spChg>
        <pc:spChg chg="mod">
          <ac:chgData name="이 희준" userId="37eeb19c9fbe94a8" providerId="LiveId" clId="{6BFF515C-833B-4397-A23F-5CC68411B660}" dt="2022-10-03T12:07:11.727" v="1053"/>
          <ac:spMkLst>
            <pc:docMk/>
            <pc:sldMk cId="86570706" sldId="338"/>
            <ac:spMk id="22" creationId="{D80D59FC-3E6F-7FA3-4288-B408E48BF825}"/>
          </ac:spMkLst>
        </pc:spChg>
        <pc:spChg chg="mod">
          <ac:chgData name="이 희준" userId="37eeb19c9fbe94a8" providerId="LiveId" clId="{6BFF515C-833B-4397-A23F-5CC68411B660}" dt="2022-10-03T12:06:49.788" v="1043" actId="20577"/>
          <ac:spMkLst>
            <pc:docMk/>
            <pc:sldMk cId="86570706" sldId="338"/>
            <ac:spMk id="24" creationId="{AC93F909-BAE9-61C1-C7BC-3349E8712EDC}"/>
          </ac:spMkLst>
        </pc:spChg>
        <pc:spChg chg="mod">
          <ac:chgData name="이 희준" userId="37eeb19c9fbe94a8" providerId="LiveId" clId="{6BFF515C-833B-4397-A23F-5CC68411B660}" dt="2022-10-03T12:08:06.893" v="1086" actId="20577"/>
          <ac:spMkLst>
            <pc:docMk/>
            <pc:sldMk cId="86570706" sldId="338"/>
            <ac:spMk id="25" creationId="{459F4720-73F8-F81D-C345-E33FEC84BE4A}"/>
          </ac:spMkLst>
        </pc:spChg>
        <pc:grpChg chg="mod">
          <ac:chgData name="이 희준" userId="37eeb19c9fbe94a8" providerId="LiveId" clId="{6BFF515C-833B-4397-A23F-5CC68411B660}" dt="2022-10-03T12:08:13.852" v="1087" actId="14100"/>
          <ac:grpSpMkLst>
            <pc:docMk/>
            <pc:sldMk cId="86570706" sldId="338"/>
            <ac:grpSpMk id="20" creationId="{F3BF50D5-47B4-035A-9A93-7B813137A6D9}"/>
          </ac:grpSpMkLst>
        </pc:grpChg>
        <pc:grpChg chg="mod">
          <ac:chgData name="이 희준" userId="37eeb19c9fbe94a8" providerId="LiveId" clId="{6BFF515C-833B-4397-A23F-5CC68411B660}" dt="2022-10-03T12:08:13.852" v="1087" actId="14100"/>
          <ac:grpSpMkLst>
            <pc:docMk/>
            <pc:sldMk cId="86570706" sldId="338"/>
            <ac:grpSpMk id="23" creationId="{461AEF21-1B0F-07F7-8221-3D7EF77F2063}"/>
          </ac:grpSpMkLst>
        </pc:grpChg>
      </pc:sldChg>
      <pc:sldChg chg="modSp add mod modNotesTx">
        <pc:chgData name="이 희준" userId="37eeb19c9fbe94a8" providerId="LiveId" clId="{6BFF515C-833B-4397-A23F-5CC68411B660}" dt="2022-10-05T10:51:32.916" v="6041" actId="20577"/>
        <pc:sldMkLst>
          <pc:docMk/>
          <pc:sldMk cId="151712129" sldId="339"/>
        </pc:sldMkLst>
        <pc:spChg chg="mod">
          <ac:chgData name="이 희준" userId="37eeb19c9fbe94a8" providerId="LiveId" clId="{6BFF515C-833B-4397-A23F-5CC68411B660}" dt="2022-10-04T13:48:26.750" v="4490" actId="20577"/>
          <ac:spMkLst>
            <pc:docMk/>
            <pc:sldMk cId="151712129" sldId="339"/>
            <ac:spMk id="2" creationId="{6E662E9B-FA34-D79D-AE23-178CEAF5C9A1}"/>
          </ac:spMkLst>
        </pc:spChg>
      </pc:sldChg>
      <pc:sldChg chg="addSp delSp modSp new mod delAnim modAnim modNotesTx">
        <pc:chgData name="이 희준" userId="37eeb19c9fbe94a8" providerId="LiveId" clId="{6BFF515C-833B-4397-A23F-5CC68411B660}" dt="2022-10-05T10:52:24.145" v="6172" actId="20577"/>
        <pc:sldMkLst>
          <pc:docMk/>
          <pc:sldMk cId="915153757" sldId="340"/>
        </pc:sldMkLst>
        <pc:spChg chg="mod">
          <ac:chgData name="이 희준" userId="37eeb19c9fbe94a8" providerId="LiveId" clId="{6BFF515C-833B-4397-A23F-5CC68411B660}" dt="2022-10-03T12:09:50.575" v="1164" actId="20577"/>
          <ac:spMkLst>
            <pc:docMk/>
            <pc:sldMk cId="915153757" sldId="340"/>
            <ac:spMk id="2" creationId="{F63605E9-D83C-AB7A-64B1-E16E6EA1BA08}"/>
          </ac:spMkLst>
        </pc:spChg>
        <pc:spChg chg="del">
          <ac:chgData name="이 희준" userId="37eeb19c9fbe94a8" providerId="LiveId" clId="{6BFF515C-833B-4397-A23F-5CC68411B660}" dt="2022-10-04T13:56:21.084" v="4546" actId="478"/>
          <ac:spMkLst>
            <pc:docMk/>
            <pc:sldMk cId="915153757" sldId="340"/>
            <ac:spMk id="3" creationId="{B7226A6F-363A-4609-24B6-997410DB8E9D}"/>
          </ac:spMkLst>
        </pc:spChg>
        <pc:spChg chg="add mod">
          <ac:chgData name="이 희준" userId="37eeb19c9fbe94a8" providerId="LiveId" clId="{6BFF515C-833B-4397-A23F-5CC68411B660}" dt="2022-10-04T13:52:32.994" v="4529" actId="20577"/>
          <ac:spMkLst>
            <pc:docMk/>
            <pc:sldMk cId="915153757" sldId="340"/>
            <ac:spMk id="4" creationId="{7E88C629-ACDB-7928-C703-9534DC4FFD00}"/>
          </ac:spMkLst>
        </pc:spChg>
        <pc:picChg chg="add del mod">
          <ac:chgData name="이 희준" userId="37eeb19c9fbe94a8" providerId="LiveId" clId="{6BFF515C-833B-4397-A23F-5CC68411B660}" dt="2022-10-04T14:20:35.381" v="4758" actId="478"/>
          <ac:picMkLst>
            <pc:docMk/>
            <pc:sldMk cId="915153757" sldId="340"/>
            <ac:picMk id="5" creationId="{BED31974-6531-21B8-C7FF-6389CD9D044D}"/>
          </ac:picMkLst>
        </pc:picChg>
        <pc:picChg chg="add del mod">
          <ac:chgData name="이 희준" userId="37eeb19c9fbe94a8" providerId="LiveId" clId="{6BFF515C-833B-4397-A23F-5CC68411B660}" dt="2022-10-04T14:20:53.641" v="4760" actId="478"/>
          <ac:picMkLst>
            <pc:docMk/>
            <pc:sldMk cId="915153757" sldId="340"/>
            <ac:picMk id="6" creationId="{C125458D-FEEA-D4A4-5EB5-C37EBA8FE401}"/>
          </ac:picMkLst>
        </pc:picChg>
        <pc:picChg chg="add mod">
          <ac:chgData name="이 희준" userId="37eeb19c9fbe94a8" providerId="LiveId" clId="{6BFF515C-833B-4397-A23F-5CC68411B660}" dt="2022-10-04T14:23:41.808" v="4764" actId="1076"/>
          <ac:picMkLst>
            <pc:docMk/>
            <pc:sldMk cId="915153757" sldId="340"/>
            <ac:picMk id="7" creationId="{EFECAF80-6B28-FB82-EB39-F65140D0F965}"/>
          </ac:picMkLst>
        </pc:picChg>
      </pc:sldChg>
      <pc:sldChg chg="add del">
        <pc:chgData name="이 희준" userId="37eeb19c9fbe94a8" providerId="LiveId" clId="{6BFF515C-833B-4397-A23F-5CC68411B660}" dt="2022-10-03T12:08:44.514" v="1115" actId="47"/>
        <pc:sldMkLst>
          <pc:docMk/>
          <pc:sldMk cId="986475606" sldId="340"/>
        </pc:sldMkLst>
      </pc:sldChg>
      <pc:sldChg chg="modSp new del mod">
        <pc:chgData name="이 희준" userId="37eeb19c9fbe94a8" providerId="LiveId" clId="{6BFF515C-833B-4397-A23F-5CC68411B660}" dt="2022-10-04T10:39:26.774" v="1392" actId="47"/>
        <pc:sldMkLst>
          <pc:docMk/>
          <pc:sldMk cId="586974053" sldId="341"/>
        </pc:sldMkLst>
        <pc:spChg chg="mod">
          <ac:chgData name="이 희준" userId="37eeb19c9fbe94a8" providerId="LiveId" clId="{6BFF515C-833B-4397-A23F-5CC68411B660}" dt="2022-10-03T12:16:59.889" v="1361" actId="20577"/>
          <ac:spMkLst>
            <pc:docMk/>
            <pc:sldMk cId="586974053" sldId="341"/>
            <ac:spMk id="2" creationId="{89A5F9A0-0B97-29D3-6B3B-CF109750753A}"/>
          </ac:spMkLst>
        </pc:spChg>
      </pc:sldChg>
      <pc:sldChg chg="addSp delSp modSp new mod modNotesTx">
        <pc:chgData name="이 희준" userId="37eeb19c9fbe94a8" providerId="LiveId" clId="{6BFF515C-833B-4397-A23F-5CC68411B660}" dt="2022-10-08T07:58:49.960" v="6787" actId="20577"/>
        <pc:sldMkLst>
          <pc:docMk/>
          <pc:sldMk cId="426733708" sldId="342"/>
        </pc:sldMkLst>
        <pc:spChg chg="mod">
          <ac:chgData name="이 희준" userId="37eeb19c9fbe94a8" providerId="LiveId" clId="{6BFF515C-833B-4397-A23F-5CC68411B660}" dt="2022-10-08T07:58:49.960" v="6787" actId="20577"/>
          <ac:spMkLst>
            <pc:docMk/>
            <pc:sldMk cId="426733708" sldId="342"/>
            <ac:spMk id="2" creationId="{C6D36EF9-1E2F-5A95-843C-F58C2D633B3B}"/>
          </ac:spMkLst>
        </pc:spChg>
        <pc:spChg chg="del">
          <ac:chgData name="이 희준" userId="37eeb19c9fbe94a8" providerId="LiveId" clId="{6BFF515C-833B-4397-A23F-5CC68411B660}" dt="2022-10-03T12:11:33.002" v="1197" actId="478"/>
          <ac:spMkLst>
            <pc:docMk/>
            <pc:sldMk cId="426733708" sldId="342"/>
            <ac:spMk id="3" creationId="{32FDEE20-6C0A-753A-EBFC-E6F05C72B7B8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5" creationId="{215331D3-CAA0-C7BA-A49B-617EE09C179F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6" creationId="{D4B16460-9115-A5CC-2F50-5DAC36AB1B9D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7" creationId="{CA9F05B0-D64B-DE95-06A7-32FD9424B5B4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8" creationId="{29F95CEC-FEC9-BBEA-85DC-AA6432F918C6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9" creationId="{D0A49CAF-FADD-2FCE-B604-7519340D3612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0" creationId="{25A105EE-2F93-3EF2-2337-76D2F4750F10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1" creationId="{6279E312-B3D4-A671-792A-6F69B0B98E3D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2" creationId="{7E103FDB-E109-3005-D396-E98EF35E0792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3" creationId="{9534C9C8-3CBB-496D-9D95-A46FE07EA67C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4" creationId="{456DCCED-3D2A-E9E1-0FBF-9082CA14BF6C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5" creationId="{82C59334-464E-A5DB-81E6-74E86632C479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6" creationId="{D6495E27-B86D-124C-BFB1-1E41FF7A238D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7" creationId="{1123D26A-6494-95CC-035E-F0FD1357C282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8" creationId="{09FDF82C-1B96-0279-592C-24C960202787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19" creationId="{536C5C9A-4FF0-D249-DC8D-65D0812D6E45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0" creationId="{F4F612A9-E10B-D967-C401-010A08A9B688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1" creationId="{2A4BA528-41BB-9760-0548-CF4BFAE6C387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2" creationId="{B684C074-3592-6C86-FF92-20CF25049147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3" creationId="{1CDBD8FE-F166-432A-F19E-FC8C97E5CA04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4" creationId="{65FF8DAC-BD17-D53B-EC6A-61F7A771ADDB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5" creationId="{0B899D49-16C2-EE5B-72FD-FE7AFF0EBA29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6" creationId="{66260152-D800-AD98-2FA6-3E1ABE6C3DA4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7" creationId="{248EAD0D-021A-4F58-8693-4F1641636951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8" creationId="{15AD5708-2DCC-2417-B5DB-5CF25B408FCB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29" creationId="{A408CC41-9027-C61F-12B9-B67B344F3A55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0" creationId="{6FECB62E-B0BF-DFF2-6694-978A183F3D97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1" creationId="{88717549-CA15-E59C-2851-A63A7BC3B151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2" creationId="{60108C97-C1FC-E5EE-7486-F0420CE9B77B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3" creationId="{62A030B9-F223-13CD-7A76-96E217A7FB0A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4" creationId="{92016157-CD1F-BF60-3126-D5F3E25D88FF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5" creationId="{7B5796C1-A65E-EF9B-5AD0-2F152D6FE40D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6" creationId="{B8CA2BEE-E6E6-1E33-25E1-74A9EE9587BF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7" creationId="{91B1A5A6-DCC2-DA7B-6B99-805C6409AEB6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8" creationId="{3E4C4667-D81F-B871-FFED-73F57E6E67C4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39" creationId="{02079531-D8C0-F6EB-DD4F-E662461032C0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0" creationId="{34A2C6E9-C959-409E-7422-19B4054BFA73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1" creationId="{8FA5547D-E949-E989-7ECA-CE003E3D275A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2" creationId="{AC437D0B-B084-41A7-DB6B-A8AEA81F2D99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3" creationId="{4ED33C6E-493D-BEB3-2137-3F002D8A82A0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4" creationId="{714C1784-84C2-D540-D095-4A45495AC649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5" creationId="{7BCE2993-1635-D03A-3E85-5E710AA82AC6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6" creationId="{C695E00F-160E-9BD9-05F9-06739E922795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7" creationId="{931BA419-65FB-FA4A-7E6C-6AA141FFD08D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8" creationId="{534F02CC-86EE-C1BA-F69B-6335FCC4781D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49" creationId="{2C8B32E6-69E1-0384-F295-6AC264EB4A6D}"/>
          </ac:spMkLst>
        </pc:spChg>
        <pc:spChg chg="mod">
          <ac:chgData name="이 희준" userId="37eeb19c9fbe94a8" providerId="LiveId" clId="{6BFF515C-833B-4397-A23F-5CC68411B660}" dt="2022-10-03T12:11:18.006" v="1165"/>
          <ac:spMkLst>
            <pc:docMk/>
            <pc:sldMk cId="426733708" sldId="342"/>
            <ac:spMk id="50" creationId="{768B6630-0595-C103-8D17-B3B122E5F33E}"/>
          </ac:spMkLst>
        </pc:spChg>
        <pc:spChg chg="add del mod">
          <ac:chgData name="이 희준" userId="37eeb19c9fbe94a8" providerId="LiveId" clId="{6BFF515C-833B-4397-A23F-5CC68411B660}" dt="2022-10-03T12:13:27.229" v="1255" actId="478"/>
          <ac:spMkLst>
            <pc:docMk/>
            <pc:sldMk cId="426733708" sldId="342"/>
            <ac:spMk id="51" creationId="{0F8F042F-49CD-FBE1-B9A1-6353C5D0DDBA}"/>
          </ac:spMkLst>
        </pc:spChg>
        <pc:spChg chg="add del mod">
          <ac:chgData name="이 희준" userId="37eeb19c9fbe94a8" providerId="LiveId" clId="{6BFF515C-833B-4397-A23F-5CC68411B660}" dt="2022-10-03T12:14:02.393" v="1259" actId="478"/>
          <ac:spMkLst>
            <pc:docMk/>
            <pc:sldMk cId="426733708" sldId="342"/>
            <ac:spMk id="53" creationId="{E0789D77-A400-0D2E-8DE9-46C19F20144C}"/>
          </ac:spMkLst>
        </pc:spChg>
        <pc:grpChg chg="add mod ord">
          <ac:chgData name="이 희준" userId="37eeb19c9fbe94a8" providerId="LiveId" clId="{6BFF515C-833B-4397-A23F-5CC68411B660}" dt="2022-10-03T12:11:56.571" v="1204" actId="1076"/>
          <ac:grpSpMkLst>
            <pc:docMk/>
            <pc:sldMk cId="426733708" sldId="342"/>
            <ac:grpSpMk id="4" creationId="{628FA993-3938-1387-157A-EB6FAB7E19F1}"/>
          </ac:grpSpMkLst>
        </pc:grpChg>
      </pc:sldChg>
      <pc:sldChg chg="delSp modSp new mod modNotesTx">
        <pc:chgData name="이 희준" userId="37eeb19c9fbe94a8" providerId="LiveId" clId="{6BFF515C-833B-4397-A23F-5CC68411B660}" dt="2022-10-05T10:54:45.089" v="6772" actId="20577"/>
        <pc:sldMkLst>
          <pc:docMk/>
          <pc:sldMk cId="968372948" sldId="343"/>
        </pc:sldMkLst>
        <pc:spChg chg="mod">
          <ac:chgData name="이 희준" userId="37eeb19c9fbe94a8" providerId="LiveId" clId="{6BFF515C-833B-4397-A23F-5CC68411B660}" dt="2022-10-03T12:09:11.293" v="1135" actId="122"/>
          <ac:spMkLst>
            <pc:docMk/>
            <pc:sldMk cId="968372948" sldId="343"/>
            <ac:spMk id="2" creationId="{2B7C2F9F-1A3A-EEEA-364A-CA429887365A}"/>
          </ac:spMkLst>
        </pc:spChg>
        <pc:spChg chg="del mod">
          <ac:chgData name="이 희준" userId="37eeb19c9fbe94a8" providerId="LiveId" clId="{6BFF515C-833B-4397-A23F-5CC68411B660}" dt="2022-10-03T12:09:05.923" v="1133" actId="478"/>
          <ac:spMkLst>
            <pc:docMk/>
            <pc:sldMk cId="968372948" sldId="343"/>
            <ac:spMk id="3" creationId="{77646D02-37E7-96E0-7B01-3535C82A0047}"/>
          </ac:spMkLst>
        </pc:spChg>
      </pc:sldChg>
      <pc:sldChg chg="modSp new del mod">
        <pc:chgData name="이 희준" userId="37eeb19c9fbe94a8" providerId="LiveId" clId="{6BFF515C-833B-4397-A23F-5CC68411B660}" dt="2022-10-04T13:47:21.583" v="4483" actId="47"/>
        <pc:sldMkLst>
          <pc:docMk/>
          <pc:sldMk cId="2282978509" sldId="344"/>
        </pc:sldMkLst>
        <pc:spChg chg="mod">
          <ac:chgData name="이 희준" userId="37eeb19c9fbe94a8" providerId="LiveId" clId="{6BFF515C-833B-4397-A23F-5CC68411B660}" dt="2022-10-03T12:11:18.066" v="1167" actId="27636"/>
          <ac:spMkLst>
            <pc:docMk/>
            <pc:sldMk cId="2282978509" sldId="344"/>
            <ac:spMk id="2" creationId="{99BBDD97-7407-6112-3C56-39F4A1115A1E}"/>
          </ac:spMkLst>
        </pc:spChg>
      </pc:sldChg>
      <pc:sldChg chg="addSp delSp modSp new mod modNotesTx">
        <pc:chgData name="이 희준" userId="37eeb19c9fbe94a8" providerId="LiveId" clId="{6BFF515C-833B-4397-A23F-5CC68411B660}" dt="2022-10-11T06:08:37.742" v="7198" actId="20577"/>
        <pc:sldMkLst>
          <pc:docMk/>
          <pc:sldMk cId="2602872532" sldId="345"/>
        </pc:sldMkLst>
        <pc:spChg chg="add del mod">
          <ac:chgData name="이 희준" userId="37eeb19c9fbe94a8" providerId="LiveId" clId="{6BFF515C-833B-4397-A23F-5CC68411B660}" dt="2022-10-08T07:58:59.475" v="6819" actId="20577"/>
          <ac:spMkLst>
            <pc:docMk/>
            <pc:sldMk cId="2602872532" sldId="345"/>
            <ac:spMk id="2" creationId="{EFF4D1FA-BC01-AA99-209A-C3DDF4245711}"/>
          </ac:spMkLst>
        </pc:spChg>
        <pc:spChg chg="add del">
          <ac:chgData name="이 희준" userId="37eeb19c9fbe94a8" providerId="LiveId" clId="{6BFF515C-833B-4397-A23F-5CC68411B660}" dt="2022-10-03T12:14:11.530" v="1265" actId="478"/>
          <ac:spMkLst>
            <pc:docMk/>
            <pc:sldMk cId="2602872532" sldId="345"/>
            <ac:spMk id="3" creationId="{03759225-AB9C-3F7C-82F0-3A61365789BE}"/>
          </ac:spMkLst>
        </pc:spChg>
        <pc:spChg chg="add mod">
          <ac:chgData name="이 희준" userId="37eeb19c9fbe94a8" providerId="LiveId" clId="{6BFF515C-833B-4397-A23F-5CC68411B660}" dt="2022-10-08T07:59:58.524" v="6861" actId="207"/>
          <ac:spMkLst>
            <pc:docMk/>
            <pc:sldMk cId="2602872532" sldId="345"/>
            <ac:spMk id="4" creationId="{097B277A-8DDD-C27E-B1F1-327D92B1F634}"/>
          </ac:spMkLst>
        </pc:spChg>
        <pc:spChg chg="add mod">
          <ac:chgData name="이 희준" userId="37eeb19c9fbe94a8" providerId="LiveId" clId="{6BFF515C-833B-4397-A23F-5CC68411B660}" dt="2022-10-03T12:16:40.326" v="1355" actId="1076"/>
          <ac:spMkLst>
            <pc:docMk/>
            <pc:sldMk cId="2602872532" sldId="345"/>
            <ac:spMk id="5" creationId="{2B224F97-A0FE-658F-AC20-85777EA24E62}"/>
          </ac:spMkLst>
        </pc:spChg>
        <pc:spChg chg="add mod">
          <ac:chgData name="이 희준" userId="37eeb19c9fbe94a8" providerId="LiveId" clId="{6BFF515C-833B-4397-A23F-5CC68411B660}" dt="2022-10-08T07:59:54.448" v="6860" actId="207"/>
          <ac:spMkLst>
            <pc:docMk/>
            <pc:sldMk cId="2602872532" sldId="345"/>
            <ac:spMk id="6" creationId="{2631A2D3-AD7B-554B-9F08-8BA9ACC7C183}"/>
          </ac:spMkLst>
        </pc:spChg>
        <pc:spChg chg="add mod">
          <ac:chgData name="이 희준" userId="37eeb19c9fbe94a8" providerId="LiveId" clId="{6BFF515C-833B-4397-A23F-5CC68411B660}" dt="2022-10-08T07:59:46.478" v="6858" actId="207"/>
          <ac:spMkLst>
            <pc:docMk/>
            <pc:sldMk cId="2602872532" sldId="345"/>
            <ac:spMk id="7" creationId="{BFB15DC7-9084-E9CE-56A3-1D5419F54F30}"/>
          </ac:spMkLst>
        </pc:spChg>
        <pc:spChg chg="add mod">
          <ac:chgData name="이 희준" userId="37eeb19c9fbe94a8" providerId="LiveId" clId="{6BFF515C-833B-4397-A23F-5CC68411B660}" dt="2022-10-03T12:16:40.326" v="1355" actId="1076"/>
          <ac:spMkLst>
            <pc:docMk/>
            <pc:sldMk cId="2602872532" sldId="345"/>
            <ac:spMk id="8" creationId="{F5486E85-E666-86FC-460B-89DCF000B4DD}"/>
          </ac:spMkLst>
        </pc:spChg>
        <pc:spChg chg="add mod">
          <ac:chgData name="이 희준" userId="37eeb19c9fbe94a8" providerId="LiveId" clId="{6BFF515C-833B-4397-A23F-5CC68411B660}" dt="2022-10-08T07:59:49.745" v="6859" actId="207"/>
          <ac:spMkLst>
            <pc:docMk/>
            <pc:sldMk cId="2602872532" sldId="345"/>
            <ac:spMk id="9" creationId="{9BBD2B7F-491F-D25C-CEBF-AECBF71C659A}"/>
          </ac:spMkLst>
        </pc:spChg>
        <pc:spChg chg="mod topLvl">
          <ac:chgData name="이 희준" userId="37eeb19c9fbe94a8" providerId="LiveId" clId="{6BFF515C-833B-4397-A23F-5CC68411B660}" dt="2022-10-08T07:59:16.497" v="6851" actId="20577"/>
          <ac:spMkLst>
            <pc:docMk/>
            <pc:sldMk cId="2602872532" sldId="345"/>
            <ac:spMk id="11" creationId="{97FD720B-2CA6-EEE2-7441-2B370A248316}"/>
          </ac:spMkLst>
        </pc:spChg>
        <pc:spChg chg="mod">
          <ac:chgData name="이 희준" userId="37eeb19c9fbe94a8" providerId="LiveId" clId="{6BFF515C-833B-4397-A23F-5CC68411B660}" dt="2022-10-03T12:15:21.987" v="1326" actId="165"/>
          <ac:spMkLst>
            <pc:docMk/>
            <pc:sldMk cId="2602872532" sldId="345"/>
            <ac:spMk id="14" creationId="{1B3ECA38-D1F1-35BF-74B3-A817D931BD9E}"/>
          </ac:spMkLst>
        </pc:spChg>
        <pc:spChg chg="mod">
          <ac:chgData name="이 희준" userId="37eeb19c9fbe94a8" providerId="LiveId" clId="{6BFF515C-833B-4397-A23F-5CC68411B660}" dt="2022-10-03T12:15:21.987" v="1326" actId="165"/>
          <ac:spMkLst>
            <pc:docMk/>
            <pc:sldMk cId="2602872532" sldId="345"/>
            <ac:spMk id="15" creationId="{6C72306F-BB9C-E3CD-C5F6-F103B47F85E5}"/>
          </ac:spMkLst>
        </pc:spChg>
        <pc:spChg chg="mod">
          <ac:chgData name="이 희준" userId="37eeb19c9fbe94a8" providerId="LiveId" clId="{6BFF515C-833B-4397-A23F-5CC68411B660}" dt="2022-10-03T12:15:21.987" v="1326" actId="165"/>
          <ac:spMkLst>
            <pc:docMk/>
            <pc:sldMk cId="2602872532" sldId="345"/>
            <ac:spMk id="16" creationId="{0C7F6265-0DA1-5D75-C4CD-310669A44D0E}"/>
          </ac:spMkLst>
        </pc:spChg>
        <pc:spChg chg="mod">
          <ac:chgData name="이 희준" userId="37eeb19c9fbe94a8" providerId="LiveId" clId="{6BFF515C-833B-4397-A23F-5CC68411B660}" dt="2022-10-03T12:15:21.987" v="1326" actId="165"/>
          <ac:spMkLst>
            <pc:docMk/>
            <pc:sldMk cId="2602872532" sldId="345"/>
            <ac:spMk id="17" creationId="{A03E07D0-1E6E-1F53-E69E-23553766DEAD}"/>
          </ac:spMkLst>
        </pc:spChg>
        <pc:spChg chg="mod topLvl">
          <ac:chgData name="이 희준" userId="37eeb19c9fbe94a8" providerId="LiveId" clId="{6BFF515C-833B-4397-A23F-5CC68411B660}" dt="2022-10-08T08:00:10.155" v="6881" actId="20577"/>
          <ac:spMkLst>
            <pc:docMk/>
            <pc:sldMk cId="2602872532" sldId="345"/>
            <ac:spMk id="19" creationId="{A904A2D6-AB45-6174-C710-8DB1C079ABFF}"/>
          </ac:spMkLst>
        </pc:spChg>
        <pc:spChg chg="mod">
          <ac:chgData name="이 희준" userId="37eeb19c9fbe94a8" providerId="LiveId" clId="{6BFF515C-833B-4397-A23F-5CC68411B660}" dt="2022-10-03T12:15:26.955" v="1327" actId="165"/>
          <ac:spMkLst>
            <pc:docMk/>
            <pc:sldMk cId="2602872532" sldId="345"/>
            <ac:spMk id="22" creationId="{0B164496-F8E7-80A7-05A9-1CB48B18A3A2}"/>
          </ac:spMkLst>
        </pc:spChg>
        <pc:spChg chg="mod">
          <ac:chgData name="이 희준" userId="37eeb19c9fbe94a8" providerId="LiveId" clId="{6BFF515C-833B-4397-A23F-5CC68411B660}" dt="2022-10-03T12:15:26.955" v="1327" actId="165"/>
          <ac:spMkLst>
            <pc:docMk/>
            <pc:sldMk cId="2602872532" sldId="345"/>
            <ac:spMk id="23" creationId="{32F007B5-07A7-5205-5636-77FE6B129742}"/>
          </ac:spMkLst>
        </pc:spChg>
        <pc:spChg chg="mod">
          <ac:chgData name="이 희준" userId="37eeb19c9fbe94a8" providerId="LiveId" clId="{6BFF515C-833B-4397-A23F-5CC68411B660}" dt="2022-10-03T12:15:26.955" v="1327" actId="165"/>
          <ac:spMkLst>
            <pc:docMk/>
            <pc:sldMk cId="2602872532" sldId="345"/>
            <ac:spMk id="24" creationId="{1A73C2E4-D79A-D7F0-DE24-51C5ECA20941}"/>
          </ac:spMkLst>
        </pc:spChg>
        <pc:spChg chg="mod">
          <ac:chgData name="이 희준" userId="37eeb19c9fbe94a8" providerId="LiveId" clId="{6BFF515C-833B-4397-A23F-5CC68411B660}" dt="2022-10-03T12:15:26.955" v="1327" actId="165"/>
          <ac:spMkLst>
            <pc:docMk/>
            <pc:sldMk cId="2602872532" sldId="345"/>
            <ac:spMk id="25" creationId="{C69621CB-5B2C-4C2E-21CF-4CF6CEB89443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27" creationId="{73416CA3-B119-9904-909B-239FDE45EA85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28" creationId="{4F52970D-1B56-F1B8-A238-04E1755FD872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29" creationId="{C77DAC1F-04FB-E0FB-A73A-F31C64EDC0FE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0" creationId="{794565C0-7A43-85E3-8AC6-FE7BF11B47DD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1" creationId="{188E88BB-69B4-655A-6B42-95B630855D0C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2" creationId="{40664759-10D2-DD3F-C008-7CE20F4B620B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3" creationId="{D2F5EB91-4520-4B1A-FA3E-DA0051C4EEDF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4" creationId="{159EA80C-9D7C-C4D0-36F0-3022E6D8160B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5" creationId="{BBC52688-0ED3-A142-7BC9-66BF6F431FB1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6" creationId="{0BF8CC86-5F9E-8944-77B3-FE3BBFC3D21B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7" creationId="{1A8F7116-DB5E-806D-129C-E460595F46E9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8" creationId="{5E30AF28-E8A2-8AB6-ED64-D0A2630863FB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39" creationId="{2F82824F-7B01-326C-9B1E-13FE0A1B18D1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0" creationId="{56398DA4-82DA-BA9B-6E08-AE14074908A0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1" creationId="{06F7336C-E8B8-FE0A-C873-66981D99486E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2" creationId="{3A47BEB0-28A8-5A94-40A5-94A0D2813E95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3" creationId="{E3BB159C-3C77-C8A8-1E85-A9A9598184DB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4" creationId="{ABA40FF8-2051-6189-B2DE-28ACCDB754D7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5" creationId="{49EDD4B9-DD50-3E58-269F-82E539CBFC01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6" creationId="{BB7A3432-FE49-3025-A10D-11DADE97580C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7" creationId="{83B0E249-B5AE-FC4E-6B71-3A82117533F4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8" creationId="{6BE9803C-9F70-98C0-8D91-C853CC906D2D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49" creationId="{22699FD9-39F5-561F-4A10-5536366BC708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0" creationId="{44327C1C-698E-C776-3400-114645008F7A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1" creationId="{8BCC788B-1181-2A71-072D-CE10DFB38AD6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2" creationId="{EFDCFA74-9F32-1923-83AB-E05FDFECC157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3" creationId="{427AD68B-B188-AA69-E1F3-05BB9003DA81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4" creationId="{E9CC5F81-E784-572E-8B79-B7A57B071267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5" creationId="{9C86D4BB-E740-581F-7F58-362D43B95F8B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6" creationId="{8A107909-1E73-217F-2190-91027578176F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7" creationId="{8B57BE94-C494-2BF8-71E7-D66EB4D82556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8" creationId="{07D75BFB-BF72-91AF-8792-3FEFC2DE1B3C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59" creationId="{C57BBE50-8B9B-0DB6-B82D-914786AD5C9B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60" creationId="{25272E51-3885-18C9-CE0B-3AB5CA418266}"/>
          </ac:spMkLst>
        </pc:spChg>
        <pc:spChg chg="mod">
          <ac:chgData name="이 희준" userId="37eeb19c9fbe94a8" providerId="LiveId" clId="{6BFF515C-833B-4397-A23F-5CC68411B660}" dt="2022-10-03T12:14:03.799" v="1261"/>
          <ac:spMkLst>
            <pc:docMk/>
            <pc:sldMk cId="2602872532" sldId="345"/>
            <ac:spMk id="61" creationId="{F3E4B5EB-1754-8C33-E39C-DBA193C1AD42}"/>
          </ac:spMkLst>
        </pc:spChg>
        <pc:spChg chg="mod topLvl">
          <ac:chgData name="이 희준" userId="37eeb19c9fbe94a8" providerId="LiveId" clId="{6BFF515C-833B-4397-A23F-5CC68411B660}" dt="2022-10-08T08:00:33.313" v="6935" actId="20577"/>
          <ac:spMkLst>
            <pc:docMk/>
            <pc:sldMk cId="2602872532" sldId="345"/>
            <ac:spMk id="63" creationId="{8B64339D-7A39-FC25-71F8-D03A59D068D8}"/>
          </ac:spMkLst>
        </pc:spChg>
        <pc:spChg chg="mod topLvl">
          <ac:chgData name="이 희준" userId="37eeb19c9fbe94a8" providerId="LiveId" clId="{6BFF515C-833B-4397-A23F-5CC68411B660}" dt="2022-10-08T08:02:49.157" v="7140" actId="20577"/>
          <ac:spMkLst>
            <pc:docMk/>
            <pc:sldMk cId="2602872532" sldId="345"/>
            <ac:spMk id="64" creationId="{1E84E82A-BAED-86F8-CE2D-C2EE7E1F0CC1}"/>
          </ac:spMkLst>
        </pc:spChg>
        <pc:spChg chg="add mod">
          <ac:chgData name="이 희준" userId="37eeb19c9fbe94a8" providerId="LiveId" clId="{6BFF515C-833B-4397-A23F-5CC68411B660}" dt="2022-10-08T08:02:18.023" v="7098" actId="313"/>
          <ac:spMkLst>
            <pc:docMk/>
            <pc:sldMk cId="2602872532" sldId="345"/>
            <ac:spMk id="66" creationId="{7E0C3AD2-0E99-1DF7-F491-79A961C17691}"/>
          </ac:spMkLst>
        </pc:spChg>
        <pc:spChg chg="add mod">
          <ac:chgData name="이 희준" userId="37eeb19c9fbe94a8" providerId="LiveId" clId="{6BFF515C-833B-4397-A23F-5CC68411B660}" dt="2022-10-08T08:01:20.384" v="6989" actId="20577"/>
          <ac:spMkLst>
            <pc:docMk/>
            <pc:sldMk cId="2602872532" sldId="345"/>
            <ac:spMk id="67" creationId="{738ECE8E-20F1-1FFF-04D1-143B5AAD2A5D}"/>
          </ac:spMkLst>
        </pc:spChg>
        <pc:grpChg chg="add del mod">
          <ac:chgData name="이 희준" userId="37eeb19c9fbe94a8" providerId="LiveId" clId="{6BFF515C-833B-4397-A23F-5CC68411B660}" dt="2022-10-03T12:15:21.987" v="1326" actId="165"/>
          <ac:grpSpMkLst>
            <pc:docMk/>
            <pc:sldMk cId="2602872532" sldId="345"/>
            <ac:grpSpMk id="10" creationId="{2643E5C3-9A38-933E-70FF-E36B70D410A5}"/>
          </ac:grpSpMkLst>
        </pc:grpChg>
        <pc:grpChg chg="del mod topLvl">
          <ac:chgData name="이 희준" userId="37eeb19c9fbe94a8" providerId="LiveId" clId="{6BFF515C-833B-4397-A23F-5CC68411B660}" dt="2022-10-03T12:15:38.855" v="1329" actId="478"/>
          <ac:grpSpMkLst>
            <pc:docMk/>
            <pc:sldMk cId="2602872532" sldId="345"/>
            <ac:grpSpMk id="12" creationId="{89E6CB87-0337-058C-9559-74285090EF75}"/>
          </ac:grpSpMkLst>
        </pc:grpChg>
        <pc:grpChg chg="del mod topLvl">
          <ac:chgData name="이 희준" userId="37eeb19c9fbe94a8" providerId="LiveId" clId="{6BFF515C-833B-4397-A23F-5CC68411B660}" dt="2022-10-03T12:15:38.855" v="1329" actId="478"/>
          <ac:grpSpMkLst>
            <pc:docMk/>
            <pc:sldMk cId="2602872532" sldId="345"/>
            <ac:grpSpMk id="13" creationId="{31A4969A-D632-909E-8CC3-34C27E248113}"/>
          </ac:grpSpMkLst>
        </pc:grpChg>
        <pc:grpChg chg="add del mod">
          <ac:chgData name="이 희준" userId="37eeb19c9fbe94a8" providerId="LiveId" clId="{6BFF515C-833B-4397-A23F-5CC68411B660}" dt="2022-10-03T12:15:26.955" v="1327" actId="165"/>
          <ac:grpSpMkLst>
            <pc:docMk/>
            <pc:sldMk cId="2602872532" sldId="345"/>
            <ac:grpSpMk id="18" creationId="{CE8D7B27-626A-E839-492A-18B64BD54173}"/>
          </ac:grpSpMkLst>
        </pc:grpChg>
        <pc:grpChg chg="del mod topLvl">
          <ac:chgData name="이 희준" userId="37eeb19c9fbe94a8" providerId="LiveId" clId="{6BFF515C-833B-4397-A23F-5CC68411B660}" dt="2022-10-03T12:15:38.855" v="1329" actId="478"/>
          <ac:grpSpMkLst>
            <pc:docMk/>
            <pc:sldMk cId="2602872532" sldId="345"/>
            <ac:grpSpMk id="20" creationId="{4EDC68F3-D546-8C9F-A637-DD1F9CF05ABB}"/>
          </ac:grpSpMkLst>
        </pc:grpChg>
        <pc:grpChg chg="del mod topLvl">
          <ac:chgData name="이 희준" userId="37eeb19c9fbe94a8" providerId="LiveId" clId="{6BFF515C-833B-4397-A23F-5CC68411B660}" dt="2022-10-03T12:15:38.855" v="1329" actId="478"/>
          <ac:grpSpMkLst>
            <pc:docMk/>
            <pc:sldMk cId="2602872532" sldId="345"/>
            <ac:grpSpMk id="21" creationId="{04C16CD0-32F2-2B87-FFAE-26D192CF2F82}"/>
          </ac:grpSpMkLst>
        </pc:grpChg>
        <pc:grpChg chg="add del mod">
          <ac:chgData name="이 희준" userId="37eeb19c9fbe94a8" providerId="LiveId" clId="{6BFF515C-833B-4397-A23F-5CC68411B660}" dt="2022-10-08T07:59:29.682" v="6855" actId="1076"/>
          <ac:grpSpMkLst>
            <pc:docMk/>
            <pc:sldMk cId="2602872532" sldId="345"/>
            <ac:grpSpMk id="26" creationId="{CECB853C-5E5C-EE86-5730-0BC31589662B}"/>
          </ac:grpSpMkLst>
        </pc:grpChg>
        <pc:grpChg chg="add del mod">
          <ac:chgData name="이 희준" userId="37eeb19c9fbe94a8" providerId="LiveId" clId="{6BFF515C-833B-4397-A23F-5CC68411B660}" dt="2022-10-03T12:15:30.265" v="1328" actId="165"/>
          <ac:grpSpMkLst>
            <pc:docMk/>
            <pc:sldMk cId="2602872532" sldId="345"/>
            <ac:grpSpMk id="62" creationId="{4ED3E562-9833-F44D-4C8C-A188A6F26517}"/>
          </ac:grpSpMkLst>
        </pc:grpChg>
        <pc:grpChg chg="add mod">
          <ac:chgData name="이 희준" userId="37eeb19c9fbe94a8" providerId="LiveId" clId="{6BFF515C-833B-4397-A23F-5CC68411B660}" dt="2022-10-03T12:15:14.124" v="1325" actId="164"/>
          <ac:grpSpMkLst>
            <pc:docMk/>
            <pc:sldMk cId="2602872532" sldId="345"/>
            <ac:grpSpMk id="65" creationId="{D66F7D03-DCEA-FC72-9E14-42F62320FBE3}"/>
          </ac:grpSpMkLst>
        </pc:grpChg>
      </pc:sldChg>
      <pc:sldChg chg="modSp new del mod">
        <pc:chgData name="이 희준" userId="37eeb19c9fbe94a8" providerId="LiveId" clId="{6BFF515C-833B-4397-A23F-5CC68411B660}" dt="2022-10-04T13:47:21.583" v="4483" actId="47"/>
        <pc:sldMkLst>
          <pc:docMk/>
          <pc:sldMk cId="4023990188" sldId="346"/>
        </pc:sldMkLst>
        <pc:spChg chg="mod">
          <ac:chgData name="이 희준" userId="37eeb19c9fbe94a8" providerId="LiveId" clId="{6BFF515C-833B-4397-A23F-5CC68411B660}" dt="2022-10-04T10:50:51.485" v="1413" actId="27636"/>
          <ac:spMkLst>
            <pc:docMk/>
            <pc:sldMk cId="4023990188" sldId="346"/>
            <ac:spMk id="2" creationId="{FF75166D-13A8-0DF0-FB1E-5EDB7CC98621}"/>
          </ac:spMkLst>
        </pc:spChg>
      </pc:sldChg>
      <pc:sldChg chg="modSp new del mod">
        <pc:chgData name="이 희준" userId="37eeb19c9fbe94a8" providerId="LiveId" clId="{6BFF515C-833B-4397-A23F-5CC68411B660}" dt="2022-10-04T13:47:21.583" v="4483" actId="47"/>
        <pc:sldMkLst>
          <pc:docMk/>
          <pc:sldMk cId="1862356450" sldId="347"/>
        </pc:sldMkLst>
        <pc:spChg chg="mod">
          <ac:chgData name="이 희준" userId="37eeb19c9fbe94a8" providerId="LiveId" clId="{6BFF515C-833B-4397-A23F-5CC68411B660}" dt="2022-10-04T10:50:51.490" v="1414" actId="27636"/>
          <ac:spMkLst>
            <pc:docMk/>
            <pc:sldMk cId="1862356450" sldId="347"/>
            <ac:spMk id="2" creationId="{24363286-41E3-19E5-CEA7-42799A0C0935}"/>
          </ac:spMkLst>
        </pc:spChg>
      </pc:sldChg>
      <pc:sldChg chg="addSp delSp modSp add mod modNotesTx">
        <pc:chgData name="이 희준" userId="37eeb19c9fbe94a8" providerId="LiveId" clId="{6BFF515C-833B-4397-A23F-5CC68411B660}" dt="2022-10-05T10:46:52.769" v="5277" actId="313"/>
        <pc:sldMkLst>
          <pc:docMk/>
          <pc:sldMk cId="3208417858" sldId="348"/>
        </pc:sldMkLst>
        <pc:spChg chg="mod">
          <ac:chgData name="이 희준" userId="37eeb19c9fbe94a8" providerId="LiveId" clId="{6BFF515C-833B-4397-A23F-5CC68411B660}" dt="2022-10-04T13:35:26.687" v="4359" actId="14100"/>
          <ac:spMkLst>
            <pc:docMk/>
            <pc:sldMk cId="3208417858" sldId="348"/>
            <ac:spMk id="3" creationId="{95C469A0-AC14-1345-4BD3-4AB693A62C97}"/>
          </ac:spMkLst>
        </pc:spChg>
        <pc:spChg chg="del">
          <ac:chgData name="이 희준" userId="37eeb19c9fbe94a8" providerId="LiveId" clId="{6BFF515C-833B-4397-A23F-5CC68411B660}" dt="2022-10-04T13:34:19.097" v="4339" actId="478"/>
          <ac:spMkLst>
            <pc:docMk/>
            <pc:sldMk cId="3208417858" sldId="348"/>
            <ac:spMk id="4" creationId="{DE7D021E-53BF-F2C8-278B-B73C00908C0E}"/>
          </ac:spMkLst>
        </pc:spChg>
        <pc:picChg chg="del">
          <ac:chgData name="이 희준" userId="37eeb19c9fbe94a8" providerId="LiveId" clId="{6BFF515C-833B-4397-A23F-5CC68411B660}" dt="2022-10-04T13:34:16.672" v="4338" actId="478"/>
          <ac:picMkLst>
            <pc:docMk/>
            <pc:sldMk cId="3208417858" sldId="348"/>
            <ac:picMk id="18434" creationId="{37F78132-7BD8-F11F-936A-2D2D4E43665B}"/>
          </ac:picMkLst>
        </pc:picChg>
        <pc:picChg chg="del">
          <ac:chgData name="이 희준" userId="37eeb19c9fbe94a8" providerId="LiveId" clId="{6BFF515C-833B-4397-A23F-5CC68411B660}" dt="2022-10-04T13:34:16.672" v="4338" actId="478"/>
          <ac:picMkLst>
            <pc:docMk/>
            <pc:sldMk cId="3208417858" sldId="348"/>
            <ac:picMk id="18436" creationId="{FE4C7244-78E0-973C-9714-7B9F2916425C}"/>
          </ac:picMkLst>
        </pc:picChg>
        <pc:picChg chg="add mod">
          <ac:chgData name="이 희준" userId="37eeb19c9fbe94a8" providerId="LiveId" clId="{6BFF515C-833B-4397-A23F-5CC68411B660}" dt="2022-10-04T13:35:34.727" v="4362" actId="1076"/>
          <ac:picMkLst>
            <pc:docMk/>
            <pc:sldMk cId="3208417858" sldId="348"/>
            <ac:picMk id="19458" creationId="{FF655900-0363-1157-6E36-A8147305F545}"/>
          </ac:picMkLst>
        </pc:picChg>
      </pc:sldChg>
      <pc:sldChg chg="modSp new mod">
        <pc:chgData name="이 희준" userId="37eeb19c9fbe94a8" providerId="LiveId" clId="{6BFF515C-833B-4397-A23F-5CC68411B660}" dt="2022-10-04T14:17:28.113" v="4757" actId="20577"/>
        <pc:sldMkLst>
          <pc:docMk/>
          <pc:sldMk cId="407420660" sldId="349"/>
        </pc:sldMkLst>
        <pc:spChg chg="mod">
          <ac:chgData name="이 희준" userId="37eeb19c9fbe94a8" providerId="LiveId" clId="{6BFF515C-833B-4397-A23F-5CC68411B660}" dt="2022-10-04T14:01:24.943" v="4606" actId="20577"/>
          <ac:spMkLst>
            <pc:docMk/>
            <pc:sldMk cId="407420660" sldId="349"/>
            <ac:spMk id="2" creationId="{6093F566-F4B8-8BD6-8876-DF8E2D1C7126}"/>
          </ac:spMkLst>
        </pc:spChg>
        <pc:spChg chg="mod">
          <ac:chgData name="이 희준" userId="37eeb19c9fbe94a8" providerId="LiveId" clId="{6BFF515C-833B-4397-A23F-5CC68411B660}" dt="2022-10-04T14:17:28.113" v="4757" actId="20577"/>
          <ac:spMkLst>
            <pc:docMk/>
            <pc:sldMk cId="407420660" sldId="349"/>
            <ac:spMk id="3" creationId="{DBAC7AA6-66D7-7925-AD14-F71F247C9B93}"/>
          </ac:spMkLst>
        </pc:spChg>
      </pc:sldChg>
      <pc:sldChg chg="modSp new del mod modShow">
        <pc:chgData name="이 희준" userId="37eeb19c9fbe94a8" providerId="LiveId" clId="{6BFF515C-833B-4397-A23F-5CC68411B660}" dt="2022-10-04T13:59:16.639" v="4584" actId="47"/>
        <pc:sldMkLst>
          <pc:docMk/>
          <pc:sldMk cId="2194502249" sldId="349"/>
        </pc:sldMkLst>
        <pc:spChg chg="mod">
          <ac:chgData name="이 희준" userId="37eeb19c9fbe94a8" providerId="LiveId" clId="{6BFF515C-833B-4397-A23F-5CC68411B660}" dt="2022-10-04T13:49:03.849" v="4505" actId="27636"/>
          <ac:spMkLst>
            <pc:docMk/>
            <pc:sldMk cId="2194502249" sldId="349"/>
            <ac:spMk id="2" creationId="{F8B2CA65-CF89-5AD0-E1D1-8B8DB8A332B4}"/>
          </ac:spMkLst>
        </pc:spChg>
      </pc:sldChg>
      <pc:sldChg chg="add">
        <pc:chgData name="이 희준" userId="37eeb19c9fbe94a8" providerId="LiveId" clId="{6BFF515C-833B-4397-A23F-5CC68411B660}" dt="2022-10-08T07:58:51.812" v="6788"/>
        <pc:sldMkLst>
          <pc:docMk/>
          <pc:sldMk cId="2416710031" sldId="350"/>
        </pc:sldMkLst>
      </pc:sldChg>
      <pc:sldMasterChg chg="delSldLayout">
        <pc:chgData name="이 희준" userId="37eeb19c9fbe94a8" providerId="LiveId" clId="{6BFF515C-833B-4397-A23F-5CC68411B660}" dt="2022-10-08T07:58:30.321" v="6773" actId="47"/>
        <pc:sldMasterMkLst>
          <pc:docMk/>
          <pc:sldMasterMk cId="1328594743" sldId="2147483672"/>
        </pc:sldMasterMkLst>
        <pc:sldLayoutChg chg="del">
          <pc:chgData name="이 희준" userId="37eeb19c9fbe94a8" providerId="LiveId" clId="{6BFF515C-833B-4397-A23F-5CC68411B660}" dt="2022-10-08T07:58:30.321" v="6773" actId="47"/>
          <pc:sldLayoutMkLst>
            <pc:docMk/>
            <pc:sldMasterMk cId="1328594743" sldId="2147483672"/>
            <pc:sldLayoutMk cId="2768462399" sldId="2147483677"/>
          </pc:sldLayoutMkLst>
        </pc:sldLayoutChg>
        <pc:sldLayoutChg chg="del">
          <pc:chgData name="이 희준" userId="37eeb19c9fbe94a8" providerId="LiveId" clId="{6BFF515C-833B-4397-A23F-5CC68411B660}" dt="2022-10-08T07:58:30.321" v="6773" actId="47"/>
          <pc:sldLayoutMkLst>
            <pc:docMk/>
            <pc:sldMasterMk cId="1328594743" sldId="2147483672"/>
            <pc:sldLayoutMk cId="2751152258" sldId="2147483683"/>
          </pc:sldLayoutMkLst>
        </pc:sldLayoutChg>
      </pc:sldMasterChg>
    </pc:docChg>
  </pc:docChgLst>
  <pc:docChgLst>
    <pc:chgData name="이 희준" userId="37eeb19c9fbe94a8" providerId="LiveId" clId="{98212BC9-450E-42E0-9BE6-D55D6C29BEBA}"/>
    <pc:docChg chg="undo custSel addSld modSld">
      <pc:chgData name="이 희준" userId="37eeb19c9fbe94a8" providerId="LiveId" clId="{98212BC9-450E-42E0-9BE6-D55D6C29BEBA}" dt="2022-10-03T09:12:57.190" v="483" actId="20577"/>
      <pc:docMkLst>
        <pc:docMk/>
      </pc:docMkLst>
      <pc:sldChg chg="modSp mod">
        <pc:chgData name="이 희준" userId="37eeb19c9fbe94a8" providerId="LiveId" clId="{98212BC9-450E-42E0-9BE6-D55D6C29BEBA}" dt="2022-10-03T09:12:57.190" v="483" actId="20577"/>
        <pc:sldMkLst>
          <pc:docMk/>
          <pc:sldMk cId="3776464535" sldId="256"/>
        </pc:sldMkLst>
        <pc:spChg chg="mod">
          <ac:chgData name="이 희준" userId="37eeb19c9fbe94a8" providerId="LiveId" clId="{98212BC9-450E-42E0-9BE6-D55D6C29BEBA}" dt="2022-10-03T09:12:57.190" v="483" actId="20577"/>
          <ac:spMkLst>
            <pc:docMk/>
            <pc:sldMk cId="3776464535" sldId="256"/>
            <ac:spMk id="2" creationId="{6A7ADA3A-FFF6-5674-590E-187B6A9E62F1}"/>
          </ac:spMkLst>
        </pc:spChg>
      </pc:sldChg>
      <pc:sldChg chg="addSp delSp modSp mod">
        <pc:chgData name="이 희준" userId="37eeb19c9fbe94a8" providerId="LiveId" clId="{98212BC9-450E-42E0-9BE6-D55D6C29BEBA}" dt="2022-10-03T09:06:59.592" v="335" actId="1076"/>
        <pc:sldMkLst>
          <pc:docMk/>
          <pc:sldMk cId="2264617649" sldId="257"/>
        </pc:sldMkLst>
        <pc:spChg chg="del mod">
          <ac:chgData name="이 희준" userId="37eeb19c9fbe94a8" providerId="LiveId" clId="{98212BC9-450E-42E0-9BE6-D55D6C29BEBA}" dt="2022-10-03T09:04:51.876" v="309" actId="478"/>
          <ac:spMkLst>
            <pc:docMk/>
            <pc:sldMk cId="2264617649" sldId="257"/>
            <ac:spMk id="3" creationId="{F6F8A2DA-9B0D-8A0D-B2E7-450B402F7641}"/>
          </ac:spMkLst>
        </pc:spChg>
        <pc:spChg chg="mod topLvl">
          <ac:chgData name="이 희준" userId="37eeb19c9fbe94a8" providerId="LiveId" clId="{98212BC9-450E-42E0-9BE6-D55D6C29BEBA}" dt="2022-10-03T09:03:00.308" v="138" actId="1076"/>
          <ac:spMkLst>
            <pc:docMk/>
            <pc:sldMk cId="2264617649" sldId="257"/>
            <ac:spMk id="5" creationId="{9BEA858C-1C92-6A38-399D-FA8E2CFE6869}"/>
          </ac:spMkLst>
        </pc:spChg>
        <pc:spChg chg="mod topLvl">
          <ac:chgData name="이 희준" userId="37eeb19c9fbe94a8" providerId="LiveId" clId="{98212BC9-450E-42E0-9BE6-D55D6C29BEBA}" dt="2022-10-03T09:02:57.372" v="137" actId="14100"/>
          <ac:spMkLst>
            <pc:docMk/>
            <pc:sldMk cId="2264617649" sldId="257"/>
            <ac:spMk id="7" creationId="{655E3C51-B2C9-5FCC-3C59-920676B25A8B}"/>
          </ac:spMkLst>
        </pc:spChg>
        <pc:spChg chg="del mod">
          <ac:chgData name="이 희준" userId="37eeb19c9fbe94a8" providerId="LiveId" clId="{98212BC9-450E-42E0-9BE6-D55D6C29BEBA}" dt="2022-10-03T09:02:07.086" v="95" actId="478"/>
          <ac:spMkLst>
            <pc:docMk/>
            <pc:sldMk cId="2264617649" sldId="257"/>
            <ac:spMk id="8" creationId="{FE1C702C-98DB-B074-FBB6-1326985EA1DD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11" creationId="{0297AA55-D3A5-9633-6221-A52DE3E9D9D9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12" creationId="{FFDCB938-2028-DBB1-281D-D782594FF338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13" creationId="{2888F11C-F4EA-23A9-4EB4-2E2FACE992BC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16" creationId="{8EF3FD71-9D20-0BF6-8AAF-6929597FD935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17" creationId="{CF880B39-CA83-CA9B-A5DA-FE12E76D5867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18" creationId="{73F8BFAF-CEDB-6593-610E-63275CFB074D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21" creationId="{AA64B6F6-D75C-4788-A7A9-B36B28EF7389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22" creationId="{71184F42-3B6F-4538-5F77-DBEEE75E2061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23" creationId="{27E391C8-7B56-FD9F-FC99-04F2F78634FC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26" creationId="{C1243AEB-DD4B-7B6E-03CB-D6488CB7871C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27" creationId="{A349C160-369F-F652-742B-0200CC0D076B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28" creationId="{83EA1CF4-8CC2-FA91-E23A-C35B84E653E8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31" creationId="{BC92AAA6-2368-2F32-28FD-77EF94525EDD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32" creationId="{2BF66E77-DFD7-20F6-70F3-5EB6BD214D8E}"/>
          </ac:spMkLst>
        </pc:spChg>
        <pc:spChg chg="mod">
          <ac:chgData name="이 희준" userId="37eeb19c9fbe94a8" providerId="LiveId" clId="{98212BC9-450E-42E0-9BE6-D55D6C29BEBA}" dt="2022-10-03T09:01:58.514" v="93"/>
          <ac:spMkLst>
            <pc:docMk/>
            <pc:sldMk cId="2264617649" sldId="257"/>
            <ac:spMk id="33" creationId="{CC20E44A-B325-7AAC-3E87-DEA47E7DAA14}"/>
          </ac:spMkLst>
        </pc:spChg>
        <pc:spChg chg="mod">
          <ac:chgData name="이 희준" userId="37eeb19c9fbe94a8" providerId="LiveId" clId="{98212BC9-450E-42E0-9BE6-D55D6C29BEBA}" dt="2022-10-03T09:06:19.791" v="328" actId="207"/>
          <ac:spMkLst>
            <pc:docMk/>
            <pc:sldMk cId="2264617649" sldId="257"/>
            <ac:spMk id="37" creationId="{D2167ABA-CC2F-8509-91DA-9722B208AAA7}"/>
          </ac:spMkLst>
        </pc:spChg>
        <pc:spChg chg="mod">
          <ac:chgData name="이 희준" userId="37eeb19c9fbe94a8" providerId="LiveId" clId="{98212BC9-450E-42E0-9BE6-D55D6C29BEBA}" dt="2022-10-03T09:03:17.659" v="184" actId="14100"/>
          <ac:spMkLst>
            <pc:docMk/>
            <pc:sldMk cId="2264617649" sldId="257"/>
            <ac:spMk id="38" creationId="{07DD930F-ED36-F8D9-BFA6-8A98AAB2B980}"/>
          </ac:spMkLst>
        </pc:spChg>
        <pc:spChg chg="mod">
          <ac:chgData name="이 희준" userId="37eeb19c9fbe94a8" providerId="LiveId" clId="{98212BC9-450E-42E0-9BE6-D55D6C29BEBA}" dt="2022-10-03T09:06:23.858" v="329" actId="207"/>
          <ac:spMkLst>
            <pc:docMk/>
            <pc:sldMk cId="2264617649" sldId="257"/>
            <ac:spMk id="40" creationId="{97E9E418-0A9E-D3A3-D324-4210DA48B5C5}"/>
          </ac:spMkLst>
        </pc:spChg>
        <pc:spChg chg="mod">
          <ac:chgData name="이 희준" userId="37eeb19c9fbe94a8" providerId="LiveId" clId="{98212BC9-450E-42E0-9BE6-D55D6C29BEBA}" dt="2022-10-03T09:03:30.035" v="201" actId="20577"/>
          <ac:spMkLst>
            <pc:docMk/>
            <pc:sldMk cId="2264617649" sldId="257"/>
            <ac:spMk id="41" creationId="{7C0C3CA3-55F8-428E-43ED-099E1810942A}"/>
          </ac:spMkLst>
        </pc:spChg>
        <pc:spChg chg="mod">
          <ac:chgData name="이 희준" userId="37eeb19c9fbe94a8" providerId="LiveId" clId="{98212BC9-450E-42E0-9BE6-D55D6C29BEBA}" dt="2022-10-03T09:06:28.826" v="330" actId="207"/>
          <ac:spMkLst>
            <pc:docMk/>
            <pc:sldMk cId="2264617649" sldId="257"/>
            <ac:spMk id="43" creationId="{C34382D8-7D24-AC63-E347-BCF4C633717B}"/>
          </ac:spMkLst>
        </pc:spChg>
        <pc:spChg chg="mod">
          <ac:chgData name="이 희준" userId="37eeb19c9fbe94a8" providerId="LiveId" clId="{98212BC9-450E-42E0-9BE6-D55D6C29BEBA}" dt="2022-10-03T09:04:08.826" v="242" actId="20577"/>
          <ac:spMkLst>
            <pc:docMk/>
            <pc:sldMk cId="2264617649" sldId="257"/>
            <ac:spMk id="44" creationId="{C457970C-BC90-518B-72B1-8CF5AF70993E}"/>
          </ac:spMkLst>
        </pc:spChg>
        <pc:spChg chg="mod">
          <ac:chgData name="이 희준" userId="37eeb19c9fbe94a8" providerId="LiveId" clId="{98212BC9-450E-42E0-9BE6-D55D6C29BEBA}" dt="2022-10-03T09:06:33.679" v="331" actId="207"/>
          <ac:spMkLst>
            <pc:docMk/>
            <pc:sldMk cId="2264617649" sldId="257"/>
            <ac:spMk id="46" creationId="{1351A28A-4F6B-EFA0-40D1-842497D50F73}"/>
          </ac:spMkLst>
        </pc:spChg>
        <pc:spChg chg="mod">
          <ac:chgData name="이 희준" userId="37eeb19c9fbe94a8" providerId="LiveId" clId="{98212BC9-450E-42E0-9BE6-D55D6C29BEBA}" dt="2022-10-03T09:05:12.990" v="319" actId="207"/>
          <ac:spMkLst>
            <pc:docMk/>
            <pc:sldMk cId="2264617649" sldId="257"/>
            <ac:spMk id="47" creationId="{90C39164-5AC9-0D5B-F945-2873B00364A0}"/>
          </ac:spMkLst>
        </pc:spChg>
        <pc:spChg chg="mod">
          <ac:chgData name="이 희준" userId="37eeb19c9fbe94a8" providerId="LiveId" clId="{98212BC9-450E-42E0-9BE6-D55D6C29BEBA}" dt="2022-10-03T09:06:38.471" v="332" actId="207"/>
          <ac:spMkLst>
            <pc:docMk/>
            <pc:sldMk cId="2264617649" sldId="257"/>
            <ac:spMk id="49" creationId="{6DDC1A82-FF5F-818F-3FA5-1D3BF2E122CC}"/>
          </ac:spMkLst>
        </pc:spChg>
        <pc:spChg chg="mod">
          <ac:chgData name="이 희준" userId="37eeb19c9fbe94a8" providerId="LiveId" clId="{98212BC9-450E-42E0-9BE6-D55D6C29BEBA}" dt="2022-10-03T09:05:12.990" v="319" actId="207"/>
          <ac:spMkLst>
            <pc:docMk/>
            <pc:sldMk cId="2264617649" sldId="257"/>
            <ac:spMk id="50" creationId="{16F034F1-75CF-2D54-1676-645682D7B167}"/>
          </ac:spMkLst>
        </pc:spChg>
        <pc:spChg chg="mod ord">
          <ac:chgData name="이 희준" userId="37eeb19c9fbe94a8" providerId="LiveId" clId="{98212BC9-450E-42E0-9BE6-D55D6C29BEBA}" dt="2022-10-03T09:06:45.857" v="334" actId="167"/>
          <ac:spMkLst>
            <pc:docMk/>
            <pc:sldMk cId="2264617649" sldId="257"/>
            <ac:spMk id="52" creationId="{FF1D83F6-3C23-1511-448F-776C8DC2C95C}"/>
          </ac:spMkLst>
        </pc:spChg>
        <pc:spChg chg="mod">
          <ac:chgData name="이 희준" userId="37eeb19c9fbe94a8" providerId="LiveId" clId="{98212BC9-450E-42E0-9BE6-D55D6C29BEBA}" dt="2022-10-03T09:05:12.990" v="319" actId="207"/>
          <ac:spMkLst>
            <pc:docMk/>
            <pc:sldMk cId="2264617649" sldId="257"/>
            <ac:spMk id="53" creationId="{9F239B0E-0637-48F5-23D1-9F5A28092057}"/>
          </ac:spMkLst>
        </pc:spChg>
        <pc:spChg chg="add del mod">
          <ac:chgData name="이 희준" userId="37eeb19c9fbe94a8" providerId="LiveId" clId="{98212BC9-450E-42E0-9BE6-D55D6C29BEBA}" dt="2022-10-03T09:04:53.962" v="310" actId="478"/>
          <ac:spMkLst>
            <pc:docMk/>
            <pc:sldMk cId="2264617649" sldId="257"/>
            <ac:spMk id="55" creationId="{39F99E90-1B27-9A14-C779-267F4BFE2E56}"/>
          </ac:spMkLst>
        </pc:spChg>
        <pc:grpChg chg="add del mod">
          <ac:chgData name="이 희준" userId="37eeb19c9fbe94a8" providerId="LiveId" clId="{98212BC9-450E-42E0-9BE6-D55D6C29BEBA}" dt="2022-10-03T09:02:18.923" v="102" actId="165"/>
          <ac:grpSpMkLst>
            <pc:docMk/>
            <pc:sldMk cId="2264617649" sldId="257"/>
            <ac:grpSpMk id="4" creationId="{8AC5BE25-A272-FA43-03E7-0AC5C3139732}"/>
          </ac:grpSpMkLst>
        </pc:grpChg>
        <pc:grpChg chg="del mod">
          <ac:chgData name="이 희준" userId="37eeb19c9fbe94a8" providerId="LiveId" clId="{98212BC9-450E-42E0-9BE6-D55D6C29BEBA}" dt="2022-10-03T09:02:07.086" v="95" actId="478"/>
          <ac:grpSpMkLst>
            <pc:docMk/>
            <pc:sldMk cId="2264617649" sldId="257"/>
            <ac:grpSpMk id="6" creationId="{71A73626-2C25-64CE-FF78-A4D456D47A9F}"/>
          </ac:grpSpMkLst>
        </pc:grpChg>
        <pc:grpChg chg="add del mod">
          <ac:chgData name="이 희준" userId="37eeb19c9fbe94a8" providerId="LiveId" clId="{98212BC9-450E-42E0-9BE6-D55D6C29BEBA}" dt="2022-10-03T09:02:10.942" v="100" actId="478"/>
          <ac:grpSpMkLst>
            <pc:docMk/>
            <pc:sldMk cId="2264617649" sldId="257"/>
            <ac:grpSpMk id="9" creationId="{93722C78-3059-5128-A262-D4175AFB4BE7}"/>
          </ac:grpSpMkLst>
        </pc:grpChg>
        <pc:grpChg chg="mod">
          <ac:chgData name="이 희준" userId="37eeb19c9fbe94a8" providerId="LiveId" clId="{98212BC9-450E-42E0-9BE6-D55D6C29BEBA}" dt="2022-10-03T09:01:58.514" v="93"/>
          <ac:grpSpMkLst>
            <pc:docMk/>
            <pc:sldMk cId="2264617649" sldId="257"/>
            <ac:grpSpMk id="10" creationId="{254B2DF1-4B99-3146-991D-E2956D95524B}"/>
          </ac:grpSpMkLst>
        </pc:grpChg>
        <pc:grpChg chg="add del mod">
          <ac:chgData name="이 희준" userId="37eeb19c9fbe94a8" providerId="LiveId" clId="{98212BC9-450E-42E0-9BE6-D55D6C29BEBA}" dt="2022-10-03T09:02:08.133" v="96" actId="478"/>
          <ac:grpSpMkLst>
            <pc:docMk/>
            <pc:sldMk cId="2264617649" sldId="257"/>
            <ac:grpSpMk id="14" creationId="{6977B7FD-272E-0D21-942D-BDA174046B79}"/>
          </ac:grpSpMkLst>
        </pc:grpChg>
        <pc:grpChg chg="mod">
          <ac:chgData name="이 희준" userId="37eeb19c9fbe94a8" providerId="LiveId" clId="{98212BC9-450E-42E0-9BE6-D55D6C29BEBA}" dt="2022-10-03T09:01:58.514" v="93"/>
          <ac:grpSpMkLst>
            <pc:docMk/>
            <pc:sldMk cId="2264617649" sldId="257"/>
            <ac:grpSpMk id="15" creationId="{B0F97AED-1E35-55E0-AF0E-3177CE3131C5}"/>
          </ac:grpSpMkLst>
        </pc:grpChg>
        <pc:grpChg chg="add del mod">
          <ac:chgData name="이 희준" userId="37eeb19c9fbe94a8" providerId="LiveId" clId="{98212BC9-450E-42E0-9BE6-D55D6C29BEBA}" dt="2022-10-03T09:02:08.628" v="97" actId="478"/>
          <ac:grpSpMkLst>
            <pc:docMk/>
            <pc:sldMk cId="2264617649" sldId="257"/>
            <ac:grpSpMk id="19" creationId="{31AA55E4-9C91-F7E6-01F5-AA258ED67434}"/>
          </ac:grpSpMkLst>
        </pc:grpChg>
        <pc:grpChg chg="mod">
          <ac:chgData name="이 희준" userId="37eeb19c9fbe94a8" providerId="LiveId" clId="{98212BC9-450E-42E0-9BE6-D55D6C29BEBA}" dt="2022-10-03T09:01:58.514" v="93"/>
          <ac:grpSpMkLst>
            <pc:docMk/>
            <pc:sldMk cId="2264617649" sldId="257"/>
            <ac:grpSpMk id="20" creationId="{F5383F05-0DBF-6766-0337-99703D54DBE7}"/>
          </ac:grpSpMkLst>
        </pc:grpChg>
        <pc:grpChg chg="add del mod">
          <ac:chgData name="이 희준" userId="37eeb19c9fbe94a8" providerId="LiveId" clId="{98212BC9-450E-42E0-9BE6-D55D6C29BEBA}" dt="2022-10-03T09:02:10.316" v="99" actId="478"/>
          <ac:grpSpMkLst>
            <pc:docMk/>
            <pc:sldMk cId="2264617649" sldId="257"/>
            <ac:grpSpMk id="24" creationId="{BCFD7435-1526-A42B-7980-3F4D9BF0A570}"/>
          </ac:grpSpMkLst>
        </pc:grpChg>
        <pc:grpChg chg="mod">
          <ac:chgData name="이 희준" userId="37eeb19c9fbe94a8" providerId="LiveId" clId="{98212BC9-450E-42E0-9BE6-D55D6C29BEBA}" dt="2022-10-03T09:01:58.514" v="93"/>
          <ac:grpSpMkLst>
            <pc:docMk/>
            <pc:sldMk cId="2264617649" sldId="257"/>
            <ac:grpSpMk id="25" creationId="{50A8020B-3AAE-A527-E4BB-42559DFADE90}"/>
          </ac:grpSpMkLst>
        </pc:grpChg>
        <pc:grpChg chg="add del mod">
          <ac:chgData name="이 희준" userId="37eeb19c9fbe94a8" providerId="LiveId" clId="{98212BC9-450E-42E0-9BE6-D55D6C29BEBA}" dt="2022-10-03T09:02:09.462" v="98" actId="478"/>
          <ac:grpSpMkLst>
            <pc:docMk/>
            <pc:sldMk cId="2264617649" sldId="257"/>
            <ac:grpSpMk id="29" creationId="{EC4D22DB-6165-B880-E916-2E323AD168C6}"/>
          </ac:grpSpMkLst>
        </pc:grpChg>
        <pc:grpChg chg="mod">
          <ac:chgData name="이 희준" userId="37eeb19c9fbe94a8" providerId="LiveId" clId="{98212BC9-450E-42E0-9BE6-D55D6C29BEBA}" dt="2022-10-03T09:01:58.514" v="93"/>
          <ac:grpSpMkLst>
            <pc:docMk/>
            <pc:sldMk cId="2264617649" sldId="257"/>
            <ac:grpSpMk id="30" creationId="{E9FB4D58-43E2-63B5-E66C-29AC5B4A602E}"/>
          </ac:grpSpMkLst>
        </pc:grpChg>
        <pc:grpChg chg="add mod">
          <ac:chgData name="이 희준" userId="37eeb19c9fbe94a8" providerId="LiveId" clId="{98212BC9-450E-42E0-9BE6-D55D6C29BEBA}" dt="2022-10-03T09:02:34.633" v="107" actId="164"/>
          <ac:grpSpMkLst>
            <pc:docMk/>
            <pc:sldMk cId="2264617649" sldId="257"/>
            <ac:grpSpMk id="34" creationId="{79A80027-61EA-C6CC-C551-8C23F7D0E939}"/>
          </ac:grpSpMkLst>
        </pc:grpChg>
        <pc:grpChg chg="add mod">
          <ac:chgData name="이 희준" userId="37eeb19c9fbe94a8" providerId="LiveId" clId="{98212BC9-450E-42E0-9BE6-D55D6C29BEBA}" dt="2022-10-03T09:06:59.592" v="335" actId="1076"/>
          <ac:grpSpMkLst>
            <pc:docMk/>
            <pc:sldMk cId="2264617649" sldId="257"/>
            <ac:grpSpMk id="35" creationId="{0F48FFE9-A93C-B32E-DEB9-0F442A9CF955}"/>
          </ac:grpSpMkLst>
        </pc:grpChg>
        <pc:grpChg chg="add mod">
          <ac:chgData name="이 희준" userId="37eeb19c9fbe94a8" providerId="LiveId" clId="{98212BC9-450E-42E0-9BE6-D55D6C29BEBA}" dt="2022-10-03T09:06:59.592" v="335" actId="1076"/>
          <ac:grpSpMkLst>
            <pc:docMk/>
            <pc:sldMk cId="2264617649" sldId="257"/>
            <ac:grpSpMk id="36" creationId="{4F1CE1A9-82BC-E72C-7639-C48A25EFC16B}"/>
          </ac:grpSpMkLst>
        </pc:grpChg>
        <pc:grpChg chg="add mod">
          <ac:chgData name="이 희준" userId="37eeb19c9fbe94a8" providerId="LiveId" clId="{98212BC9-450E-42E0-9BE6-D55D6C29BEBA}" dt="2022-10-03T09:06:59.592" v="335" actId="1076"/>
          <ac:grpSpMkLst>
            <pc:docMk/>
            <pc:sldMk cId="2264617649" sldId="257"/>
            <ac:grpSpMk id="39" creationId="{224D5A81-42FC-515C-51B9-AF17200A74F9}"/>
          </ac:grpSpMkLst>
        </pc:grpChg>
        <pc:grpChg chg="add mod">
          <ac:chgData name="이 희준" userId="37eeb19c9fbe94a8" providerId="LiveId" clId="{98212BC9-450E-42E0-9BE6-D55D6C29BEBA}" dt="2022-10-03T09:06:59.592" v="335" actId="1076"/>
          <ac:grpSpMkLst>
            <pc:docMk/>
            <pc:sldMk cId="2264617649" sldId="257"/>
            <ac:grpSpMk id="42" creationId="{01D73169-252B-919F-7DA8-FC5D3EC510DA}"/>
          </ac:grpSpMkLst>
        </pc:grpChg>
        <pc:grpChg chg="add mod">
          <ac:chgData name="이 희준" userId="37eeb19c9fbe94a8" providerId="LiveId" clId="{98212BC9-450E-42E0-9BE6-D55D6C29BEBA}" dt="2022-10-03T09:06:59.592" v="335" actId="1076"/>
          <ac:grpSpMkLst>
            <pc:docMk/>
            <pc:sldMk cId="2264617649" sldId="257"/>
            <ac:grpSpMk id="45" creationId="{3B14629D-A6F0-DAD7-AF5C-40791258ED49}"/>
          </ac:grpSpMkLst>
        </pc:grpChg>
        <pc:grpChg chg="add mod">
          <ac:chgData name="이 희준" userId="37eeb19c9fbe94a8" providerId="LiveId" clId="{98212BC9-450E-42E0-9BE6-D55D6C29BEBA}" dt="2022-10-03T09:06:59.592" v="335" actId="1076"/>
          <ac:grpSpMkLst>
            <pc:docMk/>
            <pc:sldMk cId="2264617649" sldId="257"/>
            <ac:grpSpMk id="48" creationId="{496F650C-4B9B-599F-56F6-366AE7D70794}"/>
          </ac:grpSpMkLst>
        </pc:grpChg>
        <pc:grpChg chg="add mod">
          <ac:chgData name="이 희준" userId="37eeb19c9fbe94a8" providerId="LiveId" clId="{98212BC9-450E-42E0-9BE6-D55D6C29BEBA}" dt="2022-10-03T09:06:59.592" v="335" actId="1076"/>
          <ac:grpSpMkLst>
            <pc:docMk/>
            <pc:sldMk cId="2264617649" sldId="257"/>
            <ac:grpSpMk id="51" creationId="{0FFAF3BD-0508-E029-6089-8BB1787573D0}"/>
          </ac:grpSpMkLst>
        </pc:grpChg>
      </pc:sldChg>
      <pc:sldChg chg="modSp mod">
        <pc:chgData name="이 희준" userId="37eeb19c9fbe94a8" providerId="LiveId" clId="{98212BC9-450E-42E0-9BE6-D55D6C29BEBA}" dt="2022-10-03T09:12:30.842" v="453"/>
        <pc:sldMkLst>
          <pc:docMk/>
          <pc:sldMk cId="181605654" sldId="258"/>
        </pc:sldMkLst>
        <pc:spChg chg="mod">
          <ac:chgData name="이 희준" userId="37eeb19c9fbe94a8" providerId="LiveId" clId="{98212BC9-450E-42E0-9BE6-D55D6C29BEBA}" dt="2022-10-03T09:12:30.842" v="453"/>
          <ac:spMkLst>
            <pc:docMk/>
            <pc:sldMk cId="181605654" sldId="258"/>
            <ac:spMk id="2" creationId="{0FBFEB51-940B-01C1-4FBA-9EF47374F8F3}"/>
          </ac:spMkLst>
        </pc:spChg>
      </pc:sldChg>
      <pc:sldChg chg="modSp add mod">
        <pc:chgData name="이 희준" userId="37eeb19c9fbe94a8" providerId="LiveId" clId="{98212BC9-450E-42E0-9BE6-D55D6C29BEBA}" dt="2022-10-03T09:12:20.192" v="452" actId="20577"/>
        <pc:sldMkLst>
          <pc:docMk/>
          <pc:sldMk cId="2255907581" sldId="294"/>
        </pc:sldMkLst>
        <pc:spChg chg="mod">
          <ac:chgData name="이 희준" userId="37eeb19c9fbe94a8" providerId="LiveId" clId="{98212BC9-450E-42E0-9BE6-D55D6C29BEBA}" dt="2022-10-03T09:12:20.192" v="452" actId="20577"/>
          <ac:spMkLst>
            <pc:docMk/>
            <pc:sldMk cId="2255907581" sldId="294"/>
            <ac:spMk id="2" creationId="{6E662E9B-FA34-D79D-AE23-178CEAF5C9A1}"/>
          </ac:spMkLst>
        </pc:spChg>
        <pc:spChg chg="mod">
          <ac:chgData name="이 희준" userId="37eeb19c9fbe94a8" providerId="LiveId" clId="{98212BC9-450E-42E0-9BE6-D55D6C29BEBA}" dt="2022-10-03T09:09:02.658" v="395" actId="404"/>
          <ac:spMkLst>
            <pc:docMk/>
            <pc:sldMk cId="2255907581" sldId="294"/>
            <ac:spMk id="5" creationId="{9BEA858C-1C92-6A38-399D-FA8E2CFE6869}"/>
          </ac:spMkLst>
        </pc:spChg>
        <pc:spChg chg="mod">
          <ac:chgData name="이 희준" userId="37eeb19c9fbe94a8" providerId="LiveId" clId="{98212BC9-450E-42E0-9BE6-D55D6C29BEBA}" dt="2022-10-03T09:09:07.886" v="396" actId="14100"/>
          <ac:spMkLst>
            <pc:docMk/>
            <pc:sldMk cId="2255907581" sldId="294"/>
            <ac:spMk id="7" creationId="{655E3C51-B2C9-5FCC-3C59-920676B25A8B}"/>
          </ac:spMkLst>
        </pc:spChg>
        <pc:spChg chg="mod">
          <ac:chgData name="이 희준" userId="37eeb19c9fbe94a8" providerId="LiveId" clId="{98212BC9-450E-42E0-9BE6-D55D6C29BEBA}" dt="2022-10-03T09:09:02.658" v="395" actId="404"/>
          <ac:spMkLst>
            <pc:docMk/>
            <pc:sldMk cId="2255907581" sldId="294"/>
            <ac:spMk id="37" creationId="{D2167ABA-CC2F-8509-91DA-9722B208AAA7}"/>
          </ac:spMkLst>
        </pc:spChg>
        <pc:spChg chg="mod">
          <ac:chgData name="이 희준" userId="37eeb19c9fbe94a8" providerId="LiveId" clId="{98212BC9-450E-42E0-9BE6-D55D6C29BEBA}" dt="2022-10-03T09:09:11.259" v="397" actId="14100"/>
          <ac:spMkLst>
            <pc:docMk/>
            <pc:sldMk cId="2255907581" sldId="294"/>
            <ac:spMk id="38" creationId="{07DD930F-ED36-F8D9-BFA6-8A98AAB2B980}"/>
          </ac:spMkLst>
        </pc:spChg>
        <pc:spChg chg="mod">
          <ac:chgData name="이 희준" userId="37eeb19c9fbe94a8" providerId="LiveId" clId="{98212BC9-450E-42E0-9BE6-D55D6C29BEBA}" dt="2022-10-03T09:09:02.658" v="395" actId="404"/>
          <ac:spMkLst>
            <pc:docMk/>
            <pc:sldMk cId="2255907581" sldId="294"/>
            <ac:spMk id="40" creationId="{97E9E418-0A9E-D3A3-D324-4210DA48B5C5}"/>
          </ac:spMkLst>
        </pc:spChg>
        <pc:spChg chg="mod">
          <ac:chgData name="이 희준" userId="37eeb19c9fbe94a8" providerId="LiveId" clId="{98212BC9-450E-42E0-9BE6-D55D6C29BEBA}" dt="2022-10-03T09:09:15.195" v="398" actId="14100"/>
          <ac:spMkLst>
            <pc:docMk/>
            <pc:sldMk cId="2255907581" sldId="294"/>
            <ac:spMk id="41" creationId="{7C0C3CA3-55F8-428E-43ED-099E1810942A}"/>
          </ac:spMkLst>
        </pc:spChg>
        <pc:spChg chg="mod">
          <ac:chgData name="이 희준" userId="37eeb19c9fbe94a8" providerId="LiveId" clId="{98212BC9-450E-42E0-9BE6-D55D6C29BEBA}" dt="2022-10-03T09:09:02.658" v="395" actId="404"/>
          <ac:spMkLst>
            <pc:docMk/>
            <pc:sldMk cId="2255907581" sldId="294"/>
            <ac:spMk id="43" creationId="{C34382D8-7D24-AC63-E347-BCF4C633717B}"/>
          </ac:spMkLst>
        </pc:spChg>
        <pc:spChg chg="mod">
          <ac:chgData name="이 희준" userId="37eeb19c9fbe94a8" providerId="LiveId" clId="{98212BC9-450E-42E0-9BE6-D55D6C29BEBA}" dt="2022-10-03T09:09:18.140" v="399" actId="14100"/>
          <ac:spMkLst>
            <pc:docMk/>
            <pc:sldMk cId="2255907581" sldId="294"/>
            <ac:spMk id="44" creationId="{C457970C-BC90-518B-72B1-8CF5AF70993E}"/>
          </ac:spMkLst>
        </pc:spChg>
        <pc:spChg chg="mod">
          <ac:chgData name="이 희준" userId="37eeb19c9fbe94a8" providerId="LiveId" clId="{98212BC9-450E-42E0-9BE6-D55D6C29BEBA}" dt="2022-10-03T09:09:02.658" v="395" actId="404"/>
          <ac:spMkLst>
            <pc:docMk/>
            <pc:sldMk cId="2255907581" sldId="294"/>
            <ac:spMk id="46" creationId="{1351A28A-4F6B-EFA0-40D1-842497D50F73}"/>
          </ac:spMkLst>
        </pc:spChg>
        <pc:spChg chg="mod">
          <ac:chgData name="이 희준" userId="37eeb19c9fbe94a8" providerId="LiveId" clId="{98212BC9-450E-42E0-9BE6-D55D6C29BEBA}" dt="2022-10-03T09:09:21.547" v="400" actId="14100"/>
          <ac:spMkLst>
            <pc:docMk/>
            <pc:sldMk cId="2255907581" sldId="294"/>
            <ac:spMk id="47" creationId="{90C39164-5AC9-0D5B-F945-2873B00364A0}"/>
          </ac:spMkLst>
        </pc:spChg>
        <pc:spChg chg="mod">
          <ac:chgData name="이 희준" userId="37eeb19c9fbe94a8" providerId="LiveId" clId="{98212BC9-450E-42E0-9BE6-D55D6C29BEBA}" dt="2022-10-03T09:09:02.658" v="395" actId="404"/>
          <ac:spMkLst>
            <pc:docMk/>
            <pc:sldMk cId="2255907581" sldId="294"/>
            <ac:spMk id="49" creationId="{6DDC1A82-FF5F-818F-3FA5-1D3BF2E122CC}"/>
          </ac:spMkLst>
        </pc:spChg>
        <pc:spChg chg="mod">
          <ac:chgData name="이 희준" userId="37eeb19c9fbe94a8" providerId="LiveId" clId="{98212BC9-450E-42E0-9BE6-D55D6C29BEBA}" dt="2022-10-03T09:09:25.627" v="401" actId="14100"/>
          <ac:spMkLst>
            <pc:docMk/>
            <pc:sldMk cId="2255907581" sldId="294"/>
            <ac:spMk id="50" creationId="{16F034F1-75CF-2D54-1676-645682D7B167}"/>
          </ac:spMkLst>
        </pc:spChg>
        <pc:spChg chg="mod">
          <ac:chgData name="이 희준" userId="37eeb19c9fbe94a8" providerId="LiveId" clId="{98212BC9-450E-42E0-9BE6-D55D6C29BEBA}" dt="2022-10-03T09:09:02.658" v="395" actId="404"/>
          <ac:spMkLst>
            <pc:docMk/>
            <pc:sldMk cId="2255907581" sldId="294"/>
            <ac:spMk id="52" creationId="{FF1D83F6-3C23-1511-448F-776C8DC2C95C}"/>
          </ac:spMkLst>
        </pc:spChg>
        <pc:spChg chg="mod">
          <ac:chgData name="이 희준" userId="37eeb19c9fbe94a8" providerId="LiveId" clId="{98212BC9-450E-42E0-9BE6-D55D6C29BEBA}" dt="2022-10-03T09:09:28.853" v="402" actId="14100"/>
          <ac:spMkLst>
            <pc:docMk/>
            <pc:sldMk cId="2255907581" sldId="294"/>
            <ac:spMk id="53" creationId="{9F239B0E-0637-48F5-23D1-9F5A28092057}"/>
          </ac:spMkLst>
        </pc:spChg>
        <pc:grpChg chg="mod">
          <ac:chgData name="이 희준" userId="37eeb19c9fbe94a8" providerId="LiveId" clId="{98212BC9-450E-42E0-9BE6-D55D6C29BEBA}" dt="2022-10-03T09:09:54.254" v="434" actId="1035"/>
          <ac:grpSpMkLst>
            <pc:docMk/>
            <pc:sldMk cId="2255907581" sldId="294"/>
            <ac:grpSpMk id="35" creationId="{0F48FFE9-A93C-B32E-DEB9-0F442A9CF955}"/>
          </ac:grpSpMkLst>
        </pc:grpChg>
        <pc:grpChg chg="mod">
          <ac:chgData name="이 희준" userId="37eeb19c9fbe94a8" providerId="LiveId" clId="{98212BC9-450E-42E0-9BE6-D55D6C29BEBA}" dt="2022-10-03T09:09:54.254" v="434" actId="1035"/>
          <ac:grpSpMkLst>
            <pc:docMk/>
            <pc:sldMk cId="2255907581" sldId="294"/>
            <ac:grpSpMk id="36" creationId="{4F1CE1A9-82BC-E72C-7639-C48A25EFC16B}"/>
          </ac:grpSpMkLst>
        </pc:grpChg>
        <pc:grpChg chg="mod">
          <ac:chgData name="이 희준" userId="37eeb19c9fbe94a8" providerId="LiveId" clId="{98212BC9-450E-42E0-9BE6-D55D6C29BEBA}" dt="2022-10-03T09:09:54.254" v="434" actId="1035"/>
          <ac:grpSpMkLst>
            <pc:docMk/>
            <pc:sldMk cId="2255907581" sldId="294"/>
            <ac:grpSpMk id="39" creationId="{224D5A81-42FC-515C-51B9-AF17200A74F9}"/>
          </ac:grpSpMkLst>
        </pc:grpChg>
        <pc:grpChg chg="mod">
          <ac:chgData name="이 희준" userId="37eeb19c9fbe94a8" providerId="LiveId" clId="{98212BC9-450E-42E0-9BE6-D55D6C29BEBA}" dt="2022-10-03T09:09:54.254" v="434" actId="1035"/>
          <ac:grpSpMkLst>
            <pc:docMk/>
            <pc:sldMk cId="2255907581" sldId="294"/>
            <ac:grpSpMk id="42" creationId="{01D73169-252B-919F-7DA8-FC5D3EC510DA}"/>
          </ac:grpSpMkLst>
        </pc:grpChg>
        <pc:grpChg chg="mod">
          <ac:chgData name="이 희준" userId="37eeb19c9fbe94a8" providerId="LiveId" clId="{98212BC9-450E-42E0-9BE6-D55D6C29BEBA}" dt="2022-10-03T09:09:54.254" v="434" actId="1035"/>
          <ac:grpSpMkLst>
            <pc:docMk/>
            <pc:sldMk cId="2255907581" sldId="294"/>
            <ac:grpSpMk id="45" creationId="{3B14629D-A6F0-DAD7-AF5C-40791258ED49}"/>
          </ac:grpSpMkLst>
        </pc:grpChg>
        <pc:grpChg chg="mod">
          <ac:chgData name="이 희준" userId="37eeb19c9fbe94a8" providerId="LiveId" clId="{98212BC9-450E-42E0-9BE6-D55D6C29BEBA}" dt="2022-10-03T09:09:54.254" v="434" actId="1035"/>
          <ac:grpSpMkLst>
            <pc:docMk/>
            <pc:sldMk cId="2255907581" sldId="294"/>
            <ac:grpSpMk id="48" creationId="{496F650C-4B9B-599F-56F6-366AE7D70794}"/>
          </ac:grpSpMkLst>
        </pc:grpChg>
        <pc:grpChg chg="mod">
          <ac:chgData name="이 희준" userId="37eeb19c9fbe94a8" providerId="LiveId" clId="{98212BC9-450E-42E0-9BE6-D55D6C29BEBA}" dt="2022-10-03T09:09:54.254" v="434" actId="1035"/>
          <ac:grpSpMkLst>
            <pc:docMk/>
            <pc:sldMk cId="2255907581" sldId="294"/>
            <ac:grpSpMk id="51" creationId="{0FFAF3BD-0508-E029-6089-8BB1787573D0}"/>
          </ac:grpSpMkLst>
        </pc:grpChg>
      </pc:sldChg>
      <pc:sldChg chg="new">
        <pc:chgData name="이 희준" userId="37eeb19c9fbe94a8" providerId="LiveId" clId="{98212BC9-450E-42E0-9BE6-D55D6C29BEBA}" dt="2022-10-03T09:12:38.549" v="454" actId="680"/>
        <pc:sldMkLst>
          <pc:docMk/>
          <pc:sldMk cId="1628478032" sldId="295"/>
        </pc:sldMkLst>
      </pc:sldChg>
      <pc:sldChg chg="new">
        <pc:chgData name="이 희준" userId="37eeb19c9fbe94a8" providerId="LiveId" clId="{98212BC9-450E-42E0-9BE6-D55D6C29BEBA}" dt="2022-10-03T09:12:38.677" v="455" actId="680"/>
        <pc:sldMkLst>
          <pc:docMk/>
          <pc:sldMk cId="3297188987" sldId="296"/>
        </pc:sldMkLst>
      </pc:sldChg>
      <pc:sldChg chg="new">
        <pc:chgData name="이 희준" userId="37eeb19c9fbe94a8" providerId="LiveId" clId="{98212BC9-450E-42E0-9BE6-D55D6C29BEBA}" dt="2022-10-03T09:12:38.829" v="456" actId="680"/>
        <pc:sldMkLst>
          <pc:docMk/>
          <pc:sldMk cId="89296791" sldId="297"/>
        </pc:sldMkLst>
      </pc:sldChg>
      <pc:sldChg chg="new">
        <pc:chgData name="이 희준" userId="37eeb19c9fbe94a8" providerId="LiveId" clId="{98212BC9-450E-42E0-9BE6-D55D6C29BEBA}" dt="2022-10-03T09:12:38.924" v="457" actId="680"/>
        <pc:sldMkLst>
          <pc:docMk/>
          <pc:sldMk cId="4030183783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3642E-CEF2-4CCB-A93E-EA182201D07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3D0A-F182-4195-8A19-73A2ADE3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6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first half of the 20th century, science fiction familiarized the world with the concept of artificially intelligent robots. </a:t>
            </a:r>
          </a:p>
          <a:p>
            <a:r>
              <a:rPr lang="en-US" dirty="0"/>
              <a:t>It began with the “heartless” Tin man from the Wizard of Oz and continued with the humanoid robot that impersonated Maria in Metropolis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4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Seppo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Linnainmaa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showed that backprop works well in DNN with his master thesis with FORTRAN.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 wrote his FORTRAN program in his 66 pages master thesis with typewriter.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am not sure what that figure means… because the paper is wrote in Finland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Hinton, find out back-propagation on NN creates interesting connections between neurons.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They demonstrate how weights in NN trained with BP algorithm in Nature 1986.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6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Yann LeCunn evaluate CNN+BP on MNIST, which classifies handwritten digits with MLP and back-propagation. </a:t>
            </a:r>
          </a:p>
          <a:p>
            <a:r>
              <a:rPr lang="en-US" dirty="0"/>
              <a:t>Later, he introduced LeNet in 1998 with improved performance.</a:t>
            </a:r>
          </a:p>
          <a:p>
            <a:r>
              <a:rPr lang="en-US" dirty="0"/>
              <a:t>However, the DNN could not expend further than LeNet, because of Curse of Dimensionality. </a:t>
            </a:r>
          </a:p>
          <a:p>
            <a:r>
              <a:rPr lang="en-US" dirty="0"/>
              <a:t>Larger DNN was hard to compute and optimize because of overfitting, computational cost, vanishing gradients, and various problem.</a:t>
            </a:r>
          </a:p>
          <a:p>
            <a:r>
              <a:rPr lang="en-US" dirty="0"/>
              <a:t>DNN showed usually worse optimization cost then SVM and other ML algorithms.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11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“Curse of Dimensionality” means many challenges when we try to handle high-dimensional data. </a:t>
            </a:r>
          </a:p>
          <a:p>
            <a:r>
              <a:rPr lang="en-US" dirty="0"/>
              <a:t>This quote often is cited when we encounter challenges and bugs during expanding dimension of the system.</a:t>
            </a:r>
          </a:p>
          <a:p>
            <a:r>
              <a:rPr lang="en-US" dirty="0"/>
              <a:t>Richard E. Bellman, when considering problems in dynamic programming, mentioned this quote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Vector Machine is Developed at AT&amp;T Bell Laboratories by Vladimir </a:t>
            </a:r>
            <a:r>
              <a:rPr lang="en-US" dirty="0" err="1"/>
              <a:t>Vapnik</a:t>
            </a:r>
            <a:r>
              <a:rPr lang="en-US" dirty="0"/>
              <a:t> research team.</a:t>
            </a:r>
          </a:p>
          <a:p>
            <a:r>
              <a:rPr lang="en-US" dirty="0"/>
              <a:t>SVM is a very simple and powerful robust AI model. </a:t>
            </a:r>
          </a:p>
          <a:p>
            <a:r>
              <a:rPr lang="en-US" dirty="0"/>
              <a:t>The model beats many baselines in terms of performance on two and one class classification tasks. </a:t>
            </a:r>
          </a:p>
          <a:p>
            <a:r>
              <a:rPr lang="en-US" dirty="0"/>
              <a:t>We know, DNN is better than SVM now, but during that time, training DNN properly was very difficult as following problems.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SVM was considered as strong alternative and mainstream of research trend.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10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DNN was going down during this period, because of the vanishing gradient problem.</a:t>
            </a:r>
          </a:p>
          <a:p>
            <a:r>
              <a:rPr lang="en-US" dirty="0"/>
              <a:t>People are struggling with training DNN, because of gradient vanishing.</a:t>
            </a:r>
          </a:p>
          <a:p>
            <a:r>
              <a:rPr lang="en-US" dirty="0"/>
              <a:t>If we added more layers on DNN, we should expect higher accuracy. </a:t>
            </a:r>
          </a:p>
          <a:p>
            <a:r>
              <a:rPr lang="en-US" dirty="0"/>
              <a:t>But in truth, the DNN performs worse and worse while adding new layers and model structures. </a:t>
            </a:r>
          </a:p>
          <a:p>
            <a:r>
              <a:rPr lang="en-US" dirty="0"/>
              <a:t>The reason is that DNN training relies on backprop, and back-prop could not propagate gradient when the propagated gradient converges to zero.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1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are trying to use a simpler and more robust model than DNNs.</a:t>
            </a:r>
          </a:p>
          <a:p>
            <a:r>
              <a:rPr lang="en-US" dirty="0"/>
              <a:t>For example, SVM, Decision Tree, k-Nearest-Neighborhood, and kMeans.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people think the learning models are robust enough, and it is to time to engineer features extraction.</a:t>
            </a:r>
          </a:p>
          <a:p>
            <a:r>
              <a:rPr lang="en-US" dirty="0"/>
              <a:t>For example, In CV field,</a:t>
            </a:r>
          </a:p>
          <a:p>
            <a:pPr lvl="1"/>
            <a:r>
              <a:rPr lang="en-US" dirty="0"/>
              <a:t>HAAR (1992)</a:t>
            </a:r>
          </a:p>
          <a:p>
            <a:pPr lvl="1"/>
            <a:r>
              <a:rPr lang="en-US" dirty="0"/>
              <a:t>LBP (1990)</a:t>
            </a:r>
          </a:p>
          <a:p>
            <a:pPr lvl="1"/>
            <a:r>
              <a:rPr lang="en-US" dirty="0"/>
              <a:t>Histogram of Oriented Gradients (HOG) (1986)</a:t>
            </a:r>
          </a:p>
          <a:p>
            <a:pPr lvl="1"/>
            <a:r>
              <a:rPr lang="en-US" dirty="0"/>
              <a:t>Scale-Invariant Feature Transform (SIFT) (1999)</a:t>
            </a:r>
          </a:p>
          <a:p>
            <a:pPr lvl="1"/>
            <a:r>
              <a:rPr lang="en-US" dirty="0"/>
              <a:t>Speeded Up Robust Feature (SURF) (2006)</a:t>
            </a:r>
          </a:p>
          <a:p>
            <a:r>
              <a:rPr lang="en-US" dirty="0"/>
              <a:t>Those feature extraction methods are working well with classifiers such as SVM. </a:t>
            </a:r>
          </a:p>
          <a:p>
            <a:r>
              <a:rPr lang="en-US" dirty="0"/>
              <a:t>Many of you are familiar with HAAR cascade for object detection, usually used in face recognition with OpenCV library.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41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yea, it is time to deep learning era.</a:t>
            </a:r>
          </a:p>
          <a:p>
            <a:r>
              <a:rPr lang="en-US" dirty="0"/>
              <a:t>Lets talk about ~~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99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the 1950s, we had a generation of scientists, mathematicians, and philosophers with the concept of artificial intelligence (or AI) culturally assimilated in their minds.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30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People can now avoid vanishing gradient problems with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introduced by </a:t>
            </a:r>
            <a:r>
              <a:rPr lang="en-US" sz="2800" b="0" i="0" dirty="0">
                <a:solidFill>
                  <a:srgbClr val="4D5156"/>
                </a:solidFill>
                <a:effectLst/>
                <a:latin typeface="Apple SD Gothic Neo"/>
              </a:rPr>
              <a:t>Alex </a:t>
            </a:r>
            <a:r>
              <a:rPr lang="en-US" sz="2800" b="0" i="0" dirty="0" err="1">
                <a:solidFill>
                  <a:srgbClr val="4D5156"/>
                </a:solidFill>
                <a:effectLst/>
                <a:latin typeface="Apple SD Gothic Neo"/>
              </a:rPr>
              <a:t>Krizhevsky</a:t>
            </a:r>
            <a:r>
              <a:rPr lang="en-US" sz="2800" b="0" i="0" dirty="0">
                <a:solidFill>
                  <a:srgbClr val="4D5156"/>
                </a:solidFill>
                <a:effectLst/>
                <a:latin typeface="Apple SD Gothic Neo"/>
              </a:rPr>
              <a:t> in 2011.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research used GPU for training deep learning, and it makes training insanely faster than before.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Importantly, many research groups have almost unlimited cash (Google, Microsoft, Facebook), unlike before investment during 1970s~80s. </a:t>
            </a:r>
          </a:p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example,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Google invests in Deep Learning and AI seriously, so Google acquired DeepMind.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https://proceedings.neurips.cc/paper/2012/file/c399862d3b9d6b76c8436e924a68c45b-Paper.pdf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86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However even with powerful GPUs and clever solutions, the human brain is quite an extremely better machine to classify Chihuahua and muffins.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76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Side story is here!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 you know the StarCraft cheat command “operation CWAL”? It means, Cannot Wait Any Longer. 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IF you use this command in the game, all upgrades done instantly.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GPU manufacturers are doing “operation CWAL” cheat in the real world regarding computation power. 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Moore’s Law is going to be weaker day by day, however, the GPU manufacturers beat Moore’s Law with parallelism. 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They increase threads in the processor, put a bunch more transistor, increase chipset die size, and put more electricity.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Let’s see how the far GPU is growing.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3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 you can see here, GPU is significantly better than before.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However, Personally, I think the growth of GPU performance is still slower than the AI community growth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72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clever researchers and evolution on </a:t>
            </a:r>
            <a:r>
              <a:rPr lang="en-US" dirty="0" err="1"/>
              <a:t>DeepLearning</a:t>
            </a:r>
            <a:r>
              <a:rPr lang="en-US" dirty="0"/>
              <a:t> community including GPU and Models,</a:t>
            </a:r>
          </a:p>
          <a:p>
            <a:r>
              <a:rPr lang="en-US" dirty="0"/>
              <a:t>The performance of state of art model getting better and better everyday.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71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talk about big players in DL field.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4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Since 2011, AlexNet announced, many things changed.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Tech giants get into the DL field, and they invest billions of money into research.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investment accelerates DL evolution.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8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the development environment helps the progression of DL. </a:t>
            </a:r>
          </a:p>
          <a:p>
            <a:r>
              <a:rPr lang="en-US" dirty="0"/>
              <a:t>One of the widely used frameworks, PyTorch, is developed by Facebook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others, for example, there is TensorFlow, </a:t>
            </a:r>
            <a:r>
              <a:rPr lang="en-US" dirty="0" err="1"/>
              <a:t>Keras</a:t>
            </a:r>
            <a:r>
              <a:rPr lang="en-US" dirty="0"/>
              <a:t>, Caffe, </a:t>
            </a:r>
            <a:r>
              <a:rPr lang="en-US" dirty="0" err="1"/>
              <a:t>MXNet</a:t>
            </a:r>
            <a:r>
              <a:rPr lang="en-US" dirty="0"/>
              <a:t>, ONNX,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7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show state of art result of AI researches.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11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sure you have seen this model in social media or somewhere!</a:t>
            </a:r>
          </a:p>
          <a:p>
            <a:r>
              <a:rPr lang="en-US" dirty="0"/>
              <a:t>The model DALLE2 could generate creative images with text input. This model created with GAN and Transformers</a:t>
            </a:r>
          </a:p>
          <a:p>
            <a:r>
              <a:rPr lang="en-US" dirty="0"/>
              <a:t>Here is demo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6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Alan Turing proposed the concept of an imitation game that identifies which opponent is A among X and Y.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 and Y try to state themself is A.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if we change X into the machine, this becomes the Turing test.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Turing test was designed to fool humans with machine intelligence of natural language understanding skills.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23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Next, The model </a:t>
            </a:r>
            <a:r>
              <a:rPr lang="en-US" dirty="0" err="1"/>
              <a:t>CogVideo</a:t>
            </a:r>
            <a:r>
              <a:rPr lang="en-US" dirty="0"/>
              <a:t> could generate video, not images like DALLE2.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4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all!</a:t>
            </a:r>
          </a:p>
          <a:p>
            <a:endParaRPr lang="en-US" dirty="0"/>
          </a:p>
          <a:p>
            <a:r>
              <a:rPr lang="en-US" dirty="0"/>
              <a:t>Now lets talk about take home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86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summary of today presentation.</a:t>
            </a:r>
          </a:p>
          <a:p>
            <a:endParaRPr lang="en-US" dirty="0"/>
          </a:p>
          <a:p>
            <a:r>
              <a:rPr lang="en-US" dirty="0"/>
              <a:t>~~read~~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34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is questions from the presenter.</a:t>
            </a:r>
          </a:p>
          <a:p>
            <a:endParaRPr lang="en-US" dirty="0"/>
          </a:p>
          <a:p>
            <a:r>
              <a:rPr lang="en-US" dirty="0"/>
              <a:t>What did you learn on history of AI? Do you think AI is cool? Or not?</a:t>
            </a:r>
          </a:p>
          <a:p>
            <a:endParaRPr lang="en-US" dirty="0"/>
          </a:p>
          <a:p>
            <a:r>
              <a:rPr lang="en-US" dirty="0"/>
              <a:t>Then, what do you think about future of AI? Where do we go? Could we create general AI in some day? Or will we just stuck in industrial automations?</a:t>
            </a:r>
          </a:p>
          <a:p>
            <a:endParaRPr lang="en-US" dirty="0"/>
          </a:p>
          <a:p>
            <a:r>
              <a:rPr lang="en-US" dirty="0"/>
              <a:t>Finally, what can YOU do in AI field? What do you want to contribute? I am curious about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77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listening my presentation!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history of AI cannot be presented apart from the evolution of computers.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During the 1950s, the computer is huge and slow.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During that time, buying computers did not make sense, so they leased the computer.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costs about $1,755,000 (Inflation considered x13) per month.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our </a:t>
            </a:r>
            <a:r>
              <a:rPr lang="en-US" dirty="0" err="1"/>
              <a:t>Gorden</a:t>
            </a:r>
            <a:r>
              <a:rPr lang="en-US" dirty="0"/>
              <a:t> Moore, who the founder of Intel improved computation speed and transistor year by year.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Moore’s Law.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2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conference that started everything was held in this very early stage of AI.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 is called Dartmouth Summer Research Project on Artificial Intelligence 1956.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50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Allen Newell, Cliff Shaw, and Herbert Simon introduced “Logic </a:t>
            </a:r>
            <a:r>
              <a:rPr lang="en-US" dirty="0" err="1"/>
              <a:t>theoriests</a:t>
            </a:r>
            <a:r>
              <a:rPr lang="en-US" dirty="0"/>
              <a:t>”, and it was the first program to mimic human’s problem-solving skills. </a:t>
            </a:r>
          </a:p>
          <a:p>
            <a:r>
              <a:rPr lang="en-US" dirty="0"/>
              <a:t>And the “Logic theorist” program was presented on DSRPAI. </a:t>
            </a:r>
          </a:p>
          <a:p>
            <a:r>
              <a:rPr lang="en-US" dirty="0"/>
              <a:t>In addition, during the conference, many researchers introduced many interesting prototypes and visions for human-level AI. </a:t>
            </a:r>
          </a:p>
          <a:p>
            <a:r>
              <a:rPr lang="en-US" dirty="0"/>
              <a:t>However, they could not find good candidates for a general AI framework. </a:t>
            </a:r>
          </a:p>
          <a:p>
            <a:r>
              <a:rPr lang="en-US" dirty="0"/>
              <a:t>But during the conference, the researchers have a dream and motivation to research general AI. </a:t>
            </a:r>
          </a:p>
          <a:p>
            <a:r>
              <a:rPr lang="en-US" dirty="0"/>
              <a:t>This motivation had kept up the AI research community for about 20 years since then. </a:t>
            </a:r>
          </a:p>
          <a:p>
            <a:r>
              <a:rPr lang="en-US" dirty="0"/>
              <a:t>This is why DSRPAI 1956 is considered as a remarkable starting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96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After DSRPAI, AI research flourished, as well as the fund raised by DARPA and many organizations.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84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one of the remarkable algorithm that developed during this period, The Back Propagation.</a:t>
            </a:r>
          </a:p>
          <a:p>
            <a:r>
              <a:rPr lang="en-US" dirty="0"/>
              <a:t>The basics of continuous backpropagation were derived in the context of control theory by Henry J. Kelley in 1960, and by Arthur E. Bryson in 1961.</a:t>
            </a:r>
          </a:p>
          <a:p>
            <a:r>
              <a:rPr lang="en-US" dirty="0"/>
              <a:t>They used principles of dynamic programming. </a:t>
            </a:r>
          </a:p>
          <a:p>
            <a:r>
              <a:rPr lang="en-US" dirty="0"/>
              <a:t>In 1962, Stuart Dreyfus published a simpler derivation based only on the chain rule.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63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 and Deep learning could not keep up fund raiser’s expectations.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impact of this lack of funding limited both DL and AI research.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Fortunately, there were individuals who carried on the research without funding.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B3D0A-F182-4195-8A19-73A2ADE356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4600" y="1432200"/>
            <a:ext cx="4727600" cy="3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667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140700" y="4750600"/>
            <a:ext cx="34416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8332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FA68-173B-4238-8F1C-51C69B45DB98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562A-AF00-473B-B6C0-6F58F63C9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0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8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503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609600" y="1663933"/>
            <a:ext cx="10972800" cy="40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120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45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120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120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51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37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351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736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63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51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594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4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120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3380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gic_Theori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dl.acm.org/doi/10.1145/1455567.1455606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nytimes.com/2018/02/19/technology/ai-researchers-desks-boss.html" TargetMode="Externa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Ilg3gGewQ5U" TargetMode="External"/><Relationship Id="rId5" Type="http://schemas.openxmlformats.org/officeDocument/2006/relationships/hyperlink" Target="https://en.wikipedia.org/wiki/Backpropagation#History" TargetMode="External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kpropagation#Histo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hyperlink" Target="https://people.idsia.ch/~juergen/linnainmaa1970thesis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323533a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yann.lecun.com/exdb/publis/pdf/lecun-89e.pdf" TargetMode="External"/><Relationship Id="rId7" Type="http://schemas.openxmlformats.org/officeDocument/2006/relationships/hyperlink" Target="https://www.sciencedirect.com/science/article/abs/pii/S030504830100026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iteseerx.ist.psu.edu/viewdoc/summary?doi=10.1.1.20.8237&amp;rank=1" TargetMode="External"/><Relationship Id="rId5" Type="http://schemas.openxmlformats.org/officeDocument/2006/relationships/hyperlink" Target="https://citeseerx.ist.psu.edu/viewdoc/summary?doi=10.1.1.19.8015&amp;rank=5" TargetMode="External"/><Relationship Id="rId4" Type="http://schemas.openxmlformats.org/officeDocument/2006/relationships/hyperlink" Target="http://yann.lecun.com/exdb/publis/pdf/lecun-01a.pdf" TargetMode="Externa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referenceworkentry/10.1007/978-0-387-30162-4_41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towardsdatascience.com/the-vanishing-gradient-problem-69bf08b1548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12/file/c399862d3b9d6b76c8436e924a68c45b-Paper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8.0699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hyperlink" Target="https://paperswithcode.com/sota/image-classification-on-imagene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openai.com/papers/dall-e-2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hyperlink" Target="https://vimeo.com/692375454" TargetMode="External"/><Relationship Id="rId4" Type="http://schemas.openxmlformats.org/officeDocument/2006/relationships/hyperlink" Target="https://openai.com/dall-e-2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arxiv.org/abs/2205.15868" TargetMode="External"/><Relationship Id="rId5" Type="http://schemas.openxmlformats.org/officeDocument/2006/relationships/hyperlink" Target="https://github.com/THUDM/CogVideo" TargetMode="External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abs/pii/S0305048301000263" TargetMode="External"/><Relationship Id="rId13" Type="http://schemas.openxmlformats.org/officeDocument/2006/relationships/hyperlink" Target="https://openai.com/dall-e-2/" TargetMode="External"/><Relationship Id="rId3" Type="http://schemas.openxmlformats.org/officeDocument/2006/relationships/hyperlink" Target="https://ethw.org/Early_Popular_Computers,_1950_-_1970" TargetMode="External"/><Relationship Id="rId7" Type="http://schemas.openxmlformats.org/officeDocument/2006/relationships/hyperlink" Target="https://www.nature.com/articles/323533a0" TargetMode="External"/><Relationship Id="rId12" Type="http://schemas.openxmlformats.org/officeDocument/2006/relationships/hyperlink" Target="https://paperswithcode.com/sota/image-classification-on-imagenet" TargetMode="External"/><Relationship Id="rId2" Type="http://schemas.openxmlformats.org/officeDocument/2006/relationships/hyperlink" Target="https://sitn.hms.harvard.edu/flash/2017/history-artificial-intelligenc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people.idsia.ch/~juergen/linnainmaa1970thesis.pdf" TargetMode="External"/><Relationship Id="rId11" Type="http://schemas.openxmlformats.org/officeDocument/2006/relationships/hyperlink" Target="https://proceedings.neurips.cc/paper/2012/file/c399862d3b9d6b76c8436e924a68c45b-Paper.pdf" TargetMode="External"/><Relationship Id="rId5" Type="http://schemas.openxmlformats.org/officeDocument/2006/relationships/hyperlink" Target="https://www.youtube.com/watch?v=Ilg3gGewQ5U" TargetMode="External"/><Relationship Id="rId10" Type="http://schemas.openxmlformats.org/officeDocument/2006/relationships/hyperlink" Target="https://towardsdatascience.com/the-vanishing-gradient-problem-69bf08b15484" TargetMode="External"/><Relationship Id="rId4" Type="http://schemas.openxmlformats.org/officeDocument/2006/relationships/hyperlink" Target="https://dl.acm.org/doi/10.1145/1455567.1455606" TargetMode="External"/><Relationship Id="rId9" Type="http://schemas.openxmlformats.org/officeDocument/2006/relationships/hyperlink" Target="https://link.springer.com/referenceworkentry/10.1007/978-0-387-30162-4_41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imitation-game-comprehensive-look-turing-test-eshan-mewantha-herat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redirect.cs.umbc.edu/courses/471/papers/turing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thw.org/Early_Popular_Computers,_1950_-_197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torsparadise.com/the-birthplace-of-ai-9ab7d4e5fb00?gi=17829093c27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ADA3A-FFF6-5674-590E-187B6A9E6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History of</a:t>
            </a:r>
            <a:br>
              <a:rPr lang="en-US" dirty="0"/>
            </a:br>
            <a:r>
              <a:rPr lang="en-US" dirty="0"/>
              <a:t>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BA0C4-7BDF-990A-3DF2-A669E2A68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20200535 Heejun Lee</a:t>
            </a:r>
          </a:p>
        </p:txBody>
      </p:sp>
      <p:grpSp>
        <p:nvGrpSpPr>
          <p:cNvPr id="4" name="Google Shape;48;p15">
            <a:extLst>
              <a:ext uri="{FF2B5EF4-FFF2-40B4-BE49-F238E27FC236}">
                <a16:creationId xmlns:a16="http://schemas.microsoft.com/office/drawing/2014/main" id="{F6DAD70B-25A7-3B5A-3EE9-31152B12ED8C}"/>
              </a:ext>
            </a:extLst>
          </p:cNvPr>
          <p:cNvGrpSpPr/>
          <p:nvPr/>
        </p:nvGrpSpPr>
        <p:grpSpPr>
          <a:xfrm>
            <a:off x="920089" y="692711"/>
            <a:ext cx="5709312" cy="6162360"/>
            <a:chOff x="457194" y="411475"/>
            <a:chExt cx="4385617" cy="4733627"/>
          </a:xfrm>
        </p:grpSpPr>
        <p:sp>
          <p:nvSpPr>
            <p:cNvPr id="5" name="Google Shape;49;p15">
              <a:extLst>
                <a:ext uri="{FF2B5EF4-FFF2-40B4-BE49-F238E27FC236}">
                  <a16:creationId xmlns:a16="http://schemas.microsoft.com/office/drawing/2014/main" id="{CE8B1337-6FBD-F611-68A9-58036FF92999}"/>
                </a:ext>
              </a:extLst>
            </p:cNvPr>
            <p:cNvSpPr/>
            <p:nvPr/>
          </p:nvSpPr>
          <p:spPr>
            <a:xfrm>
              <a:off x="489688" y="411475"/>
              <a:ext cx="4320600" cy="4320600"/>
            </a:xfrm>
            <a:prstGeom prst="ellipse">
              <a:avLst/>
            </a:prstGeom>
            <a:solidFill>
              <a:srgbClr val="2776EA">
                <a:alpha val="376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grpSp>
          <p:nvGrpSpPr>
            <p:cNvPr id="6" name="Google Shape;50;p15">
              <a:extLst>
                <a:ext uri="{FF2B5EF4-FFF2-40B4-BE49-F238E27FC236}">
                  <a16:creationId xmlns:a16="http://schemas.microsoft.com/office/drawing/2014/main" id="{7AE643B3-05F1-B0F2-E975-1DC1BAAED34A}"/>
                </a:ext>
              </a:extLst>
            </p:cNvPr>
            <p:cNvGrpSpPr/>
            <p:nvPr/>
          </p:nvGrpSpPr>
          <p:grpSpPr>
            <a:xfrm>
              <a:off x="457194" y="824705"/>
              <a:ext cx="4385617" cy="4320397"/>
              <a:chOff x="457209" y="411470"/>
              <a:chExt cx="4385617" cy="4320397"/>
            </a:xfrm>
          </p:grpSpPr>
          <p:sp>
            <p:nvSpPr>
              <p:cNvPr id="13" name="Google Shape;51;p15">
                <a:extLst>
                  <a:ext uri="{FF2B5EF4-FFF2-40B4-BE49-F238E27FC236}">
                    <a16:creationId xmlns:a16="http://schemas.microsoft.com/office/drawing/2014/main" id="{20E46960-E439-B6DD-7046-54D845B3D039}"/>
                  </a:ext>
                </a:extLst>
              </p:cNvPr>
              <p:cNvSpPr/>
              <p:nvPr/>
            </p:nvSpPr>
            <p:spPr>
              <a:xfrm>
                <a:off x="3130216" y="1066327"/>
                <a:ext cx="1060482" cy="580506"/>
              </a:xfrm>
              <a:custGeom>
                <a:avLst/>
                <a:gdLst/>
                <a:ahLst/>
                <a:cxnLst/>
                <a:rect l="l" t="t" r="r" b="b"/>
                <a:pathLst>
                  <a:path w="51436" h="28156" extrusionOk="0">
                    <a:moveTo>
                      <a:pt x="24126" y="0"/>
                    </a:moveTo>
                    <a:lnTo>
                      <a:pt x="23529" y="25"/>
                    </a:lnTo>
                    <a:lnTo>
                      <a:pt x="22932" y="50"/>
                    </a:lnTo>
                    <a:lnTo>
                      <a:pt x="22360" y="124"/>
                    </a:lnTo>
                    <a:lnTo>
                      <a:pt x="21788" y="199"/>
                    </a:lnTo>
                    <a:lnTo>
                      <a:pt x="21216" y="299"/>
                    </a:lnTo>
                    <a:lnTo>
                      <a:pt x="20644" y="448"/>
                    </a:lnTo>
                    <a:lnTo>
                      <a:pt x="20097" y="597"/>
                    </a:lnTo>
                    <a:lnTo>
                      <a:pt x="19575" y="771"/>
                    </a:lnTo>
                    <a:lnTo>
                      <a:pt x="19027" y="945"/>
                    </a:lnTo>
                    <a:lnTo>
                      <a:pt x="18505" y="1169"/>
                    </a:lnTo>
                    <a:lnTo>
                      <a:pt x="18008" y="1393"/>
                    </a:lnTo>
                    <a:lnTo>
                      <a:pt x="17510" y="1667"/>
                    </a:lnTo>
                    <a:lnTo>
                      <a:pt x="17013" y="1940"/>
                    </a:lnTo>
                    <a:lnTo>
                      <a:pt x="16540" y="2214"/>
                    </a:lnTo>
                    <a:lnTo>
                      <a:pt x="16068" y="2537"/>
                    </a:lnTo>
                    <a:lnTo>
                      <a:pt x="15620" y="2860"/>
                    </a:lnTo>
                    <a:lnTo>
                      <a:pt x="15197" y="3209"/>
                    </a:lnTo>
                    <a:lnTo>
                      <a:pt x="14774" y="3557"/>
                    </a:lnTo>
                    <a:lnTo>
                      <a:pt x="14351" y="3955"/>
                    </a:lnTo>
                    <a:lnTo>
                      <a:pt x="13978" y="4328"/>
                    </a:lnTo>
                    <a:lnTo>
                      <a:pt x="13605" y="4751"/>
                    </a:lnTo>
                    <a:lnTo>
                      <a:pt x="13232" y="5174"/>
                    </a:lnTo>
                    <a:lnTo>
                      <a:pt x="12884" y="5596"/>
                    </a:lnTo>
                    <a:lnTo>
                      <a:pt x="12561" y="6044"/>
                    </a:lnTo>
                    <a:lnTo>
                      <a:pt x="12262" y="6517"/>
                    </a:lnTo>
                    <a:lnTo>
                      <a:pt x="11964" y="6989"/>
                    </a:lnTo>
                    <a:lnTo>
                      <a:pt x="11690" y="7487"/>
                    </a:lnTo>
                    <a:lnTo>
                      <a:pt x="11441" y="7984"/>
                    </a:lnTo>
                    <a:lnTo>
                      <a:pt x="11217" y="8482"/>
                    </a:lnTo>
                    <a:lnTo>
                      <a:pt x="10994" y="9004"/>
                    </a:lnTo>
                    <a:lnTo>
                      <a:pt x="10795" y="9551"/>
                    </a:lnTo>
                    <a:lnTo>
                      <a:pt x="10621" y="10073"/>
                    </a:lnTo>
                    <a:lnTo>
                      <a:pt x="9874" y="9974"/>
                    </a:lnTo>
                    <a:lnTo>
                      <a:pt x="9476" y="9949"/>
                    </a:lnTo>
                    <a:lnTo>
                      <a:pt x="8631" y="9949"/>
                    </a:lnTo>
                    <a:lnTo>
                      <a:pt x="8158" y="9999"/>
                    </a:lnTo>
                    <a:lnTo>
                      <a:pt x="7710" y="10049"/>
                    </a:lnTo>
                    <a:lnTo>
                      <a:pt x="7263" y="10123"/>
                    </a:lnTo>
                    <a:lnTo>
                      <a:pt x="6815" y="10223"/>
                    </a:lnTo>
                    <a:lnTo>
                      <a:pt x="6392" y="10347"/>
                    </a:lnTo>
                    <a:lnTo>
                      <a:pt x="5969" y="10496"/>
                    </a:lnTo>
                    <a:lnTo>
                      <a:pt x="5547" y="10670"/>
                    </a:lnTo>
                    <a:lnTo>
                      <a:pt x="5149" y="10844"/>
                    </a:lnTo>
                    <a:lnTo>
                      <a:pt x="4751" y="11043"/>
                    </a:lnTo>
                    <a:lnTo>
                      <a:pt x="4378" y="11267"/>
                    </a:lnTo>
                    <a:lnTo>
                      <a:pt x="4005" y="11491"/>
                    </a:lnTo>
                    <a:lnTo>
                      <a:pt x="3656" y="11765"/>
                    </a:lnTo>
                    <a:lnTo>
                      <a:pt x="3308" y="12038"/>
                    </a:lnTo>
                    <a:lnTo>
                      <a:pt x="2985" y="12312"/>
                    </a:lnTo>
                    <a:lnTo>
                      <a:pt x="2661" y="12610"/>
                    </a:lnTo>
                    <a:lnTo>
                      <a:pt x="2363" y="12934"/>
                    </a:lnTo>
                    <a:lnTo>
                      <a:pt x="2064" y="13257"/>
                    </a:lnTo>
                    <a:lnTo>
                      <a:pt x="1791" y="13605"/>
                    </a:lnTo>
                    <a:lnTo>
                      <a:pt x="1542" y="13954"/>
                    </a:lnTo>
                    <a:lnTo>
                      <a:pt x="1318" y="14327"/>
                    </a:lnTo>
                    <a:lnTo>
                      <a:pt x="1094" y="14700"/>
                    </a:lnTo>
                    <a:lnTo>
                      <a:pt x="895" y="15098"/>
                    </a:lnTo>
                    <a:lnTo>
                      <a:pt x="697" y="15496"/>
                    </a:lnTo>
                    <a:lnTo>
                      <a:pt x="547" y="15918"/>
                    </a:lnTo>
                    <a:lnTo>
                      <a:pt x="398" y="16341"/>
                    </a:lnTo>
                    <a:lnTo>
                      <a:pt x="274" y="16764"/>
                    </a:lnTo>
                    <a:lnTo>
                      <a:pt x="174" y="17212"/>
                    </a:lnTo>
                    <a:lnTo>
                      <a:pt x="100" y="17660"/>
                    </a:lnTo>
                    <a:lnTo>
                      <a:pt x="50" y="18132"/>
                    </a:lnTo>
                    <a:lnTo>
                      <a:pt x="0" y="18580"/>
                    </a:lnTo>
                    <a:lnTo>
                      <a:pt x="0" y="19052"/>
                    </a:lnTo>
                    <a:lnTo>
                      <a:pt x="0" y="19525"/>
                    </a:lnTo>
                    <a:lnTo>
                      <a:pt x="50" y="19973"/>
                    </a:lnTo>
                    <a:lnTo>
                      <a:pt x="100" y="20445"/>
                    </a:lnTo>
                    <a:lnTo>
                      <a:pt x="174" y="20893"/>
                    </a:lnTo>
                    <a:lnTo>
                      <a:pt x="274" y="21316"/>
                    </a:lnTo>
                    <a:lnTo>
                      <a:pt x="398" y="21763"/>
                    </a:lnTo>
                    <a:lnTo>
                      <a:pt x="547" y="22186"/>
                    </a:lnTo>
                    <a:lnTo>
                      <a:pt x="697" y="22584"/>
                    </a:lnTo>
                    <a:lnTo>
                      <a:pt x="895" y="23007"/>
                    </a:lnTo>
                    <a:lnTo>
                      <a:pt x="1094" y="23380"/>
                    </a:lnTo>
                    <a:lnTo>
                      <a:pt x="1318" y="23778"/>
                    </a:lnTo>
                    <a:lnTo>
                      <a:pt x="1542" y="24151"/>
                    </a:lnTo>
                    <a:lnTo>
                      <a:pt x="1791" y="24499"/>
                    </a:lnTo>
                    <a:lnTo>
                      <a:pt x="2064" y="24848"/>
                    </a:lnTo>
                    <a:lnTo>
                      <a:pt x="2363" y="25171"/>
                    </a:lnTo>
                    <a:lnTo>
                      <a:pt x="2661" y="25494"/>
                    </a:lnTo>
                    <a:lnTo>
                      <a:pt x="2985" y="25793"/>
                    </a:lnTo>
                    <a:lnTo>
                      <a:pt x="3308" y="26066"/>
                    </a:lnTo>
                    <a:lnTo>
                      <a:pt x="3656" y="26340"/>
                    </a:lnTo>
                    <a:lnTo>
                      <a:pt x="4005" y="26614"/>
                    </a:lnTo>
                    <a:lnTo>
                      <a:pt x="4378" y="26837"/>
                    </a:lnTo>
                    <a:lnTo>
                      <a:pt x="4751" y="27061"/>
                    </a:lnTo>
                    <a:lnTo>
                      <a:pt x="5149" y="27260"/>
                    </a:lnTo>
                    <a:lnTo>
                      <a:pt x="5547" y="27434"/>
                    </a:lnTo>
                    <a:lnTo>
                      <a:pt x="5969" y="27608"/>
                    </a:lnTo>
                    <a:lnTo>
                      <a:pt x="6392" y="27758"/>
                    </a:lnTo>
                    <a:lnTo>
                      <a:pt x="6815" y="27882"/>
                    </a:lnTo>
                    <a:lnTo>
                      <a:pt x="7263" y="27982"/>
                    </a:lnTo>
                    <a:lnTo>
                      <a:pt x="7710" y="28056"/>
                    </a:lnTo>
                    <a:lnTo>
                      <a:pt x="8158" y="28106"/>
                    </a:lnTo>
                    <a:lnTo>
                      <a:pt x="8631" y="28156"/>
                    </a:lnTo>
                    <a:lnTo>
                      <a:pt x="40492" y="28156"/>
                    </a:lnTo>
                    <a:lnTo>
                      <a:pt x="41238" y="28131"/>
                    </a:lnTo>
                    <a:lnTo>
                      <a:pt x="41960" y="28056"/>
                    </a:lnTo>
                    <a:lnTo>
                      <a:pt x="42656" y="27932"/>
                    </a:lnTo>
                    <a:lnTo>
                      <a:pt x="43353" y="27783"/>
                    </a:lnTo>
                    <a:lnTo>
                      <a:pt x="44024" y="27559"/>
                    </a:lnTo>
                    <a:lnTo>
                      <a:pt x="44696" y="27310"/>
                    </a:lnTo>
                    <a:lnTo>
                      <a:pt x="45317" y="27036"/>
                    </a:lnTo>
                    <a:lnTo>
                      <a:pt x="45939" y="26713"/>
                    </a:lnTo>
                    <a:lnTo>
                      <a:pt x="46536" y="26340"/>
                    </a:lnTo>
                    <a:lnTo>
                      <a:pt x="47083" y="25942"/>
                    </a:lnTo>
                    <a:lnTo>
                      <a:pt x="47631" y="25519"/>
                    </a:lnTo>
                    <a:lnTo>
                      <a:pt x="48128" y="25047"/>
                    </a:lnTo>
                    <a:lnTo>
                      <a:pt x="48601" y="24549"/>
                    </a:lnTo>
                    <a:lnTo>
                      <a:pt x="49048" y="24027"/>
                    </a:lnTo>
                    <a:lnTo>
                      <a:pt x="49471" y="23455"/>
                    </a:lnTo>
                    <a:lnTo>
                      <a:pt x="49844" y="22883"/>
                    </a:lnTo>
                    <a:lnTo>
                      <a:pt x="50192" y="22261"/>
                    </a:lnTo>
                    <a:lnTo>
                      <a:pt x="50516" y="21589"/>
                    </a:lnTo>
                    <a:lnTo>
                      <a:pt x="50789" y="20918"/>
                    </a:lnTo>
                    <a:lnTo>
                      <a:pt x="51013" y="20221"/>
                    </a:lnTo>
                    <a:lnTo>
                      <a:pt x="51187" y="19475"/>
                    </a:lnTo>
                    <a:lnTo>
                      <a:pt x="51312" y="18754"/>
                    </a:lnTo>
                    <a:lnTo>
                      <a:pt x="51411" y="17983"/>
                    </a:lnTo>
                    <a:lnTo>
                      <a:pt x="51436" y="17212"/>
                    </a:lnTo>
                    <a:lnTo>
                      <a:pt x="51411" y="16665"/>
                    </a:lnTo>
                    <a:lnTo>
                      <a:pt x="51361" y="16093"/>
                    </a:lnTo>
                    <a:lnTo>
                      <a:pt x="51312" y="15545"/>
                    </a:lnTo>
                    <a:lnTo>
                      <a:pt x="51212" y="15023"/>
                    </a:lnTo>
                    <a:lnTo>
                      <a:pt x="51088" y="14476"/>
                    </a:lnTo>
                    <a:lnTo>
                      <a:pt x="50939" y="13954"/>
                    </a:lnTo>
                    <a:lnTo>
                      <a:pt x="50764" y="13456"/>
                    </a:lnTo>
                    <a:lnTo>
                      <a:pt x="50565" y="12959"/>
                    </a:lnTo>
                    <a:lnTo>
                      <a:pt x="50342" y="12486"/>
                    </a:lnTo>
                    <a:lnTo>
                      <a:pt x="50118" y="12013"/>
                    </a:lnTo>
                    <a:lnTo>
                      <a:pt x="49844" y="11541"/>
                    </a:lnTo>
                    <a:lnTo>
                      <a:pt x="49571" y="11093"/>
                    </a:lnTo>
                    <a:lnTo>
                      <a:pt x="49247" y="10670"/>
                    </a:lnTo>
                    <a:lnTo>
                      <a:pt x="48924" y="10248"/>
                    </a:lnTo>
                    <a:lnTo>
                      <a:pt x="48576" y="9874"/>
                    </a:lnTo>
                    <a:lnTo>
                      <a:pt x="48227" y="9477"/>
                    </a:lnTo>
                    <a:lnTo>
                      <a:pt x="47854" y="9128"/>
                    </a:lnTo>
                    <a:lnTo>
                      <a:pt x="47456" y="8780"/>
                    </a:lnTo>
                    <a:lnTo>
                      <a:pt x="47034" y="8457"/>
                    </a:lnTo>
                    <a:lnTo>
                      <a:pt x="46611" y="8158"/>
                    </a:lnTo>
                    <a:lnTo>
                      <a:pt x="46163" y="7860"/>
                    </a:lnTo>
                    <a:lnTo>
                      <a:pt x="45715" y="7611"/>
                    </a:lnTo>
                    <a:lnTo>
                      <a:pt x="45243" y="7362"/>
                    </a:lnTo>
                    <a:lnTo>
                      <a:pt x="44745" y="7139"/>
                    </a:lnTo>
                    <a:lnTo>
                      <a:pt x="44248" y="6940"/>
                    </a:lnTo>
                    <a:lnTo>
                      <a:pt x="43750" y="6765"/>
                    </a:lnTo>
                    <a:lnTo>
                      <a:pt x="43228" y="6616"/>
                    </a:lnTo>
                    <a:lnTo>
                      <a:pt x="42706" y="6492"/>
                    </a:lnTo>
                    <a:lnTo>
                      <a:pt x="42159" y="6392"/>
                    </a:lnTo>
                    <a:lnTo>
                      <a:pt x="41611" y="6343"/>
                    </a:lnTo>
                    <a:lnTo>
                      <a:pt x="41064" y="6293"/>
                    </a:lnTo>
                    <a:lnTo>
                      <a:pt x="40492" y="6268"/>
                    </a:lnTo>
                    <a:lnTo>
                      <a:pt x="39945" y="6293"/>
                    </a:lnTo>
                    <a:lnTo>
                      <a:pt x="39398" y="6343"/>
                    </a:lnTo>
                    <a:lnTo>
                      <a:pt x="38875" y="6392"/>
                    </a:lnTo>
                    <a:lnTo>
                      <a:pt x="38353" y="6492"/>
                    </a:lnTo>
                    <a:lnTo>
                      <a:pt x="37831" y="6616"/>
                    </a:lnTo>
                    <a:lnTo>
                      <a:pt x="37333" y="6741"/>
                    </a:lnTo>
                    <a:lnTo>
                      <a:pt x="36836" y="6915"/>
                    </a:lnTo>
                    <a:lnTo>
                      <a:pt x="36339" y="7089"/>
                    </a:lnTo>
                    <a:lnTo>
                      <a:pt x="35866" y="6318"/>
                    </a:lnTo>
                    <a:lnTo>
                      <a:pt x="35344" y="5572"/>
                    </a:lnTo>
                    <a:lnTo>
                      <a:pt x="34772" y="4875"/>
                    </a:lnTo>
                    <a:lnTo>
                      <a:pt x="34150" y="4204"/>
                    </a:lnTo>
                    <a:lnTo>
                      <a:pt x="33478" y="3582"/>
                    </a:lnTo>
                    <a:lnTo>
                      <a:pt x="32782" y="2985"/>
                    </a:lnTo>
                    <a:lnTo>
                      <a:pt x="32060" y="2462"/>
                    </a:lnTo>
                    <a:lnTo>
                      <a:pt x="31289" y="1965"/>
                    </a:lnTo>
                    <a:lnTo>
                      <a:pt x="30891" y="1741"/>
                    </a:lnTo>
                    <a:lnTo>
                      <a:pt x="30494" y="1517"/>
                    </a:lnTo>
                    <a:lnTo>
                      <a:pt x="30071" y="1318"/>
                    </a:lnTo>
                    <a:lnTo>
                      <a:pt x="29648" y="1144"/>
                    </a:lnTo>
                    <a:lnTo>
                      <a:pt x="29225" y="970"/>
                    </a:lnTo>
                    <a:lnTo>
                      <a:pt x="28777" y="796"/>
                    </a:lnTo>
                    <a:lnTo>
                      <a:pt x="28355" y="647"/>
                    </a:lnTo>
                    <a:lnTo>
                      <a:pt x="27907" y="522"/>
                    </a:lnTo>
                    <a:lnTo>
                      <a:pt x="27434" y="398"/>
                    </a:lnTo>
                    <a:lnTo>
                      <a:pt x="26987" y="299"/>
                    </a:lnTo>
                    <a:lnTo>
                      <a:pt x="26514" y="199"/>
                    </a:lnTo>
                    <a:lnTo>
                      <a:pt x="26041" y="149"/>
                    </a:lnTo>
                    <a:lnTo>
                      <a:pt x="25569" y="75"/>
                    </a:lnTo>
                    <a:lnTo>
                      <a:pt x="25096" y="50"/>
                    </a:lnTo>
                    <a:lnTo>
                      <a:pt x="24624" y="25"/>
                    </a:lnTo>
                    <a:lnTo>
                      <a:pt x="24126" y="0"/>
                    </a:lnTo>
                    <a:close/>
                  </a:path>
                </a:pathLst>
              </a:custGeom>
              <a:solidFill>
                <a:srgbClr val="2776EA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" name="Google Shape;52;p15">
                <a:extLst>
                  <a:ext uri="{FF2B5EF4-FFF2-40B4-BE49-F238E27FC236}">
                    <a16:creationId xmlns:a16="http://schemas.microsoft.com/office/drawing/2014/main" id="{73A40B2B-AC4F-342A-560B-3CABA797C1BF}"/>
                  </a:ext>
                </a:extLst>
              </p:cNvPr>
              <p:cNvSpPr/>
              <p:nvPr/>
            </p:nvSpPr>
            <p:spPr>
              <a:xfrm>
                <a:off x="4063251" y="2231933"/>
                <a:ext cx="62574" cy="6309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3060" fill="none" extrusionOk="0">
                    <a:moveTo>
                      <a:pt x="0" y="1517"/>
                    </a:moveTo>
                    <a:lnTo>
                      <a:pt x="0" y="1517"/>
                    </a:lnTo>
                    <a:lnTo>
                      <a:pt x="0" y="1368"/>
                    </a:lnTo>
                    <a:lnTo>
                      <a:pt x="25" y="1219"/>
                    </a:lnTo>
                    <a:lnTo>
                      <a:pt x="50" y="1070"/>
                    </a:lnTo>
                    <a:lnTo>
                      <a:pt x="100" y="920"/>
                    </a:lnTo>
                    <a:lnTo>
                      <a:pt x="249" y="672"/>
                    </a:lnTo>
                    <a:lnTo>
                      <a:pt x="448" y="448"/>
                    </a:lnTo>
                    <a:lnTo>
                      <a:pt x="672" y="274"/>
                    </a:lnTo>
                    <a:lnTo>
                      <a:pt x="920" y="124"/>
                    </a:lnTo>
                    <a:lnTo>
                      <a:pt x="1070" y="75"/>
                    </a:lnTo>
                    <a:lnTo>
                      <a:pt x="1219" y="25"/>
                    </a:lnTo>
                    <a:lnTo>
                      <a:pt x="1368" y="0"/>
                    </a:lnTo>
                    <a:lnTo>
                      <a:pt x="1517" y="0"/>
                    </a:lnTo>
                    <a:lnTo>
                      <a:pt x="1517" y="0"/>
                    </a:lnTo>
                    <a:lnTo>
                      <a:pt x="1667" y="0"/>
                    </a:lnTo>
                    <a:lnTo>
                      <a:pt x="1816" y="25"/>
                    </a:lnTo>
                    <a:lnTo>
                      <a:pt x="1965" y="75"/>
                    </a:lnTo>
                    <a:lnTo>
                      <a:pt x="2114" y="124"/>
                    </a:lnTo>
                    <a:lnTo>
                      <a:pt x="2363" y="274"/>
                    </a:lnTo>
                    <a:lnTo>
                      <a:pt x="2587" y="448"/>
                    </a:lnTo>
                    <a:lnTo>
                      <a:pt x="2786" y="672"/>
                    </a:lnTo>
                    <a:lnTo>
                      <a:pt x="2935" y="920"/>
                    </a:lnTo>
                    <a:lnTo>
                      <a:pt x="2985" y="1070"/>
                    </a:lnTo>
                    <a:lnTo>
                      <a:pt x="3010" y="1219"/>
                    </a:lnTo>
                    <a:lnTo>
                      <a:pt x="3034" y="1368"/>
                    </a:lnTo>
                    <a:lnTo>
                      <a:pt x="3034" y="1517"/>
                    </a:lnTo>
                    <a:lnTo>
                      <a:pt x="3034" y="1517"/>
                    </a:lnTo>
                    <a:lnTo>
                      <a:pt x="3034" y="1691"/>
                    </a:lnTo>
                    <a:lnTo>
                      <a:pt x="3010" y="1841"/>
                    </a:lnTo>
                    <a:lnTo>
                      <a:pt x="2985" y="1990"/>
                    </a:lnTo>
                    <a:lnTo>
                      <a:pt x="2935" y="2114"/>
                    </a:lnTo>
                    <a:lnTo>
                      <a:pt x="2786" y="2388"/>
                    </a:lnTo>
                    <a:lnTo>
                      <a:pt x="2587" y="2612"/>
                    </a:lnTo>
                    <a:lnTo>
                      <a:pt x="2363" y="2786"/>
                    </a:lnTo>
                    <a:lnTo>
                      <a:pt x="2114" y="2935"/>
                    </a:lnTo>
                    <a:lnTo>
                      <a:pt x="1965" y="2985"/>
                    </a:lnTo>
                    <a:lnTo>
                      <a:pt x="1816" y="3010"/>
                    </a:lnTo>
                    <a:lnTo>
                      <a:pt x="1667" y="3034"/>
                    </a:lnTo>
                    <a:lnTo>
                      <a:pt x="1517" y="3059"/>
                    </a:lnTo>
                    <a:lnTo>
                      <a:pt x="1517" y="3059"/>
                    </a:lnTo>
                    <a:lnTo>
                      <a:pt x="1368" y="3034"/>
                    </a:lnTo>
                    <a:lnTo>
                      <a:pt x="1219" y="3010"/>
                    </a:lnTo>
                    <a:lnTo>
                      <a:pt x="1070" y="2985"/>
                    </a:lnTo>
                    <a:lnTo>
                      <a:pt x="920" y="2935"/>
                    </a:lnTo>
                    <a:lnTo>
                      <a:pt x="672" y="2786"/>
                    </a:lnTo>
                    <a:lnTo>
                      <a:pt x="448" y="2612"/>
                    </a:lnTo>
                    <a:lnTo>
                      <a:pt x="249" y="2388"/>
                    </a:lnTo>
                    <a:lnTo>
                      <a:pt x="100" y="2114"/>
                    </a:lnTo>
                    <a:lnTo>
                      <a:pt x="50" y="1990"/>
                    </a:lnTo>
                    <a:lnTo>
                      <a:pt x="25" y="1841"/>
                    </a:lnTo>
                    <a:lnTo>
                      <a:pt x="0" y="1691"/>
                    </a:lnTo>
                    <a:lnTo>
                      <a:pt x="0" y="1517"/>
                    </a:lnTo>
                    <a:lnTo>
                      <a:pt x="0" y="1517"/>
                    </a:lnTo>
                    <a:close/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" name="Google Shape;53;p15">
                <a:extLst>
                  <a:ext uri="{FF2B5EF4-FFF2-40B4-BE49-F238E27FC236}">
                    <a16:creationId xmlns:a16="http://schemas.microsoft.com/office/drawing/2014/main" id="{E298017F-0118-5C69-725E-0D5322486A96}"/>
                  </a:ext>
                </a:extLst>
              </p:cNvPr>
              <p:cNvSpPr/>
              <p:nvPr/>
            </p:nvSpPr>
            <p:spPr>
              <a:xfrm>
                <a:off x="4094527" y="2018604"/>
                <a:ext cx="21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48" fill="none" extrusionOk="0">
                    <a:moveTo>
                      <a:pt x="0" y="0"/>
                    </a:moveTo>
                    <a:lnTo>
                      <a:pt x="0" y="10347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" name="Google Shape;54;p15">
                <a:extLst>
                  <a:ext uri="{FF2B5EF4-FFF2-40B4-BE49-F238E27FC236}">
                    <a16:creationId xmlns:a16="http://schemas.microsoft.com/office/drawing/2014/main" id="{3C8A761E-6213-2CC7-E8D0-BF7EF732006D}"/>
                  </a:ext>
                </a:extLst>
              </p:cNvPr>
              <p:cNvSpPr/>
              <p:nvPr/>
            </p:nvSpPr>
            <p:spPr>
              <a:xfrm>
                <a:off x="3717619" y="1521681"/>
                <a:ext cx="126674" cy="405649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19675" fill="none" extrusionOk="0">
                    <a:moveTo>
                      <a:pt x="0" y="1"/>
                    </a:moveTo>
                    <a:lnTo>
                      <a:pt x="0" y="8482"/>
                    </a:lnTo>
                    <a:lnTo>
                      <a:pt x="6144" y="11616"/>
                    </a:lnTo>
                    <a:lnTo>
                      <a:pt x="6144" y="19675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" name="Google Shape;55;p15">
                <a:extLst>
                  <a:ext uri="{FF2B5EF4-FFF2-40B4-BE49-F238E27FC236}">
                    <a16:creationId xmlns:a16="http://schemas.microsoft.com/office/drawing/2014/main" id="{FB3F7034-EA58-CAB1-299C-25FCA0145E82}"/>
                  </a:ext>
                </a:extLst>
              </p:cNvPr>
              <p:cNvSpPr/>
              <p:nvPr/>
            </p:nvSpPr>
            <p:spPr>
              <a:xfrm>
                <a:off x="4151947" y="1978606"/>
                <a:ext cx="76429" cy="335385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16267" fill="none" extrusionOk="0">
                    <a:moveTo>
                      <a:pt x="3707" y="16267"/>
                    </a:moveTo>
                    <a:lnTo>
                      <a:pt x="3632" y="11342"/>
                    </a:lnTo>
                    <a:lnTo>
                      <a:pt x="1" y="8059"/>
                    </a:lnTo>
                    <a:lnTo>
                      <a:pt x="1" y="0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" name="Google Shape;56;p15">
                <a:extLst>
                  <a:ext uri="{FF2B5EF4-FFF2-40B4-BE49-F238E27FC236}">
                    <a16:creationId xmlns:a16="http://schemas.microsoft.com/office/drawing/2014/main" id="{8055B349-B37A-EDFD-CE74-E19F10AAE0E7}"/>
                  </a:ext>
                </a:extLst>
              </p:cNvPr>
              <p:cNvSpPr/>
              <p:nvPr/>
            </p:nvSpPr>
            <p:spPr>
              <a:xfrm>
                <a:off x="3979647" y="2052953"/>
                <a:ext cx="45668" cy="38719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8780" fill="none" extrusionOk="0">
                    <a:moveTo>
                      <a:pt x="1" y="18779"/>
                    </a:moveTo>
                    <a:lnTo>
                      <a:pt x="1" y="8930"/>
                    </a:lnTo>
                    <a:lnTo>
                      <a:pt x="2215" y="7487"/>
                    </a:lnTo>
                    <a:lnTo>
                      <a:pt x="2215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9" name="Google Shape;57;p15">
                <a:extLst>
                  <a:ext uri="{FF2B5EF4-FFF2-40B4-BE49-F238E27FC236}">
                    <a16:creationId xmlns:a16="http://schemas.microsoft.com/office/drawing/2014/main" id="{A7CF5E86-6749-89EB-E600-00E0FD9DABDE}"/>
                  </a:ext>
                </a:extLst>
              </p:cNvPr>
              <p:cNvSpPr/>
              <p:nvPr/>
            </p:nvSpPr>
            <p:spPr>
              <a:xfrm>
                <a:off x="3844272" y="1521681"/>
                <a:ext cx="21" cy="53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2588" fill="none" extrusionOk="0">
                    <a:moveTo>
                      <a:pt x="1" y="1"/>
                    </a:moveTo>
                    <a:lnTo>
                      <a:pt x="1" y="2587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0" name="Google Shape;58;p15">
                <a:extLst>
                  <a:ext uri="{FF2B5EF4-FFF2-40B4-BE49-F238E27FC236}">
                    <a16:creationId xmlns:a16="http://schemas.microsoft.com/office/drawing/2014/main" id="{C4A909E3-59AE-080A-5FA6-078F189AD869}"/>
                  </a:ext>
                </a:extLst>
              </p:cNvPr>
              <p:cNvSpPr/>
              <p:nvPr/>
            </p:nvSpPr>
            <p:spPr>
              <a:xfrm>
                <a:off x="3844272" y="1624769"/>
                <a:ext cx="21" cy="86161"/>
              </a:xfrm>
              <a:custGeom>
                <a:avLst/>
                <a:gdLst/>
                <a:ahLst/>
                <a:cxnLst/>
                <a:rect l="l" t="t" r="r" b="b"/>
                <a:pathLst>
                  <a:path w="1" h="4179" fill="none" extrusionOk="0">
                    <a:moveTo>
                      <a:pt x="1" y="0"/>
                    </a:moveTo>
                    <a:lnTo>
                      <a:pt x="1" y="4179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1" name="Google Shape;59;p15">
                <a:extLst>
                  <a:ext uri="{FF2B5EF4-FFF2-40B4-BE49-F238E27FC236}">
                    <a16:creationId xmlns:a16="http://schemas.microsoft.com/office/drawing/2014/main" id="{836F2A06-67CE-E556-74F3-38D10918D2C0}"/>
                  </a:ext>
                </a:extLst>
              </p:cNvPr>
              <p:cNvSpPr/>
              <p:nvPr/>
            </p:nvSpPr>
            <p:spPr>
              <a:xfrm>
                <a:off x="4094527" y="2353968"/>
                <a:ext cx="21" cy="132323"/>
              </a:xfrm>
              <a:custGeom>
                <a:avLst/>
                <a:gdLst/>
                <a:ahLst/>
                <a:cxnLst/>
                <a:rect l="l" t="t" r="r" b="b"/>
                <a:pathLst>
                  <a:path w="1" h="6418" fill="none" extrusionOk="0">
                    <a:moveTo>
                      <a:pt x="0" y="6418"/>
                    </a:moveTo>
                    <a:lnTo>
                      <a:pt x="0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2" name="Google Shape;60;p15">
                <a:extLst>
                  <a:ext uri="{FF2B5EF4-FFF2-40B4-BE49-F238E27FC236}">
                    <a16:creationId xmlns:a16="http://schemas.microsoft.com/office/drawing/2014/main" id="{C66A2520-E458-46AD-07E5-37949764EDC7}"/>
                  </a:ext>
                </a:extLst>
              </p:cNvPr>
              <p:cNvSpPr/>
              <p:nvPr/>
            </p:nvSpPr>
            <p:spPr>
              <a:xfrm>
                <a:off x="1327432" y="1744762"/>
                <a:ext cx="21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48" fill="none" extrusionOk="0">
                    <a:moveTo>
                      <a:pt x="0" y="10347"/>
                    </a:moveTo>
                    <a:lnTo>
                      <a:pt x="0" y="0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3" name="Google Shape;61;p15">
                <a:extLst>
                  <a:ext uri="{FF2B5EF4-FFF2-40B4-BE49-F238E27FC236}">
                    <a16:creationId xmlns:a16="http://schemas.microsoft.com/office/drawing/2014/main" id="{94A9AC6A-A798-5DE9-25F0-7B996DE584A6}"/>
                  </a:ext>
                </a:extLst>
              </p:cNvPr>
              <p:cNvSpPr/>
              <p:nvPr/>
            </p:nvSpPr>
            <p:spPr>
              <a:xfrm>
                <a:off x="1396666" y="1497579"/>
                <a:ext cx="45647" cy="50873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4675" fill="none" extrusionOk="0">
                    <a:moveTo>
                      <a:pt x="2214" y="1"/>
                    </a:moveTo>
                    <a:lnTo>
                      <a:pt x="2214" y="9875"/>
                    </a:lnTo>
                    <a:lnTo>
                      <a:pt x="0" y="11293"/>
                    </a:lnTo>
                    <a:lnTo>
                      <a:pt x="0" y="24674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4" name="Google Shape;62;p15">
                <a:extLst>
                  <a:ext uri="{FF2B5EF4-FFF2-40B4-BE49-F238E27FC236}">
                    <a16:creationId xmlns:a16="http://schemas.microsoft.com/office/drawing/2014/main" id="{C7892935-3098-A3D7-262D-CB3DB3379A16}"/>
                  </a:ext>
                </a:extLst>
              </p:cNvPr>
              <p:cNvSpPr/>
              <p:nvPr/>
            </p:nvSpPr>
            <p:spPr>
              <a:xfrm>
                <a:off x="2875064" y="1207841"/>
                <a:ext cx="197969" cy="191825"/>
              </a:xfrm>
              <a:custGeom>
                <a:avLst/>
                <a:gdLst/>
                <a:ahLst/>
                <a:cxnLst/>
                <a:rect l="l" t="t" r="r" b="b"/>
                <a:pathLst>
                  <a:path w="9602" h="9304" extrusionOk="0">
                    <a:moveTo>
                      <a:pt x="9602" y="1"/>
                    </a:moveTo>
                    <a:lnTo>
                      <a:pt x="7985" y="274"/>
                    </a:lnTo>
                    <a:lnTo>
                      <a:pt x="6368" y="523"/>
                    </a:lnTo>
                    <a:lnTo>
                      <a:pt x="4727" y="772"/>
                    </a:lnTo>
                    <a:lnTo>
                      <a:pt x="3085" y="971"/>
                    </a:lnTo>
                    <a:lnTo>
                      <a:pt x="2787" y="2115"/>
                    </a:lnTo>
                    <a:lnTo>
                      <a:pt x="2463" y="3209"/>
                    </a:lnTo>
                    <a:lnTo>
                      <a:pt x="2115" y="4304"/>
                    </a:lnTo>
                    <a:lnTo>
                      <a:pt x="1742" y="5348"/>
                    </a:lnTo>
                    <a:lnTo>
                      <a:pt x="1344" y="6393"/>
                    </a:lnTo>
                    <a:lnTo>
                      <a:pt x="921" y="7388"/>
                    </a:lnTo>
                    <a:lnTo>
                      <a:pt x="473" y="8358"/>
                    </a:lnTo>
                    <a:lnTo>
                      <a:pt x="1" y="9303"/>
                    </a:lnTo>
                    <a:lnTo>
                      <a:pt x="747" y="8880"/>
                    </a:lnTo>
                    <a:lnTo>
                      <a:pt x="1468" y="8433"/>
                    </a:lnTo>
                    <a:lnTo>
                      <a:pt x="2165" y="7960"/>
                    </a:lnTo>
                    <a:lnTo>
                      <a:pt x="2836" y="7463"/>
                    </a:lnTo>
                    <a:lnTo>
                      <a:pt x="3508" y="6965"/>
                    </a:lnTo>
                    <a:lnTo>
                      <a:pt x="4179" y="6418"/>
                    </a:lnTo>
                    <a:lnTo>
                      <a:pt x="4801" y="5871"/>
                    </a:lnTo>
                    <a:lnTo>
                      <a:pt x="5423" y="5274"/>
                    </a:lnTo>
                    <a:lnTo>
                      <a:pt x="6020" y="4677"/>
                    </a:lnTo>
                    <a:lnTo>
                      <a:pt x="6592" y="4080"/>
                    </a:lnTo>
                    <a:lnTo>
                      <a:pt x="7139" y="3433"/>
                    </a:lnTo>
                    <a:lnTo>
                      <a:pt x="7686" y="2787"/>
                    </a:lnTo>
                    <a:lnTo>
                      <a:pt x="8184" y="2115"/>
                    </a:lnTo>
                    <a:lnTo>
                      <a:pt x="8681" y="1419"/>
                    </a:lnTo>
                    <a:lnTo>
                      <a:pt x="9154" y="722"/>
                    </a:lnTo>
                    <a:lnTo>
                      <a:pt x="9602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5" name="Google Shape;63;p15">
                <a:extLst>
                  <a:ext uri="{FF2B5EF4-FFF2-40B4-BE49-F238E27FC236}">
                    <a16:creationId xmlns:a16="http://schemas.microsoft.com/office/drawing/2014/main" id="{10CBBBAD-7F3B-8352-1B85-B906CC854AC8}"/>
                  </a:ext>
                </a:extLst>
              </p:cNvPr>
              <p:cNvSpPr/>
              <p:nvPr/>
            </p:nvSpPr>
            <p:spPr>
              <a:xfrm>
                <a:off x="2948916" y="960163"/>
                <a:ext cx="197454" cy="223081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10820" extrusionOk="0">
                    <a:moveTo>
                      <a:pt x="1170" y="0"/>
                    </a:moveTo>
                    <a:lnTo>
                      <a:pt x="1145" y="1393"/>
                    </a:lnTo>
                    <a:lnTo>
                      <a:pt x="1070" y="2786"/>
                    </a:lnTo>
                    <a:lnTo>
                      <a:pt x="971" y="4179"/>
                    </a:lnTo>
                    <a:lnTo>
                      <a:pt x="846" y="5547"/>
                    </a:lnTo>
                    <a:lnTo>
                      <a:pt x="672" y="6890"/>
                    </a:lnTo>
                    <a:lnTo>
                      <a:pt x="473" y="8208"/>
                    </a:lnTo>
                    <a:lnTo>
                      <a:pt x="249" y="9527"/>
                    </a:lnTo>
                    <a:lnTo>
                      <a:pt x="1" y="10820"/>
                    </a:lnTo>
                    <a:lnTo>
                      <a:pt x="1841" y="10571"/>
                    </a:lnTo>
                    <a:lnTo>
                      <a:pt x="3657" y="10298"/>
                    </a:lnTo>
                    <a:lnTo>
                      <a:pt x="5472" y="9999"/>
                    </a:lnTo>
                    <a:lnTo>
                      <a:pt x="7263" y="9651"/>
                    </a:lnTo>
                    <a:lnTo>
                      <a:pt x="7736" y="8532"/>
                    </a:lnTo>
                    <a:lnTo>
                      <a:pt x="8184" y="7388"/>
                    </a:lnTo>
                    <a:lnTo>
                      <a:pt x="8383" y="6791"/>
                    </a:lnTo>
                    <a:lnTo>
                      <a:pt x="8557" y="6219"/>
                    </a:lnTo>
                    <a:lnTo>
                      <a:pt x="8731" y="5622"/>
                    </a:lnTo>
                    <a:lnTo>
                      <a:pt x="8880" y="5000"/>
                    </a:lnTo>
                    <a:lnTo>
                      <a:pt x="9029" y="4403"/>
                    </a:lnTo>
                    <a:lnTo>
                      <a:pt x="9154" y="3781"/>
                    </a:lnTo>
                    <a:lnTo>
                      <a:pt x="9253" y="3159"/>
                    </a:lnTo>
                    <a:lnTo>
                      <a:pt x="9353" y="2537"/>
                    </a:lnTo>
                    <a:lnTo>
                      <a:pt x="9427" y="1916"/>
                    </a:lnTo>
                    <a:lnTo>
                      <a:pt x="9502" y="1269"/>
                    </a:lnTo>
                    <a:lnTo>
                      <a:pt x="9552" y="647"/>
                    </a:lnTo>
                    <a:lnTo>
                      <a:pt x="9576" y="0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6" name="Google Shape;64;p15">
                <a:extLst>
                  <a:ext uri="{FF2B5EF4-FFF2-40B4-BE49-F238E27FC236}">
                    <a16:creationId xmlns:a16="http://schemas.microsoft.com/office/drawing/2014/main" id="{CE0669EA-B2ED-AFD2-86DA-35D6D38A6BCB}"/>
                  </a:ext>
                </a:extLst>
              </p:cNvPr>
              <p:cNvSpPr/>
              <p:nvPr/>
            </p:nvSpPr>
            <p:spPr>
              <a:xfrm>
                <a:off x="2641241" y="1232974"/>
                <a:ext cx="251802" cy="232318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11268" extrusionOk="0">
                    <a:moveTo>
                      <a:pt x="12212" y="1"/>
                    </a:moveTo>
                    <a:lnTo>
                      <a:pt x="10695" y="150"/>
                    </a:lnTo>
                    <a:lnTo>
                      <a:pt x="9203" y="274"/>
                    </a:lnTo>
                    <a:lnTo>
                      <a:pt x="7686" y="374"/>
                    </a:lnTo>
                    <a:lnTo>
                      <a:pt x="6144" y="473"/>
                    </a:lnTo>
                    <a:lnTo>
                      <a:pt x="4626" y="548"/>
                    </a:lnTo>
                    <a:lnTo>
                      <a:pt x="3084" y="598"/>
                    </a:lnTo>
                    <a:lnTo>
                      <a:pt x="1542" y="647"/>
                    </a:lnTo>
                    <a:lnTo>
                      <a:pt x="0" y="647"/>
                    </a:lnTo>
                    <a:lnTo>
                      <a:pt x="0" y="11268"/>
                    </a:lnTo>
                    <a:lnTo>
                      <a:pt x="1045" y="11218"/>
                    </a:lnTo>
                    <a:lnTo>
                      <a:pt x="2089" y="11094"/>
                    </a:lnTo>
                    <a:lnTo>
                      <a:pt x="3109" y="10969"/>
                    </a:lnTo>
                    <a:lnTo>
                      <a:pt x="4129" y="10770"/>
                    </a:lnTo>
                    <a:lnTo>
                      <a:pt x="5124" y="10546"/>
                    </a:lnTo>
                    <a:lnTo>
                      <a:pt x="6119" y="10273"/>
                    </a:lnTo>
                    <a:lnTo>
                      <a:pt x="7089" y="9974"/>
                    </a:lnTo>
                    <a:lnTo>
                      <a:pt x="8034" y="9626"/>
                    </a:lnTo>
                    <a:lnTo>
                      <a:pt x="8681" y="8606"/>
                    </a:lnTo>
                    <a:lnTo>
                      <a:pt x="9278" y="7512"/>
                    </a:lnTo>
                    <a:lnTo>
                      <a:pt x="9874" y="6393"/>
                    </a:lnTo>
                    <a:lnTo>
                      <a:pt x="10397" y="5199"/>
                    </a:lnTo>
                    <a:lnTo>
                      <a:pt x="10919" y="3955"/>
                    </a:lnTo>
                    <a:lnTo>
                      <a:pt x="11367" y="2687"/>
                    </a:lnTo>
                    <a:lnTo>
                      <a:pt x="11814" y="1369"/>
                    </a:lnTo>
                    <a:lnTo>
                      <a:pt x="12212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7" name="Google Shape;65;p15">
                <a:extLst>
                  <a:ext uri="{FF2B5EF4-FFF2-40B4-BE49-F238E27FC236}">
                    <a16:creationId xmlns:a16="http://schemas.microsoft.com/office/drawing/2014/main" id="{52CCFABC-1632-8B96-2903-F42A8E141BE2}"/>
                  </a:ext>
                </a:extLst>
              </p:cNvPr>
              <p:cNvSpPr/>
              <p:nvPr/>
            </p:nvSpPr>
            <p:spPr>
              <a:xfrm>
                <a:off x="2948916" y="694012"/>
                <a:ext cx="197454" cy="223102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10821" extrusionOk="0">
                    <a:moveTo>
                      <a:pt x="1" y="1"/>
                    </a:moveTo>
                    <a:lnTo>
                      <a:pt x="249" y="1294"/>
                    </a:lnTo>
                    <a:lnTo>
                      <a:pt x="473" y="2587"/>
                    </a:lnTo>
                    <a:lnTo>
                      <a:pt x="672" y="3931"/>
                    </a:lnTo>
                    <a:lnTo>
                      <a:pt x="846" y="5274"/>
                    </a:lnTo>
                    <a:lnTo>
                      <a:pt x="971" y="6642"/>
                    </a:lnTo>
                    <a:lnTo>
                      <a:pt x="1070" y="8010"/>
                    </a:lnTo>
                    <a:lnTo>
                      <a:pt x="1145" y="9402"/>
                    </a:lnTo>
                    <a:lnTo>
                      <a:pt x="1170" y="10820"/>
                    </a:lnTo>
                    <a:lnTo>
                      <a:pt x="9576" y="10820"/>
                    </a:lnTo>
                    <a:lnTo>
                      <a:pt x="9552" y="10174"/>
                    </a:lnTo>
                    <a:lnTo>
                      <a:pt x="9502" y="9527"/>
                    </a:lnTo>
                    <a:lnTo>
                      <a:pt x="9427" y="8905"/>
                    </a:lnTo>
                    <a:lnTo>
                      <a:pt x="9353" y="8258"/>
                    </a:lnTo>
                    <a:lnTo>
                      <a:pt x="9253" y="7637"/>
                    </a:lnTo>
                    <a:lnTo>
                      <a:pt x="9154" y="7015"/>
                    </a:lnTo>
                    <a:lnTo>
                      <a:pt x="9029" y="6418"/>
                    </a:lnTo>
                    <a:lnTo>
                      <a:pt x="8880" y="5796"/>
                    </a:lnTo>
                    <a:lnTo>
                      <a:pt x="8731" y="5199"/>
                    </a:lnTo>
                    <a:lnTo>
                      <a:pt x="8557" y="4602"/>
                    </a:lnTo>
                    <a:lnTo>
                      <a:pt x="8383" y="4005"/>
                    </a:lnTo>
                    <a:lnTo>
                      <a:pt x="8184" y="3433"/>
                    </a:lnTo>
                    <a:lnTo>
                      <a:pt x="7736" y="2264"/>
                    </a:lnTo>
                    <a:lnTo>
                      <a:pt x="7263" y="1145"/>
                    </a:lnTo>
                    <a:lnTo>
                      <a:pt x="5472" y="821"/>
                    </a:lnTo>
                    <a:lnTo>
                      <a:pt x="3657" y="523"/>
                    </a:lnTo>
                    <a:lnTo>
                      <a:pt x="1841" y="2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8" name="Google Shape;66;p15">
                <a:extLst>
                  <a:ext uri="{FF2B5EF4-FFF2-40B4-BE49-F238E27FC236}">
                    <a16:creationId xmlns:a16="http://schemas.microsoft.com/office/drawing/2014/main" id="{E4B3AAC5-F839-309B-2483-3BC7718AB712}"/>
                  </a:ext>
                </a:extLst>
              </p:cNvPr>
              <p:cNvSpPr/>
              <p:nvPr/>
            </p:nvSpPr>
            <p:spPr>
              <a:xfrm>
                <a:off x="2641241" y="960163"/>
                <a:ext cx="288727" cy="243080"/>
              </a:xfrm>
              <a:custGeom>
                <a:avLst/>
                <a:gdLst/>
                <a:ahLst/>
                <a:cxnLst/>
                <a:rect l="l" t="t" r="r" b="b"/>
                <a:pathLst>
                  <a:path w="14004" h="11790" extrusionOk="0">
                    <a:moveTo>
                      <a:pt x="0" y="0"/>
                    </a:moveTo>
                    <a:lnTo>
                      <a:pt x="0" y="11790"/>
                    </a:lnTo>
                    <a:lnTo>
                      <a:pt x="1617" y="11765"/>
                    </a:lnTo>
                    <a:lnTo>
                      <a:pt x="3234" y="11740"/>
                    </a:lnTo>
                    <a:lnTo>
                      <a:pt x="4825" y="11666"/>
                    </a:lnTo>
                    <a:lnTo>
                      <a:pt x="6442" y="11591"/>
                    </a:lnTo>
                    <a:lnTo>
                      <a:pt x="8034" y="11492"/>
                    </a:lnTo>
                    <a:lnTo>
                      <a:pt x="9601" y="11367"/>
                    </a:lnTo>
                    <a:lnTo>
                      <a:pt x="11168" y="11218"/>
                    </a:lnTo>
                    <a:lnTo>
                      <a:pt x="12735" y="11069"/>
                    </a:lnTo>
                    <a:lnTo>
                      <a:pt x="13008" y="9775"/>
                    </a:lnTo>
                    <a:lnTo>
                      <a:pt x="13257" y="8432"/>
                    </a:lnTo>
                    <a:lnTo>
                      <a:pt x="13456" y="7064"/>
                    </a:lnTo>
                    <a:lnTo>
                      <a:pt x="13630" y="5696"/>
                    </a:lnTo>
                    <a:lnTo>
                      <a:pt x="13779" y="4303"/>
                    </a:lnTo>
                    <a:lnTo>
                      <a:pt x="13904" y="2886"/>
                    </a:lnTo>
                    <a:lnTo>
                      <a:pt x="13978" y="1443"/>
                    </a:lnTo>
                    <a:lnTo>
                      <a:pt x="14003" y="0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9" name="Google Shape;67;p15">
                <a:extLst>
                  <a:ext uri="{FF2B5EF4-FFF2-40B4-BE49-F238E27FC236}">
                    <a16:creationId xmlns:a16="http://schemas.microsoft.com/office/drawing/2014/main" id="{D35CA659-E4FF-6FDA-C5F6-9255716F9670}"/>
                  </a:ext>
                </a:extLst>
              </p:cNvPr>
              <p:cNvSpPr/>
              <p:nvPr/>
            </p:nvSpPr>
            <p:spPr>
              <a:xfrm>
                <a:off x="2875064" y="477095"/>
                <a:ext cx="197969" cy="192320"/>
              </a:xfrm>
              <a:custGeom>
                <a:avLst/>
                <a:gdLst/>
                <a:ahLst/>
                <a:cxnLst/>
                <a:rect l="l" t="t" r="r" b="b"/>
                <a:pathLst>
                  <a:path w="9602" h="9328" extrusionOk="0">
                    <a:moveTo>
                      <a:pt x="1" y="1"/>
                    </a:moveTo>
                    <a:lnTo>
                      <a:pt x="473" y="946"/>
                    </a:lnTo>
                    <a:lnTo>
                      <a:pt x="921" y="1916"/>
                    </a:lnTo>
                    <a:lnTo>
                      <a:pt x="1344" y="2936"/>
                    </a:lnTo>
                    <a:lnTo>
                      <a:pt x="1742" y="3955"/>
                    </a:lnTo>
                    <a:lnTo>
                      <a:pt x="2115" y="5025"/>
                    </a:lnTo>
                    <a:lnTo>
                      <a:pt x="2463" y="6094"/>
                    </a:lnTo>
                    <a:lnTo>
                      <a:pt x="2787" y="7214"/>
                    </a:lnTo>
                    <a:lnTo>
                      <a:pt x="3085" y="8333"/>
                    </a:lnTo>
                    <a:lnTo>
                      <a:pt x="4727" y="8557"/>
                    </a:lnTo>
                    <a:lnTo>
                      <a:pt x="6368" y="8781"/>
                    </a:lnTo>
                    <a:lnTo>
                      <a:pt x="7985" y="9054"/>
                    </a:lnTo>
                    <a:lnTo>
                      <a:pt x="9602" y="9328"/>
                    </a:lnTo>
                    <a:lnTo>
                      <a:pt x="9154" y="8607"/>
                    </a:lnTo>
                    <a:lnTo>
                      <a:pt x="8681" y="7885"/>
                    </a:lnTo>
                    <a:lnTo>
                      <a:pt x="8184" y="7214"/>
                    </a:lnTo>
                    <a:lnTo>
                      <a:pt x="7686" y="6542"/>
                    </a:lnTo>
                    <a:lnTo>
                      <a:pt x="7139" y="5871"/>
                    </a:lnTo>
                    <a:lnTo>
                      <a:pt x="6592" y="5249"/>
                    </a:lnTo>
                    <a:lnTo>
                      <a:pt x="6020" y="4627"/>
                    </a:lnTo>
                    <a:lnTo>
                      <a:pt x="5423" y="4030"/>
                    </a:lnTo>
                    <a:lnTo>
                      <a:pt x="4801" y="3458"/>
                    </a:lnTo>
                    <a:lnTo>
                      <a:pt x="4179" y="2911"/>
                    </a:lnTo>
                    <a:lnTo>
                      <a:pt x="3508" y="2364"/>
                    </a:lnTo>
                    <a:lnTo>
                      <a:pt x="2836" y="1841"/>
                    </a:lnTo>
                    <a:lnTo>
                      <a:pt x="2165" y="1344"/>
                    </a:lnTo>
                    <a:lnTo>
                      <a:pt x="1468" y="871"/>
                    </a:lnTo>
                    <a:lnTo>
                      <a:pt x="747" y="4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0" name="Google Shape;68;p15">
                <a:extLst>
                  <a:ext uri="{FF2B5EF4-FFF2-40B4-BE49-F238E27FC236}">
                    <a16:creationId xmlns:a16="http://schemas.microsoft.com/office/drawing/2014/main" id="{64EFA9D0-E31E-6118-9C9A-69DEFCD7E4CD}"/>
                  </a:ext>
                </a:extLst>
              </p:cNvPr>
              <p:cNvSpPr/>
              <p:nvPr/>
            </p:nvSpPr>
            <p:spPr>
              <a:xfrm>
                <a:off x="2641241" y="673498"/>
                <a:ext cx="28872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4004" h="11816" extrusionOk="0">
                    <a:moveTo>
                      <a:pt x="0" y="1"/>
                    </a:moveTo>
                    <a:lnTo>
                      <a:pt x="0" y="11815"/>
                    </a:lnTo>
                    <a:lnTo>
                      <a:pt x="14003" y="11815"/>
                    </a:lnTo>
                    <a:lnTo>
                      <a:pt x="13978" y="10348"/>
                    </a:lnTo>
                    <a:lnTo>
                      <a:pt x="13904" y="8930"/>
                    </a:lnTo>
                    <a:lnTo>
                      <a:pt x="13779" y="7512"/>
                    </a:lnTo>
                    <a:lnTo>
                      <a:pt x="13630" y="6119"/>
                    </a:lnTo>
                    <a:lnTo>
                      <a:pt x="13456" y="4727"/>
                    </a:lnTo>
                    <a:lnTo>
                      <a:pt x="13257" y="3383"/>
                    </a:lnTo>
                    <a:lnTo>
                      <a:pt x="13008" y="2040"/>
                    </a:lnTo>
                    <a:lnTo>
                      <a:pt x="12735" y="747"/>
                    </a:lnTo>
                    <a:lnTo>
                      <a:pt x="11168" y="573"/>
                    </a:lnTo>
                    <a:lnTo>
                      <a:pt x="9601" y="449"/>
                    </a:lnTo>
                    <a:lnTo>
                      <a:pt x="8034" y="324"/>
                    </a:lnTo>
                    <a:lnTo>
                      <a:pt x="6442" y="225"/>
                    </a:lnTo>
                    <a:lnTo>
                      <a:pt x="4825" y="125"/>
                    </a:lnTo>
                    <a:lnTo>
                      <a:pt x="3234" y="75"/>
                    </a:lnTo>
                    <a:lnTo>
                      <a:pt x="1617" y="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1" name="Google Shape;69;p15">
                <a:extLst>
                  <a:ext uri="{FF2B5EF4-FFF2-40B4-BE49-F238E27FC236}">
                    <a16:creationId xmlns:a16="http://schemas.microsoft.com/office/drawing/2014/main" id="{7F13C773-F7D9-E29D-F70D-22CA2C5DC69B}"/>
                  </a:ext>
                </a:extLst>
              </p:cNvPr>
              <p:cNvSpPr/>
              <p:nvPr/>
            </p:nvSpPr>
            <p:spPr>
              <a:xfrm>
                <a:off x="2641241" y="411470"/>
                <a:ext cx="251802" cy="232833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11293" extrusionOk="0">
                    <a:moveTo>
                      <a:pt x="0" y="0"/>
                    </a:moveTo>
                    <a:lnTo>
                      <a:pt x="0" y="10621"/>
                    </a:lnTo>
                    <a:lnTo>
                      <a:pt x="1542" y="10645"/>
                    </a:lnTo>
                    <a:lnTo>
                      <a:pt x="3084" y="10670"/>
                    </a:lnTo>
                    <a:lnTo>
                      <a:pt x="4626" y="10745"/>
                    </a:lnTo>
                    <a:lnTo>
                      <a:pt x="6168" y="10819"/>
                    </a:lnTo>
                    <a:lnTo>
                      <a:pt x="7686" y="10894"/>
                    </a:lnTo>
                    <a:lnTo>
                      <a:pt x="9203" y="11018"/>
                    </a:lnTo>
                    <a:lnTo>
                      <a:pt x="10695" y="11143"/>
                    </a:lnTo>
                    <a:lnTo>
                      <a:pt x="12212" y="11292"/>
                    </a:lnTo>
                    <a:lnTo>
                      <a:pt x="11814" y="9924"/>
                    </a:lnTo>
                    <a:lnTo>
                      <a:pt x="11367" y="8606"/>
                    </a:lnTo>
                    <a:lnTo>
                      <a:pt x="10919" y="7312"/>
                    </a:lnTo>
                    <a:lnTo>
                      <a:pt x="10397" y="6094"/>
                    </a:lnTo>
                    <a:lnTo>
                      <a:pt x="9874" y="4900"/>
                    </a:lnTo>
                    <a:lnTo>
                      <a:pt x="9278" y="3756"/>
                    </a:lnTo>
                    <a:lnTo>
                      <a:pt x="8681" y="2686"/>
                    </a:lnTo>
                    <a:lnTo>
                      <a:pt x="8034" y="1642"/>
                    </a:lnTo>
                    <a:lnTo>
                      <a:pt x="7089" y="1318"/>
                    </a:lnTo>
                    <a:lnTo>
                      <a:pt x="6119" y="1020"/>
                    </a:lnTo>
                    <a:lnTo>
                      <a:pt x="5124" y="746"/>
                    </a:lnTo>
                    <a:lnTo>
                      <a:pt x="4129" y="522"/>
                    </a:lnTo>
                    <a:lnTo>
                      <a:pt x="3109" y="323"/>
                    </a:lnTo>
                    <a:lnTo>
                      <a:pt x="2089" y="174"/>
                    </a:lnTo>
                    <a:lnTo>
                      <a:pt x="1045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2" name="Google Shape;70;p15">
                <a:extLst>
                  <a:ext uri="{FF2B5EF4-FFF2-40B4-BE49-F238E27FC236}">
                    <a16:creationId xmlns:a16="http://schemas.microsoft.com/office/drawing/2014/main" id="{A2C63C45-BE74-2521-D711-359F43F71FDF}"/>
                  </a:ext>
                </a:extLst>
              </p:cNvPr>
              <p:cNvSpPr/>
              <p:nvPr/>
            </p:nvSpPr>
            <p:spPr>
              <a:xfrm>
                <a:off x="2308928" y="673498"/>
                <a:ext cx="289243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4029" h="11816" extrusionOk="0">
                    <a:moveTo>
                      <a:pt x="14029" y="1"/>
                    </a:moveTo>
                    <a:lnTo>
                      <a:pt x="12412" y="26"/>
                    </a:lnTo>
                    <a:lnTo>
                      <a:pt x="10795" y="75"/>
                    </a:lnTo>
                    <a:lnTo>
                      <a:pt x="9179" y="125"/>
                    </a:lnTo>
                    <a:lnTo>
                      <a:pt x="7587" y="225"/>
                    </a:lnTo>
                    <a:lnTo>
                      <a:pt x="5995" y="324"/>
                    </a:lnTo>
                    <a:lnTo>
                      <a:pt x="4403" y="449"/>
                    </a:lnTo>
                    <a:lnTo>
                      <a:pt x="2836" y="573"/>
                    </a:lnTo>
                    <a:lnTo>
                      <a:pt x="1269" y="747"/>
                    </a:lnTo>
                    <a:lnTo>
                      <a:pt x="996" y="2040"/>
                    </a:lnTo>
                    <a:lnTo>
                      <a:pt x="772" y="3383"/>
                    </a:lnTo>
                    <a:lnTo>
                      <a:pt x="548" y="4727"/>
                    </a:lnTo>
                    <a:lnTo>
                      <a:pt x="374" y="6119"/>
                    </a:lnTo>
                    <a:lnTo>
                      <a:pt x="250" y="7512"/>
                    </a:lnTo>
                    <a:lnTo>
                      <a:pt x="125" y="8930"/>
                    </a:lnTo>
                    <a:lnTo>
                      <a:pt x="51" y="10348"/>
                    </a:lnTo>
                    <a:lnTo>
                      <a:pt x="1" y="11815"/>
                    </a:lnTo>
                    <a:lnTo>
                      <a:pt x="14029" y="11815"/>
                    </a:lnTo>
                    <a:lnTo>
                      <a:pt x="14029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" name="Google Shape;71;p15">
                <a:extLst>
                  <a:ext uri="{FF2B5EF4-FFF2-40B4-BE49-F238E27FC236}">
                    <a16:creationId xmlns:a16="http://schemas.microsoft.com/office/drawing/2014/main" id="{A16FC3E2-44F3-BFD8-54A7-53800C913FBE}"/>
                  </a:ext>
                </a:extLst>
              </p:cNvPr>
              <p:cNvSpPr/>
              <p:nvPr/>
            </p:nvSpPr>
            <p:spPr>
              <a:xfrm>
                <a:off x="2092527" y="694012"/>
                <a:ext cx="197454" cy="223102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10821" extrusionOk="0">
                    <a:moveTo>
                      <a:pt x="9577" y="1"/>
                    </a:moveTo>
                    <a:lnTo>
                      <a:pt x="7761" y="249"/>
                    </a:lnTo>
                    <a:lnTo>
                      <a:pt x="5920" y="523"/>
                    </a:lnTo>
                    <a:lnTo>
                      <a:pt x="4130" y="821"/>
                    </a:lnTo>
                    <a:lnTo>
                      <a:pt x="2339" y="1145"/>
                    </a:lnTo>
                    <a:lnTo>
                      <a:pt x="1841" y="2264"/>
                    </a:lnTo>
                    <a:lnTo>
                      <a:pt x="1419" y="3433"/>
                    </a:lnTo>
                    <a:lnTo>
                      <a:pt x="1220" y="4005"/>
                    </a:lnTo>
                    <a:lnTo>
                      <a:pt x="1045" y="4602"/>
                    </a:lnTo>
                    <a:lnTo>
                      <a:pt x="871" y="5199"/>
                    </a:lnTo>
                    <a:lnTo>
                      <a:pt x="722" y="5796"/>
                    </a:lnTo>
                    <a:lnTo>
                      <a:pt x="573" y="6418"/>
                    </a:lnTo>
                    <a:lnTo>
                      <a:pt x="448" y="7015"/>
                    </a:lnTo>
                    <a:lnTo>
                      <a:pt x="324" y="7637"/>
                    </a:lnTo>
                    <a:lnTo>
                      <a:pt x="250" y="8258"/>
                    </a:lnTo>
                    <a:lnTo>
                      <a:pt x="150" y="8905"/>
                    </a:lnTo>
                    <a:lnTo>
                      <a:pt x="100" y="9527"/>
                    </a:lnTo>
                    <a:lnTo>
                      <a:pt x="51" y="10174"/>
                    </a:lnTo>
                    <a:lnTo>
                      <a:pt x="1" y="10820"/>
                    </a:lnTo>
                    <a:lnTo>
                      <a:pt x="8408" y="10820"/>
                    </a:lnTo>
                    <a:lnTo>
                      <a:pt x="8457" y="9402"/>
                    </a:lnTo>
                    <a:lnTo>
                      <a:pt x="8532" y="8010"/>
                    </a:lnTo>
                    <a:lnTo>
                      <a:pt x="8631" y="6642"/>
                    </a:lnTo>
                    <a:lnTo>
                      <a:pt x="8756" y="5274"/>
                    </a:lnTo>
                    <a:lnTo>
                      <a:pt x="8930" y="3931"/>
                    </a:lnTo>
                    <a:lnTo>
                      <a:pt x="9104" y="2587"/>
                    </a:lnTo>
                    <a:lnTo>
                      <a:pt x="9328" y="1294"/>
                    </a:lnTo>
                    <a:lnTo>
                      <a:pt x="9577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4" name="Google Shape;72;p15">
                <a:extLst>
                  <a:ext uri="{FF2B5EF4-FFF2-40B4-BE49-F238E27FC236}">
                    <a16:creationId xmlns:a16="http://schemas.microsoft.com/office/drawing/2014/main" id="{6D6B4F96-F207-A825-4AE6-5E248BF7557E}"/>
                  </a:ext>
                </a:extLst>
              </p:cNvPr>
              <p:cNvSpPr/>
              <p:nvPr/>
            </p:nvSpPr>
            <p:spPr>
              <a:xfrm>
                <a:off x="2346369" y="1232974"/>
                <a:ext cx="251802" cy="232318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11268" extrusionOk="0">
                    <a:moveTo>
                      <a:pt x="1" y="1"/>
                    </a:moveTo>
                    <a:lnTo>
                      <a:pt x="399" y="1369"/>
                    </a:lnTo>
                    <a:lnTo>
                      <a:pt x="821" y="2687"/>
                    </a:lnTo>
                    <a:lnTo>
                      <a:pt x="1294" y="3955"/>
                    </a:lnTo>
                    <a:lnTo>
                      <a:pt x="1791" y="5199"/>
                    </a:lnTo>
                    <a:lnTo>
                      <a:pt x="2339" y="6393"/>
                    </a:lnTo>
                    <a:lnTo>
                      <a:pt x="2911" y="7512"/>
                    </a:lnTo>
                    <a:lnTo>
                      <a:pt x="3532" y="8606"/>
                    </a:lnTo>
                    <a:lnTo>
                      <a:pt x="4154" y="9626"/>
                    </a:lnTo>
                    <a:lnTo>
                      <a:pt x="5124" y="9974"/>
                    </a:lnTo>
                    <a:lnTo>
                      <a:pt x="6094" y="10273"/>
                    </a:lnTo>
                    <a:lnTo>
                      <a:pt x="7064" y="10546"/>
                    </a:lnTo>
                    <a:lnTo>
                      <a:pt x="8059" y="10770"/>
                    </a:lnTo>
                    <a:lnTo>
                      <a:pt x="9079" y="10969"/>
                    </a:lnTo>
                    <a:lnTo>
                      <a:pt x="10124" y="11094"/>
                    </a:lnTo>
                    <a:lnTo>
                      <a:pt x="11143" y="11218"/>
                    </a:lnTo>
                    <a:lnTo>
                      <a:pt x="12213" y="11268"/>
                    </a:lnTo>
                    <a:lnTo>
                      <a:pt x="12213" y="647"/>
                    </a:lnTo>
                    <a:lnTo>
                      <a:pt x="10671" y="647"/>
                    </a:lnTo>
                    <a:lnTo>
                      <a:pt x="9104" y="598"/>
                    </a:lnTo>
                    <a:lnTo>
                      <a:pt x="7587" y="548"/>
                    </a:lnTo>
                    <a:lnTo>
                      <a:pt x="6045" y="473"/>
                    </a:lnTo>
                    <a:lnTo>
                      <a:pt x="4527" y="374"/>
                    </a:lnTo>
                    <a:lnTo>
                      <a:pt x="3010" y="274"/>
                    </a:lnTo>
                    <a:lnTo>
                      <a:pt x="1493" y="1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5" name="Google Shape;73;p15">
                <a:extLst>
                  <a:ext uri="{FF2B5EF4-FFF2-40B4-BE49-F238E27FC236}">
                    <a16:creationId xmlns:a16="http://schemas.microsoft.com/office/drawing/2014/main" id="{2D2D23FF-3B08-C78A-1D9B-BB815DD86D88}"/>
                  </a:ext>
                </a:extLst>
              </p:cNvPr>
              <p:cNvSpPr/>
              <p:nvPr/>
            </p:nvSpPr>
            <p:spPr>
              <a:xfrm>
                <a:off x="2346369" y="411470"/>
                <a:ext cx="251802" cy="232833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11293" extrusionOk="0">
                    <a:moveTo>
                      <a:pt x="12213" y="0"/>
                    </a:moveTo>
                    <a:lnTo>
                      <a:pt x="11143" y="75"/>
                    </a:lnTo>
                    <a:lnTo>
                      <a:pt x="10124" y="174"/>
                    </a:lnTo>
                    <a:lnTo>
                      <a:pt x="9079" y="323"/>
                    </a:lnTo>
                    <a:lnTo>
                      <a:pt x="8059" y="522"/>
                    </a:lnTo>
                    <a:lnTo>
                      <a:pt x="7064" y="746"/>
                    </a:lnTo>
                    <a:lnTo>
                      <a:pt x="6094" y="1020"/>
                    </a:lnTo>
                    <a:lnTo>
                      <a:pt x="5124" y="1318"/>
                    </a:lnTo>
                    <a:lnTo>
                      <a:pt x="4154" y="1666"/>
                    </a:lnTo>
                    <a:lnTo>
                      <a:pt x="3532" y="2686"/>
                    </a:lnTo>
                    <a:lnTo>
                      <a:pt x="2911" y="3756"/>
                    </a:lnTo>
                    <a:lnTo>
                      <a:pt x="2339" y="4900"/>
                    </a:lnTo>
                    <a:lnTo>
                      <a:pt x="1791" y="6094"/>
                    </a:lnTo>
                    <a:lnTo>
                      <a:pt x="1294" y="7312"/>
                    </a:lnTo>
                    <a:lnTo>
                      <a:pt x="821" y="8606"/>
                    </a:lnTo>
                    <a:lnTo>
                      <a:pt x="399" y="9924"/>
                    </a:lnTo>
                    <a:lnTo>
                      <a:pt x="1" y="11292"/>
                    </a:lnTo>
                    <a:lnTo>
                      <a:pt x="1493" y="11143"/>
                    </a:lnTo>
                    <a:lnTo>
                      <a:pt x="3010" y="11018"/>
                    </a:lnTo>
                    <a:lnTo>
                      <a:pt x="4527" y="10894"/>
                    </a:lnTo>
                    <a:lnTo>
                      <a:pt x="6045" y="10819"/>
                    </a:lnTo>
                    <a:lnTo>
                      <a:pt x="7587" y="10745"/>
                    </a:lnTo>
                    <a:lnTo>
                      <a:pt x="9104" y="10670"/>
                    </a:lnTo>
                    <a:lnTo>
                      <a:pt x="10671" y="10645"/>
                    </a:lnTo>
                    <a:lnTo>
                      <a:pt x="12213" y="10621"/>
                    </a:lnTo>
                    <a:lnTo>
                      <a:pt x="12213" y="0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6" name="Google Shape;74;p15">
                <a:extLst>
                  <a:ext uri="{FF2B5EF4-FFF2-40B4-BE49-F238E27FC236}">
                    <a16:creationId xmlns:a16="http://schemas.microsoft.com/office/drawing/2014/main" id="{42C96F82-3AFC-9AF6-D365-D47465BFD7E0}"/>
                  </a:ext>
                </a:extLst>
              </p:cNvPr>
              <p:cNvSpPr/>
              <p:nvPr/>
            </p:nvSpPr>
            <p:spPr>
              <a:xfrm>
                <a:off x="2308928" y="960163"/>
                <a:ext cx="289243" cy="243080"/>
              </a:xfrm>
              <a:custGeom>
                <a:avLst/>
                <a:gdLst/>
                <a:ahLst/>
                <a:cxnLst/>
                <a:rect l="l" t="t" r="r" b="b"/>
                <a:pathLst>
                  <a:path w="14029" h="11790" extrusionOk="0">
                    <a:moveTo>
                      <a:pt x="1" y="0"/>
                    </a:moveTo>
                    <a:lnTo>
                      <a:pt x="51" y="1443"/>
                    </a:lnTo>
                    <a:lnTo>
                      <a:pt x="125" y="2886"/>
                    </a:lnTo>
                    <a:lnTo>
                      <a:pt x="250" y="4303"/>
                    </a:lnTo>
                    <a:lnTo>
                      <a:pt x="374" y="5696"/>
                    </a:lnTo>
                    <a:lnTo>
                      <a:pt x="548" y="7064"/>
                    </a:lnTo>
                    <a:lnTo>
                      <a:pt x="772" y="8432"/>
                    </a:lnTo>
                    <a:lnTo>
                      <a:pt x="996" y="9775"/>
                    </a:lnTo>
                    <a:lnTo>
                      <a:pt x="1269" y="11069"/>
                    </a:lnTo>
                    <a:lnTo>
                      <a:pt x="2836" y="11218"/>
                    </a:lnTo>
                    <a:lnTo>
                      <a:pt x="4403" y="11367"/>
                    </a:lnTo>
                    <a:lnTo>
                      <a:pt x="5995" y="11492"/>
                    </a:lnTo>
                    <a:lnTo>
                      <a:pt x="7587" y="11591"/>
                    </a:lnTo>
                    <a:lnTo>
                      <a:pt x="9179" y="11666"/>
                    </a:lnTo>
                    <a:lnTo>
                      <a:pt x="10795" y="11740"/>
                    </a:lnTo>
                    <a:lnTo>
                      <a:pt x="12412" y="11765"/>
                    </a:lnTo>
                    <a:lnTo>
                      <a:pt x="14029" y="11790"/>
                    </a:lnTo>
                    <a:lnTo>
                      <a:pt x="14029" y="0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7" name="Google Shape;75;p15">
                <a:extLst>
                  <a:ext uri="{FF2B5EF4-FFF2-40B4-BE49-F238E27FC236}">
                    <a16:creationId xmlns:a16="http://schemas.microsoft.com/office/drawing/2014/main" id="{A4E588C7-6681-1C8D-DD68-9B76C5634D50}"/>
                  </a:ext>
                </a:extLst>
              </p:cNvPr>
              <p:cNvSpPr/>
              <p:nvPr/>
            </p:nvSpPr>
            <p:spPr>
              <a:xfrm>
                <a:off x="2166379" y="1207841"/>
                <a:ext cx="197454" cy="191825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9304" extrusionOk="0">
                    <a:moveTo>
                      <a:pt x="0" y="1"/>
                    </a:moveTo>
                    <a:lnTo>
                      <a:pt x="448" y="722"/>
                    </a:lnTo>
                    <a:lnTo>
                      <a:pt x="921" y="1419"/>
                    </a:lnTo>
                    <a:lnTo>
                      <a:pt x="1393" y="2115"/>
                    </a:lnTo>
                    <a:lnTo>
                      <a:pt x="1916" y="2787"/>
                    </a:lnTo>
                    <a:lnTo>
                      <a:pt x="2438" y="3433"/>
                    </a:lnTo>
                    <a:lnTo>
                      <a:pt x="3010" y="4080"/>
                    </a:lnTo>
                    <a:lnTo>
                      <a:pt x="3582" y="4677"/>
                    </a:lnTo>
                    <a:lnTo>
                      <a:pt x="4179" y="5274"/>
                    </a:lnTo>
                    <a:lnTo>
                      <a:pt x="4801" y="5871"/>
                    </a:lnTo>
                    <a:lnTo>
                      <a:pt x="5423" y="6418"/>
                    </a:lnTo>
                    <a:lnTo>
                      <a:pt x="6069" y="6965"/>
                    </a:lnTo>
                    <a:lnTo>
                      <a:pt x="6741" y="7463"/>
                    </a:lnTo>
                    <a:lnTo>
                      <a:pt x="7437" y="7960"/>
                    </a:lnTo>
                    <a:lnTo>
                      <a:pt x="8134" y="8433"/>
                    </a:lnTo>
                    <a:lnTo>
                      <a:pt x="8855" y="8880"/>
                    </a:lnTo>
                    <a:lnTo>
                      <a:pt x="9576" y="9303"/>
                    </a:lnTo>
                    <a:lnTo>
                      <a:pt x="9129" y="8358"/>
                    </a:lnTo>
                    <a:lnTo>
                      <a:pt x="8681" y="7388"/>
                    </a:lnTo>
                    <a:lnTo>
                      <a:pt x="8258" y="6393"/>
                    </a:lnTo>
                    <a:lnTo>
                      <a:pt x="7860" y="5348"/>
                    </a:lnTo>
                    <a:lnTo>
                      <a:pt x="7487" y="4304"/>
                    </a:lnTo>
                    <a:lnTo>
                      <a:pt x="7139" y="3209"/>
                    </a:lnTo>
                    <a:lnTo>
                      <a:pt x="6815" y="2115"/>
                    </a:lnTo>
                    <a:lnTo>
                      <a:pt x="6492" y="971"/>
                    </a:lnTo>
                    <a:lnTo>
                      <a:pt x="4850" y="772"/>
                    </a:lnTo>
                    <a:lnTo>
                      <a:pt x="3234" y="523"/>
                    </a:lnTo>
                    <a:lnTo>
                      <a:pt x="1617" y="27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8" name="Google Shape;76;p15">
                <a:extLst>
                  <a:ext uri="{FF2B5EF4-FFF2-40B4-BE49-F238E27FC236}">
                    <a16:creationId xmlns:a16="http://schemas.microsoft.com/office/drawing/2014/main" id="{B4753922-6C94-0E51-CCB6-D37885906076}"/>
                  </a:ext>
                </a:extLst>
              </p:cNvPr>
              <p:cNvSpPr/>
              <p:nvPr/>
            </p:nvSpPr>
            <p:spPr>
              <a:xfrm>
                <a:off x="2166379" y="477095"/>
                <a:ext cx="197454" cy="192320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9328" extrusionOk="0">
                    <a:moveTo>
                      <a:pt x="9576" y="1"/>
                    </a:moveTo>
                    <a:lnTo>
                      <a:pt x="8855" y="423"/>
                    </a:lnTo>
                    <a:lnTo>
                      <a:pt x="8134" y="871"/>
                    </a:lnTo>
                    <a:lnTo>
                      <a:pt x="7437" y="1344"/>
                    </a:lnTo>
                    <a:lnTo>
                      <a:pt x="6741" y="1841"/>
                    </a:lnTo>
                    <a:lnTo>
                      <a:pt x="6069" y="2364"/>
                    </a:lnTo>
                    <a:lnTo>
                      <a:pt x="5423" y="2911"/>
                    </a:lnTo>
                    <a:lnTo>
                      <a:pt x="4801" y="3458"/>
                    </a:lnTo>
                    <a:lnTo>
                      <a:pt x="4179" y="4030"/>
                    </a:lnTo>
                    <a:lnTo>
                      <a:pt x="3582" y="4627"/>
                    </a:lnTo>
                    <a:lnTo>
                      <a:pt x="3010" y="5249"/>
                    </a:lnTo>
                    <a:lnTo>
                      <a:pt x="2438" y="5871"/>
                    </a:lnTo>
                    <a:lnTo>
                      <a:pt x="1916" y="6542"/>
                    </a:lnTo>
                    <a:lnTo>
                      <a:pt x="1393" y="7214"/>
                    </a:lnTo>
                    <a:lnTo>
                      <a:pt x="921" y="7885"/>
                    </a:lnTo>
                    <a:lnTo>
                      <a:pt x="448" y="8607"/>
                    </a:lnTo>
                    <a:lnTo>
                      <a:pt x="0" y="9328"/>
                    </a:lnTo>
                    <a:lnTo>
                      <a:pt x="1617" y="9054"/>
                    </a:lnTo>
                    <a:lnTo>
                      <a:pt x="3234" y="8781"/>
                    </a:lnTo>
                    <a:lnTo>
                      <a:pt x="4850" y="8557"/>
                    </a:lnTo>
                    <a:lnTo>
                      <a:pt x="6492" y="8333"/>
                    </a:lnTo>
                    <a:lnTo>
                      <a:pt x="6815" y="7214"/>
                    </a:lnTo>
                    <a:lnTo>
                      <a:pt x="7139" y="6094"/>
                    </a:lnTo>
                    <a:lnTo>
                      <a:pt x="7487" y="5025"/>
                    </a:lnTo>
                    <a:lnTo>
                      <a:pt x="7860" y="3955"/>
                    </a:lnTo>
                    <a:lnTo>
                      <a:pt x="8258" y="2936"/>
                    </a:lnTo>
                    <a:lnTo>
                      <a:pt x="8681" y="1916"/>
                    </a:lnTo>
                    <a:lnTo>
                      <a:pt x="9129" y="946"/>
                    </a:lnTo>
                    <a:lnTo>
                      <a:pt x="9576" y="1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9" name="Google Shape;77;p15">
                <a:extLst>
                  <a:ext uri="{FF2B5EF4-FFF2-40B4-BE49-F238E27FC236}">
                    <a16:creationId xmlns:a16="http://schemas.microsoft.com/office/drawing/2014/main" id="{C31F3A30-BD1F-4721-15B0-9034729546BE}"/>
                  </a:ext>
                </a:extLst>
              </p:cNvPr>
              <p:cNvSpPr/>
              <p:nvPr/>
            </p:nvSpPr>
            <p:spPr>
              <a:xfrm>
                <a:off x="2092527" y="960163"/>
                <a:ext cx="197454" cy="223081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10820" extrusionOk="0">
                    <a:moveTo>
                      <a:pt x="1" y="0"/>
                    </a:moveTo>
                    <a:lnTo>
                      <a:pt x="51" y="647"/>
                    </a:lnTo>
                    <a:lnTo>
                      <a:pt x="100" y="1269"/>
                    </a:lnTo>
                    <a:lnTo>
                      <a:pt x="150" y="1916"/>
                    </a:lnTo>
                    <a:lnTo>
                      <a:pt x="250" y="2537"/>
                    </a:lnTo>
                    <a:lnTo>
                      <a:pt x="324" y="3159"/>
                    </a:lnTo>
                    <a:lnTo>
                      <a:pt x="448" y="3781"/>
                    </a:lnTo>
                    <a:lnTo>
                      <a:pt x="573" y="4403"/>
                    </a:lnTo>
                    <a:lnTo>
                      <a:pt x="722" y="5000"/>
                    </a:lnTo>
                    <a:lnTo>
                      <a:pt x="871" y="5622"/>
                    </a:lnTo>
                    <a:lnTo>
                      <a:pt x="1045" y="6219"/>
                    </a:lnTo>
                    <a:lnTo>
                      <a:pt x="1220" y="6791"/>
                    </a:lnTo>
                    <a:lnTo>
                      <a:pt x="1419" y="7388"/>
                    </a:lnTo>
                    <a:lnTo>
                      <a:pt x="1841" y="8532"/>
                    </a:lnTo>
                    <a:lnTo>
                      <a:pt x="2339" y="9651"/>
                    </a:lnTo>
                    <a:lnTo>
                      <a:pt x="4130" y="9999"/>
                    </a:lnTo>
                    <a:lnTo>
                      <a:pt x="5920" y="10298"/>
                    </a:lnTo>
                    <a:lnTo>
                      <a:pt x="7761" y="10571"/>
                    </a:lnTo>
                    <a:lnTo>
                      <a:pt x="9577" y="10820"/>
                    </a:lnTo>
                    <a:lnTo>
                      <a:pt x="9328" y="9527"/>
                    </a:lnTo>
                    <a:lnTo>
                      <a:pt x="9104" y="8208"/>
                    </a:lnTo>
                    <a:lnTo>
                      <a:pt x="8930" y="6890"/>
                    </a:lnTo>
                    <a:lnTo>
                      <a:pt x="8756" y="5547"/>
                    </a:lnTo>
                    <a:lnTo>
                      <a:pt x="8631" y="4179"/>
                    </a:lnTo>
                    <a:lnTo>
                      <a:pt x="8532" y="2786"/>
                    </a:lnTo>
                    <a:lnTo>
                      <a:pt x="8457" y="1393"/>
                    </a:lnTo>
                    <a:lnTo>
                      <a:pt x="8408" y="0"/>
                    </a:lnTo>
                    <a:close/>
                  </a:path>
                </a:pathLst>
              </a:custGeom>
              <a:solidFill>
                <a:srgbClr val="2776EA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0" name="Google Shape;78;p15">
                <a:extLst>
                  <a:ext uri="{FF2B5EF4-FFF2-40B4-BE49-F238E27FC236}">
                    <a16:creationId xmlns:a16="http://schemas.microsoft.com/office/drawing/2014/main" id="{4E6D276D-2DFC-7B03-F687-C0A661BDA997}"/>
                  </a:ext>
                </a:extLst>
              </p:cNvPr>
              <p:cNvSpPr/>
              <p:nvPr/>
            </p:nvSpPr>
            <p:spPr>
              <a:xfrm>
                <a:off x="954585" y="892465"/>
                <a:ext cx="1060502" cy="580506"/>
              </a:xfrm>
              <a:custGeom>
                <a:avLst/>
                <a:gdLst/>
                <a:ahLst/>
                <a:cxnLst/>
                <a:rect l="l" t="t" r="r" b="b"/>
                <a:pathLst>
                  <a:path w="51437" h="28156" extrusionOk="0">
                    <a:moveTo>
                      <a:pt x="24152" y="0"/>
                    </a:moveTo>
                    <a:lnTo>
                      <a:pt x="23555" y="25"/>
                    </a:lnTo>
                    <a:lnTo>
                      <a:pt x="22958" y="50"/>
                    </a:lnTo>
                    <a:lnTo>
                      <a:pt x="22386" y="125"/>
                    </a:lnTo>
                    <a:lnTo>
                      <a:pt x="21789" y="199"/>
                    </a:lnTo>
                    <a:lnTo>
                      <a:pt x="21242" y="299"/>
                    </a:lnTo>
                    <a:lnTo>
                      <a:pt x="20670" y="448"/>
                    </a:lnTo>
                    <a:lnTo>
                      <a:pt x="20122" y="597"/>
                    </a:lnTo>
                    <a:lnTo>
                      <a:pt x="19575" y="771"/>
                    </a:lnTo>
                    <a:lnTo>
                      <a:pt x="19053" y="970"/>
                    </a:lnTo>
                    <a:lnTo>
                      <a:pt x="18531" y="1169"/>
                    </a:lnTo>
                    <a:lnTo>
                      <a:pt x="18008" y="1418"/>
                    </a:lnTo>
                    <a:lnTo>
                      <a:pt x="17511" y="1667"/>
                    </a:lnTo>
                    <a:lnTo>
                      <a:pt x="17038" y="1940"/>
                    </a:lnTo>
                    <a:lnTo>
                      <a:pt x="16566" y="2214"/>
                    </a:lnTo>
                    <a:lnTo>
                      <a:pt x="16093" y="2537"/>
                    </a:lnTo>
                    <a:lnTo>
                      <a:pt x="15645" y="2861"/>
                    </a:lnTo>
                    <a:lnTo>
                      <a:pt x="15223" y="3209"/>
                    </a:lnTo>
                    <a:lnTo>
                      <a:pt x="14800" y="3557"/>
                    </a:lnTo>
                    <a:lnTo>
                      <a:pt x="14377" y="3955"/>
                    </a:lnTo>
                    <a:lnTo>
                      <a:pt x="13979" y="4328"/>
                    </a:lnTo>
                    <a:lnTo>
                      <a:pt x="13606" y="4751"/>
                    </a:lnTo>
                    <a:lnTo>
                      <a:pt x="13258" y="5174"/>
                    </a:lnTo>
                    <a:lnTo>
                      <a:pt x="12909" y="5597"/>
                    </a:lnTo>
                    <a:lnTo>
                      <a:pt x="12586" y="6044"/>
                    </a:lnTo>
                    <a:lnTo>
                      <a:pt x="12288" y="6517"/>
                    </a:lnTo>
                    <a:lnTo>
                      <a:pt x="11989" y="6989"/>
                    </a:lnTo>
                    <a:lnTo>
                      <a:pt x="11716" y="7487"/>
                    </a:lnTo>
                    <a:lnTo>
                      <a:pt x="11467" y="7984"/>
                    </a:lnTo>
                    <a:lnTo>
                      <a:pt x="11218" y="8482"/>
                    </a:lnTo>
                    <a:lnTo>
                      <a:pt x="11019" y="9004"/>
                    </a:lnTo>
                    <a:lnTo>
                      <a:pt x="10820" y="9551"/>
                    </a:lnTo>
                    <a:lnTo>
                      <a:pt x="10646" y="10098"/>
                    </a:lnTo>
                    <a:lnTo>
                      <a:pt x="9900" y="9999"/>
                    </a:lnTo>
                    <a:lnTo>
                      <a:pt x="9502" y="9949"/>
                    </a:lnTo>
                    <a:lnTo>
                      <a:pt x="8656" y="9949"/>
                    </a:lnTo>
                    <a:lnTo>
                      <a:pt x="8184" y="9999"/>
                    </a:lnTo>
                    <a:lnTo>
                      <a:pt x="7736" y="10049"/>
                    </a:lnTo>
                    <a:lnTo>
                      <a:pt x="7288" y="10123"/>
                    </a:lnTo>
                    <a:lnTo>
                      <a:pt x="6841" y="10248"/>
                    </a:lnTo>
                    <a:lnTo>
                      <a:pt x="6418" y="10347"/>
                    </a:lnTo>
                    <a:lnTo>
                      <a:pt x="5995" y="10496"/>
                    </a:lnTo>
                    <a:lnTo>
                      <a:pt x="5572" y="10670"/>
                    </a:lnTo>
                    <a:lnTo>
                      <a:pt x="5174" y="10845"/>
                    </a:lnTo>
                    <a:lnTo>
                      <a:pt x="4776" y="11044"/>
                    </a:lnTo>
                    <a:lnTo>
                      <a:pt x="4403" y="11267"/>
                    </a:lnTo>
                    <a:lnTo>
                      <a:pt x="4030" y="11516"/>
                    </a:lnTo>
                    <a:lnTo>
                      <a:pt x="3682" y="11765"/>
                    </a:lnTo>
                    <a:lnTo>
                      <a:pt x="3334" y="12038"/>
                    </a:lnTo>
                    <a:lnTo>
                      <a:pt x="2985" y="12312"/>
                    </a:lnTo>
                    <a:lnTo>
                      <a:pt x="2687" y="12611"/>
                    </a:lnTo>
                    <a:lnTo>
                      <a:pt x="2389" y="12934"/>
                    </a:lnTo>
                    <a:lnTo>
                      <a:pt x="2090" y="13257"/>
                    </a:lnTo>
                    <a:lnTo>
                      <a:pt x="1816" y="13605"/>
                    </a:lnTo>
                    <a:lnTo>
                      <a:pt x="1568" y="13954"/>
                    </a:lnTo>
                    <a:lnTo>
                      <a:pt x="1319" y="14327"/>
                    </a:lnTo>
                    <a:lnTo>
                      <a:pt x="1120" y="14725"/>
                    </a:lnTo>
                    <a:lnTo>
                      <a:pt x="921" y="15098"/>
                    </a:lnTo>
                    <a:lnTo>
                      <a:pt x="722" y="15521"/>
                    </a:lnTo>
                    <a:lnTo>
                      <a:pt x="573" y="15919"/>
                    </a:lnTo>
                    <a:lnTo>
                      <a:pt x="424" y="16341"/>
                    </a:lnTo>
                    <a:lnTo>
                      <a:pt x="299" y="16789"/>
                    </a:lnTo>
                    <a:lnTo>
                      <a:pt x="200" y="17212"/>
                    </a:lnTo>
                    <a:lnTo>
                      <a:pt x="125" y="17660"/>
                    </a:lnTo>
                    <a:lnTo>
                      <a:pt x="51" y="18132"/>
                    </a:lnTo>
                    <a:lnTo>
                      <a:pt x="26" y="18580"/>
                    </a:lnTo>
                    <a:lnTo>
                      <a:pt x="1" y="19052"/>
                    </a:lnTo>
                    <a:lnTo>
                      <a:pt x="26" y="19525"/>
                    </a:lnTo>
                    <a:lnTo>
                      <a:pt x="51" y="19998"/>
                    </a:lnTo>
                    <a:lnTo>
                      <a:pt x="125" y="20445"/>
                    </a:lnTo>
                    <a:lnTo>
                      <a:pt x="200" y="20893"/>
                    </a:lnTo>
                    <a:lnTo>
                      <a:pt x="299" y="21341"/>
                    </a:lnTo>
                    <a:lnTo>
                      <a:pt x="424" y="21764"/>
                    </a:lnTo>
                    <a:lnTo>
                      <a:pt x="573" y="22186"/>
                    </a:lnTo>
                    <a:lnTo>
                      <a:pt x="722" y="22609"/>
                    </a:lnTo>
                    <a:lnTo>
                      <a:pt x="921" y="23007"/>
                    </a:lnTo>
                    <a:lnTo>
                      <a:pt x="1120" y="23405"/>
                    </a:lnTo>
                    <a:lnTo>
                      <a:pt x="1319" y="23778"/>
                    </a:lnTo>
                    <a:lnTo>
                      <a:pt x="1568" y="24151"/>
                    </a:lnTo>
                    <a:lnTo>
                      <a:pt x="1816" y="24500"/>
                    </a:lnTo>
                    <a:lnTo>
                      <a:pt x="2090" y="24848"/>
                    </a:lnTo>
                    <a:lnTo>
                      <a:pt x="2389" y="25171"/>
                    </a:lnTo>
                    <a:lnTo>
                      <a:pt x="2687" y="25494"/>
                    </a:lnTo>
                    <a:lnTo>
                      <a:pt x="2985" y="25793"/>
                    </a:lnTo>
                    <a:lnTo>
                      <a:pt x="3334" y="26091"/>
                    </a:lnTo>
                    <a:lnTo>
                      <a:pt x="3682" y="26340"/>
                    </a:lnTo>
                    <a:lnTo>
                      <a:pt x="4030" y="26614"/>
                    </a:lnTo>
                    <a:lnTo>
                      <a:pt x="4403" y="26838"/>
                    </a:lnTo>
                    <a:lnTo>
                      <a:pt x="4776" y="27061"/>
                    </a:lnTo>
                    <a:lnTo>
                      <a:pt x="5174" y="27260"/>
                    </a:lnTo>
                    <a:lnTo>
                      <a:pt x="5572" y="27434"/>
                    </a:lnTo>
                    <a:lnTo>
                      <a:pt x="5995" y="27609"/>
                    </a:lnTo>
                    <a:lnTo>
                      <a:pt x="6418" y="27758"/>
                    </a:lnTo>
                    <a:lnTo>
                      <a:pt x="6841" y="27882"/>
                    </a:lnTo>
                    <a:lnTo>
                      <a:pt x="7288" y="27982"/>
                    </a:lnTo>
                    <a:lnTo>
                      <a:pt x="7736" y="28056"/>
                    </a:lnTo>
                    <a:lnTo>
                      <a:pt x="8184" y="28106"/>
                    </a:lnTo>
                    <a:lnTo>
                      <a:pt x="8656" y="28156"/>
                    </a:lnTo>
                    <a:lnTo>
                      <a:pt x="40518" y="28156"/>
                    </a:lnTo>
                    <a:lnTo>
                      <a:pt x="41239" y="28131"/>
                    </a:lnTo>
                    <a:lnTo>
                      <a:pt x="41960" y="28056"/>
                    </a:lnTo>
                    <a:lnTo>
                      <a:pt x="42682" y="27932"/>
                    </a:lnTo>
                    <a:lnTo>
                      <a:pt x="43378" y="27783"/>
                    </a:lnTo>
                    <a:lnTo>
                      <a:pt x="44050" y="27584"/>
                    </a:lnTo>
                    <a:lnTo>
                      <a:pt x="44696" y="27335"/>
                    </a:lnTo>
                    <a:lnTo>
                      <a:pt x="45343" y="27037"/>
                    </a:lnTo>
                    <a:lnTo>
                      <a:pt x="45965" y="26713"/>
                    </a:lnTo>
                    <a:lnTo>
                      <a:pt x="46537" y="26340"/>
                    </a:lnTo>
                    <a:lnTo>
                      <a:pt x="47109" y="25942"/>
                    </a:lnTo>
                    <a:lnTo>
                      <a:pt x="47656" y="25519"/>
                    </a:lnTo>
                    <a:lnTo>
                      <a:pt x="48154" y="25047"/>
                    </a:lnTo>
                    <a:lnTo>
                      <a:pt x="48626" y="24549"/>
                    </a:lnTo>
                    <a:lnTo>
                      <a:pt x="49074" y="24027"/>
                    </a:lnTo>
                    <a:lnTo>
                      <a:pt x="49497" y="23455"/>
                    </a:lnTo>
                    <a:lnTo>
                      <a:pt x="49870" y="22883"/>
                    </a:lnTo>
                    <a:lnTo>
                      <a:pt x="50218" y="22261"/>
                    </a:lnTo>
                    <a:lnTo>
                      <a:pt x="50541" y="21589"/>
                    </a:lnTo>
                    <a:lnTo>
                      <a:pt x="50815" y="20918"/>
                    </a:lnTo>
                    <a:lnTo>
                      <a:pt x="51039" y="20222"/>
                    </a:lnTo>
                    <a:lnTo>
                      <a:pt x="51213" y="19500"/>
                    </a:lnTo>
                    <a:lnTo>
                      <a:pt x="51337" y="18754"/>
                    </a:lnTo>
                    <a:lnTo>
                      <a:pt x="51412" y="17983"/>
                    </a:lnTo>
                    <a:lnTo>
                      <a:pt x="51437" y="17212"/>
                    </a:lnTo>
                    <a:lnTo>
                      <a:pt x="51437" y="16665"/>
                    </a:lnTo>
                    <a:lnTo>
                      <a:pt x="51387" y="16093"/>
                    </a:lnTo>
                    <a:lnTo>
                      <a:pt x="51312" y="15545"/>
                    </a:lnTo>
                    <a:lnTo>
                      <a:pt x="51238" y="15023"/>
                    </a:lnTo>
                    <a:lnTo>
                      <a:pt x="51113" y="14476"/>
                    </a:lnTo>
                    <a:lnTo>
                      <a:pt x="50964" y="13979"/>
                    </a:lnTo>
                    <a:lnTo>
                      <a:pt x="50790" y="13456"/>
                    </a:lnTo>
                    <a:lnTo>
                      <a:pt x="50591" y="12959"/>
                    </a:lnTo>
                    <a:lnTo>
                      <a:pt x="50367" y="12486"/>
                    </a:lnTo>
                    <a:lnTo>
                      <a:pt x="50118" y="12014"/>
                    </a:lnTo>
                    <a:lnTo>
                      <a:pt x="49870" y="11541"/>
                    </a:lnTo>
                    <a:lnTo>
                      <a:pt x="49571" y="11093"/>
                    </a:lnTo>
                    <a:lnTo>
                      <a:pt x="49273" y="10670"/>
                    </a:lnTo>
                    <a:lnTo>
                      <a:pt x="48949" y="10273"/>
                    </a:lnTo>
                    <a:lnTo>
                      <a:pt x="48601" y="9875"/>
                    </a:lnTo>
                    <a:lnTo>
                      <a:pt x="48253" y="9477"/>
                    </a:lnTo>
                    <a:lnTo>
                      <a:pt x="47855" y="9128"/>
                    </a:lnTo>
                    <a:lnTo>
                      <a:pt x="47457" y="8780"/>
                    </a:lnTo>
                    <a:lnTo>
                      <a:pt x="47059" y="8457"/>
                    </a:lnTo>
                    <a:lnTo>
                      <a:pt x="46636" y="8158"/>
                    </a:lnTo>
                    <a:lnTo>
                      <a:pt x="46189" y="7860"/>
                    </a:lnTo>
                    <a:lnTo>
                      <a:pt x="45716" y="7611"/>
                    </a:lnTo>
                    <a:lnTo>
                      <a:pt x="45243" y="7362"/>
                    </a:lnTo>
                    <a:lnTo>
                      <a:pt x="44771" y="7139"/>
                    </a:lnTo>
                    <a:lnTo>
                      <a:pt x="44273" y="6940"/>
                    </a:lnTo>
                    <a:lnTo>
                      <a:pt x="43751" y="6766"/>
                    </a:lnTo>
                    <a:lnTo>
                      <a:pt x="43254" y="6616"/>
                    </a:lnTo>
                    <a:lnTo>
                      <a:pt x="42707" y="6492"/>
                    </a:lnTo>
                    <a:lnTo>
                      <a:pt x="42184" y="6417"/>
                    </a:lnTo>
                    <a:lnTo>
                      <a:pt x="41637" y="6343"/>
                    </a:lnTo>
                    <a:lnTo>
                      <a:pt x="41065" y="6293"/>
                    </a:lnTo>
                    <a:lnTo>
                      <a:pt x="39971" y="6293"/>
                    </a:lnTo>
                    <a:lnTo>
                      <a:pt x="39423" y="6343"/>
                    </a:lnTo>
                    <a:lnTo>
                      <a:pt x="38901" y="6392"/>
                    </a:lnTo>
                    <a:lnTo>
                      <a:pt x="38354" y="6492"/>
                    </a:lnTo>
                    <a:lnTo>
                      <a:pt x="37856" y="6616"/>
                    </a:lnTo>
                    <a:lnTo>
                      <a:pt x="37334" y="6741"/>
                    </a:lnTo>
                    <a:lnTo>
                      <a:pt x="36837" y="6915"/>
                    </a:lnTo>
                    <a:lnTo>
                      <a:pt x="36364" y="7089"/>
                    </a:lnTo>
                    <a:lnTo>
                      <a:pt x="35892" y="6318"/>
                    </a:lnTo>
                    <a:lnTo>
                      <a:pt x="35344" y="5572"/>
                    </a:lnTo>
                    <a:lnTo>
                      <a:pt x="34772" y="4875"/>
                    </a:lnTo>
                    <a:lnTo>
                      <a:pt x="34175" y="4204"/>
                    </a:lnTo>
                    <a:lnTo>
                      <a:pt x="33504" y="3582"/>
                    </a:lnTo>
                    <a:lnTo>
                      <a:pt x="32807" y="2985"/>
                    </a:lnTo>
                    <a:lnTo>
                      <a:pt x="32086" y="2463"/>
                    </a:lnTo>
                    <a:lnTo>
                      <a:pt x="31315" y="1965"/>
                    </a:lnTo>
                    <a:lnTo>
                      <a:pt x="30917" y="1741"/>
                    </a:lnTo>
                    <a:lnTo>
                      <a:pt x="30494" y="1517"/>
                    </a:lnTo>
                    <a:lnTo>
                      <a:pt x="30096" y="1318"/>
                    </a:lnTo>
                    <a:lnTo>
                      <a:pt x="29673" y="1144"/>
                    </a:lnTo>
                    <a:lnTo>
                      <a:pt x="29251" y="970"/>
                    </a:lnTo>
                    <a:lnTo>
                      <a:pt x="28803" y="796"/>
                    </a:lnTo>
                    <a:lnTo>
                      <a:pt x="28355" y="647"/>
                    </a:lnTo>
                    <a:lnTo>
                      <a:pt x="27907" y="523"/>
                    </a:lnTo>
                    <a:lnTo>
                      <a:pt x="27460" y="398"/>
                    </a:lnTo>
                    <a:lnTo>
                      <a:pt x="27012" y="299"/>
                    </a:lnTo>
                    <a:lnTo>
                      <a:pt x="26540" y="224"/>
                    </a:lnTo>
                    <a:lnTo>
                      <a:pt x="26067" y="149"/>
                    </a:lnTo>
                    <a:lnTo>
                      <a:pt x="25594" y="75"/>
                    </a:lnTo>
                    <a:lnTo>
                      <a:pt x="25122" y="50"/>
                    </a:lnTo>
                    <a:lnTo>
                      <a:pt x="24624" y="25"/>
                    </a:lnTo>
                    <a:lnTo>
                      <a:pt x="24152" y="0"/>
                    </a:lnTo>
                    <a:close/>
                  </a:path>
                </a:pathLst>
              </a:custGeom>
              <a:solidFill>
                <a:srgbClr val="2776EA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1" name="Google Shape;79;p15">
                <a:extLst>
                  <a:ext uri="{FF2B5EF4-FFF2-40B4-BE49-F238E27FC236}">
                    <a16:creationId xmlns:a16="http://schemas.microsoft.com/office/drawing/2014/main" id="{EC93778D-2D64-D859-34FC-A25683E35706}"/>
                  </a:ext>
                </a:extLst>
              </p:cNvPr>
              <p:cNvSpPr/>
              <p:nvPr/>
            </p:nvSpPr>
            <p:spPr>
              <a:xfrm>
                <a:off x="930009" y="3342660"/>
                <a:ext cx="3397352" cy="1389207"/>
              </a:xfrm>
              <a:custGeom>
                <a:avLst/>
                <a:gdLst/>
                <a:ahLst/>
                <a:cxnLst/>
                <a:rect l="l" t="t" r="r" b="b"/>
                <a:pathLst>
                  <a:path w="164780" h="67380" extrusionOk="0">
                    <a:moveTo>
                      <a:pt x="80164" y="1"/>
                    </a:moveTo>
                    <a:lnTo>
                      <a:pt x="79617" y="7761"/>
                    </a:lnTo>
                    <a:lnTo>
                      <a:pt x="61559" y="13108"/>
                    </a:lnTo>
                    <a:lnTo>
                      <a:pt x="61435" y="14004"/>
                    </a:lnTo>
                    <a:lnTo>
                      <a:pt x="61087" y="16392"/>
                    </a:lnTo>
                    <a:lnTo>
                      <a:pt x="60539" y="19849"/>
                    </a:lnTo>
                    <a:lnTo>
                      <a:pt x="60216" y="21839"/>
                    </a:lnTo>
                    <a:lnTo>
                      <a:pt x="59868" y="23903"/>
                    </a:lnTo>
                    <a:lnTo>
                      <a:pt x="59470" y="26042"/>
                    </a:lnTo>
                    <a:lnTo>
                      <a:pt x="59072" y="28156"/>
                    </a:lnTo>
                    <a:lnTo>
                      <a:pt x="58649" y="30196"/>
                    </a:lnTo>
                    <a:lnTo>
                      <a:pt x="58201" y="32111"/>
                    </a:lnTo>
                    <a:lnTo>
                      <a:pt x="57953" y="33031"/>
                    </a:lnTo>
                    <a:lnTo>
                      <a:pt x="57729" y="33877"/>
                    </a:lnTo>
                    <a:lnTo>
                      <a:pt x="57505" y="34648"/>
                    </a:lnTo>
                    <a:lnTo>
                      <a:pt x="57256" y="35394"/>
                    </a:lnTo>
                    <a:lnTo>
                      <a:pt x="57032" y="36041"/>
                    </a:lnTo>
                    <a:lnTo>
                      <a:pt x="56809" y="36613"/>
                    </a:lnTo>
                    <a:lnTo>
                      <a:pt x="56560" y="37110"/>
                    </a:lnTo>
                    <a:lnTo>
                      <a:pt x="56336" y="37483"/>
                    </a:lnTo>
                    <a:lnTo>
                      <a:pt x="56261" y="37608"/>
                    </a:lnTo>
                    <a:lnTo>
                      <a:pt x="56137" y="37732"/>
                    </a:lnTo>
                    <a:lnTo>
                      <a:pt x="55839" y="37981"/>
                    </a:lnTo>
                    <a:lnTo>
                      <a:pt x="55441" y="38230"/>
                    </a:lnTo>
                    <a:lnTo>
                      <a:pt x="54943" y="38503"/>
                    </a:lnTo>
                    <a:lnTo>
                      <a:pt x="54371" y="38802"/>
                    </a:lnTo>
                    <a:lnTo>
                      <a:pt x="53700" y="39100"/>
                    </a:lnTo>
                    <a:lnTo>
                      <a:pt x="52953" y="39399"/>
                    </a:lnTo>
                    <a:lnTo>
                      <a:pt x="52157" y="39722"/>
                    </a:lnTo>
                    <a:lnTo>
                      <a:pt x="51262" y="40045"/>
                    </a:lnTo>
                    <a:lnTo>
                      <a:pt x="50317" y="40369"/>
                    </a:lnTo>
                    <a:lnTo>
                      <a:pt x="48253" y="41040"/>
                    </a:lnTo>
                    <a:lnTo>
                      <a:pt x="45964" y="41737"/>
                    </a:lnTo>
                    <a:lnTo>
                      <a:pt x="43527" y="42458"/>
                    </a:lnTo>
                    <a:lnTo>
                      <a:pt x="40940" y="43179"/>
                    </a:lnTo>
                    <a:lnTo>
                      <a:pt x="38229" y="43900"/>
                    </a:lnTo>
                    <a:lnTo>
                      <a:pt x="35493" y="44622"/>
                    </a:lnTo>
                    <a:lnTo>
                      <a:pt x="32707" y="45318"/>
                    </a:lnTo>
                    <a:lnTo>
                      <a:pt x="27186" y="46686"/>
                    </a:lnTo>
                    <a:lnTo>
                      <a:pt x="21987" y="47905"/>
                    </a:lnTo>
                    <a:lnTo>
                      <a:pt x="21266" y="48079"/>
                    </a:lnTo>
                    <a:lnTo>
                      <a:pt x="20545" y="48278"/>
                    </a:lnTo>
                    <a:lnTo>
                      <a:pt x="19848" y="48502"/>
                    </a:lnTo>
                    <a:lnTo>
                      <a:pt x="19127" y="48726"/>
                    </a:lnTo>
                    <a:lnTo>
                      <a:pt x="18431" y="48974"/>
                    </a:lnTo>
                    <a:lnTo>
                      <a:pt x="17759" y="49248"/>
                    </a:lnTo>
                    <a:lnTo>
                      <a:pt x="17063" y="49522"/>
                    </a:lnTo>
                    <a:lnTo>
                      <a:pt x="16391" y="49845"/>
                    </a:lnTo>
                    <a:lnTo>
                      <a:pt x="15720" y="50143"/>
                    </a:lnTo>
                    <a:lnTo>
                      <a:pt x="15073" y="50492"/>
                    </a:lnTo>
                    <a:lnTo>
                      <a:pt x="14426" y="50840"/>
                    </a:lnTo>
                    <a:lnTo>
                      <a:pt x="13804" y="51188"/>
                    </a:lnTo>
                    <a:lnTo>
                      <a:pt x="13158" y="51586"/>
                    </a:lnTo>
                    <a:lnTo>
                      <a:pt x="12561" y="51959"/>
                    </a:lnTo>
                    <a:lnTo>
                      <a:pt x="11939" y="52382"/>
                    </a:lnTo>
                    <a:lnTo>
                      <a:pt x="11342" y="52805"/>
                    </a:lnTo>
                    <a:lnTo>
                      <a:pt x="10770" y="53252"/>
                    </a:lnTo>
                    <a:lnTo>
                      <a:pt x="10198" y="53700"/>
                    </a:lnTo>
                    <a:lnTo>
                      <a:pt x="9626" y="54173"/>
                    </a:lnTo>
                    <a:lnTo>
                      <a:pt x="9079" y="54670"/>
                    </a:lnTo>
                    <a:lnTo>
                      <a:pt x="8531" y="55168"/>
                    </a:lnTo>
                    <a:lnTo>
                      <a:pt x="8009" y="55665"/>
                    </a:lnTo>
                    <a:lnTo>
                      <a:pt x="7487" y="56187"/>
                    </a:lnTo>
                    <a:lnTo>
                      <a:pt x="6989" y="56735"/>
                    </a:lnTo>
                    <a:lnTo>
                      <a:pt x="6517" y="57282"/>
                    </a:lnTo>
                    <a:lnTo>
                      <a:pt x="6044" y="57854"/>
                    </a:lnTo>
                    <a:lnTo>
                      <a:pt x="5572" y="58426"/>
                    </a:lnTo>
                    <a:lnTo>
                      <a:pt x="5124" y="59023"/>
                    </a:lnTo>
                    <a:lnTo>
                      <a:pt x="4701" y="59620"/>
                    </a:lnTo>
                    <a:lnTo>
                      <a:pt x="4278" y="60242"/>
                    </a:lnTo>
                    <a:lnTo>
                      <a:pt x="3880" y="60863"/>
                    </a:lnTo>
                    <a:lnTo>
                      <a:pt x="3482" y="61485"/>
                    </a:lnTo>
                    <a:lnTo>
                      <a:pt x="0" y="67380"/>
                    </a:lnTo>
                    <a:lnTo>
                      <a:pt x="164779" y="67380"/>
                    </a:lnTo>
                    <a:lnTo>
                      <a:pt x="161297" y="61485"/>
                    </a:lnTo>
                    <a:lnTo>
                      <a:pt x="160924" y="60863"/>
                    </a:lnTo>
                    <a:lnTo>
                      <a:pt x="160501" y="60242"/>
                    </a:lnTo>
                    <a:lnTo>
                      <a:pt x="160103" y="59620"/>
                    </a:lnTo>
                    <a:lnTo>
                      <a:pt x="159656" y="59023"/>
                    </a:lnTo>
                    <a:lnTo>
                      <a:pt x="159208" y="58426"/>
                    </a:lnTo>
                    <a:lnTo>
                      <a:pt x="158760" y="57854"/>
                    </a:lnTo>
                    <a:lnTo>
                      <a:pt x="158288" y="57282"/>
                    </a:lnTo>
                    <a:lnTo>
                      <a:pt x="157790" y="56735"/>
                    </a:lnTo>
                    <a:lnTo>
                      <a:pt x="157293" y="56187"/>
                    </a:lnTo>
                    <a:lnTo>
                      <a:pt x="156770" y="55665"/>
                    </a:lnTo>
                    <a:lnTo>
                      <a:pt x="156248" y="55168"/>
                    </a:lnTo>
                    <a:lnTo>
                      <a:pt x="155701" y="54670"/>
                    </a:lnTo>
                    <a:lnTo>
                      <a:pt x="155154" y="54173"/>
                    </a:lnTo>
                    <a:lnTo>
                      <a:pt x="154607" y="53700"/>
                    </a:lnTo>
                    <a:lnTo>
                      <a:pt x="154034" y="53252"/>
                    </a:lnTo>
                    <a:lnTo>
                      <a:pt x="153438" y="52805"/>
                    </a:lnTo>
                    <a:lnTo>
                      <a:pt x="152841" y="52382"/>
                    </a:lnTo>
                    <a:lnTo>
                      <a:pt x="152244" y="51959"/>
                    </a:lnTo>
                    <a:lnTo>
                      <a:pt x="151622" y="51586"/>
                    </a:lnTo>
                    <a:lnTo>
                      <a:pt x="151000" y="51188"/>
                    </a:lnTo>
                    <a:lnTo>
                      <a:pt x="150353" y="50840"/>
                    </a:lnTo>
                    <a:lnTo>
                      <a:pt x="149707" y="50492"/>
                    </a:lnTo>
                    <a:lnTo>
                      <a:pt x="149060" y="50143"/>
                    </a:lnTo>
                    <a:lnTo>
                      <a:pt x="148388" y="49845"/>
                    </a:lnTo>
                    <a:lnTo>
                      <a:pt x="147717" y="49522"/>
                    </a:lnTo>
                    <a:lnTo>
                      <a:pt x="147045" y="49248"/>
                    </a:lnTo>
                    <a:lnTo>
                      <a:pt x="146349" y="48974"/>
                    </a:lnTo>
                    <a:lnTo>
                      <a:pt x="145652" y="48726"/>
                    </a:lnTo>
                    <a:lnTo>
                      <a:pt x="144956" y="48502"/>
                    </a:lnTo>
                    <a:lnTo>
                      <a:pt x="144235" y="48278"/>
                    </a:lnTo>
                    <a:lnTo>
                      <a:pt x="143513" y="48079"/>
                    </a:lnTo>
                    <a:lnTo>
                      <a:pt x="142792" y="47905"/>
                    </a:lnTo>
                    <a:lnTo>
                      <a:pt x="137594" y="46686"/>
                    </a:lnTo>
                    <a:lnTo>
                      <a:pt x="132072" y="45318"/>
                    </a:lnTo>
                    <a:lnTo>
                      <a:pt x="129311" y="44622"/>
                    </a:lnTo>
                    <a:lnTo>
                      <a:pt x="126551" y="43900"/>
                    </a:lnTo>
                    <a:lnTo>
                      <a:pt x="123864" y="43179"/>
                    </a:lnTo>
                    <a:lnTo>
                      <a:pt x="121278" y="42458"/>
                    </a:lnTo>
                    <a:lnTo>
                      <a:pt x="118815" y="41737"/>
                    </a:lnTo>
                    <a:lnTo>
                      <a:pt x="116552" y="41040"/>
                    </a:lnTo>
                    <a:lnTo>
                      <a:pt x="114463" y="40369"/>
                    </a:lnTo>
                    <a:lnTo>
                      <a:pt x="113517" y="40045"/>
                    </a:lnTo>
                    <a:lnTo>
                      <a:pt x="112647" y="39722"/>
                    </a:lnTo>
                    <a:lnTo>
                      <a:pt x="111826" y="39399"/>
                    </a:lnTo>
                    <a:lnTo>
                      <a:pt x="111080" y="39100"/>
                    </a:lnTo>
                    <a:lnTo>
                      <a:pt x="110433" y="38802"/>
                    </a:lnTo>
                    <a:lnTo>
                      <a:pt x="109836" y="38503"/>
                    </a:lnTo>
                    <a:lnTo>
                      <a:pt x="109364" y="38230"/>
                    </a:lnTo>
                    <a:lnTo>
                      <a:pt x="108966" y="37981"/>
                    </a:lnTo>
                    <a:lnTo>
                      <a:pt x="108643" y="37732"/>
                    </a:lnTo>
                    <a:lnTo>
                      <a:pt x="108543" y="37608"/>
                    </a:lnTo>
                    <a:lnTo>
                      <a:pt x="108444" y="37483"/>
                    </a:lnTo>
                    <a:lnTo>
                      <a:pt x="108220" y="37110"/>
                    </a:lnTo>
                    <a:lnTo>
                      <a:pt x="107996" y="36613"/>
                    </a:lnTo>
                    <a:lnTo>
                      <a:pt x="107747" y="36041"/>
                    </a:lnTo>
                    <a:lnTo>
                      <a:pt x="107523" y="35394"/>
                    </a:lnTo>
                    <a:lnTo>
                      <a:pt x="107299" y="34648"/>
                    </a:lnTo>
                    <a:lnTo>
                      <a:pt x="107051" y="33877"/>
                    </a:lnTo>
                    <a:lnTo>
                      <a:pt x="106827" y="33031"/>
                    </a:lnTo>
                    <a:lnTo>
                      <a:pt x="106603" y="32111"/>
                    </a:lnTo>
                    <a:lnTo>
                      <a:pt x="106155" y="30196"/>
                    </a:lnTo>
                    <a:lnTo>
                      <a:pt x="105732" y="28156"/>
                    </a:lnTo>
                    <a:lnTo>
                      <a:pt x="105310" y="26042"/>
                    </a:lnTo>
                    <a:lnTo>
                      <a:pt x="104912" y="23903"/>
                    </a:lnTo>
                    <a:lnTo>
                      <a:pt x="104563" y="21839"/>
                    </a:lnTo>
                    <a:lnTo>
                      <a:pt x="104240" y="19849"/>
                    </a:lnTo>
                    <a:lnTo>
                      <a:pt x="103718" y="16392"/>
                    </a:lnTo>
                    <a:lnTo>
                      <a:pt x="103370" y="14004"/>
                    </a:lnTo>
                    <a:lnTo>
                      <a:pt x="103245" y="13108"/>
                    </a:lnTo>
                    <a:lnTo>
                      <a:pt x="88844" y="8855"/>
                    </a:lnTo>
                    <a:lnTo>
                      <a:pt x="89391" y="1195"/>
                    </a:lnTo>
                    <a:lnTo>
                      <a:pt x="80164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" name="Google Shape;80;p15">
                <a:extLst>
                  <a:ext uri="{FF2B5EF4-FFF2-40B4-BE49-F238E27FC236}">
                    <a16:creationId xmlns:a16="http://schemas.microsoft.com/office/drawing/2014/main" id="{9CE5BB2B-47BE-8555-6326-6739399159B1}"/>
                  </a:ext>
                </a:extLst>
              </p:cNvPr>
              <p:cNvSpPr/>
              <p:nvPr/>
            </p:nvSpPr>
            <p:spPr>
              <a:xfrm>
                <a:off x="1934081" y="2035016"/>
                <a:ext cx="1389207" cy="1967652"/>
              </a:xfrm>
              <a:custGeom>
                <a:avLst/>
                <a:gdLst/>
                <a:ahLst/>
                <a:cxnLst/>
                <a:rect l="l" t="t" r="r" b="b"/>
                <a:pathLst>
                  <a:path w="67380" h="95436" extrusionOk="0">
                    <a:moveTo>
                      <a:pt x="33478" y="0"/>
                    </a:moveTo>
                    <a:lnTo>
                      <a:pt x="32857" y="25"/>
                    </a:lnTo>
                    <a:lnTo>
                      <a:pt x="31862" y="75"/>
                    </a:lnTo>
                    <a:lnTo>
                      <a:pt x="30519" y="174"/>
                    </a:lnTo>
                    <a:lnTo>
                      <a:pt x="29748" y="249"/>
                    </a:lnTo>
                    <a:lnTo>
                      <a:pt x="28902" y="348"/>
                    </a:lnTo>
                    <a:lnTo>
                      <a:pt x="28006" y="497"/>
                    </a:lnTo>
                    <a:lnTo>
                      <a:pt x="27061" y="647"/>
                    </a:lnTo>
                    <a:lnTo>
                      <a:pt x="26042" y="846"/>
                    </a:lnTo>
                    <a:lnTo>
                      <a:pt x="24997" y="1070"/>
                    </a:lnTo>
                    <a:lnTo>
                      <a:pt x="23903" y="1318"/>
                    </a:lnTo>
                    <a:lnTo>
                      <a:pt x="22758" y="1617"/>
                    </a:lnTo>
                    <a:lnTo>
                      <a:pt x="21589" y="1965"/>
                    </a:lnTo>
                    <a:lnTo>
                      <a:pt x="20396" y="2363"/>
                    </a:lnTo>
                    <a:lnTo>
                      <a:pt x="19202" y="2786"/>
                    </a:lnTo>
                    <a:lnTo>
                      <a:pt x="17958" y="3283"/>
                    </a:lnTo>
                    <a:lnTo>
                      <a:pt x="16739" y="3830"/>
                    </a:lnTo>
                    <a:lnTo>
                      <a:pt x="15496" y="4427"/>
                    </a:lnTo>
                    <a:lnTo>
                      <a:pt x="14252" y="5099"/>
                    </a:lnTo>
                    <a:lnTo>
                      <a:pt x="13630" y="5447"/>
                    </a:lnTo>
                    <a:lnTo>
                      <a:pt x="13008" y="5820"/>
                    </a:lnTo>
                    <a:lnTo>
                      <a:pt x="12387" y="6193"/>
                    </a:lnTo>
                    <a:lnTo>
                      <a:pt x="11790" y="6616"/>
                    </a:lnTo>
                    <a:lnTo>
                      <a:pt x="11168" y="7014"/>
                    </a:lnTo>
                    <a:lnTo>
                      <a:pt x="10571" y="7462"/>
                    </a:lnTo>
                    <a:lnTo>
                      <a:pt x="9974" y="7909"/>
                    </a:lnTo>
                    <a:lnTo>
                      <a:pt x="9377" y="8382"/>
                    </a:lnTo>
                    <a:lnTo>
                      <a:pt x="8780" y="8879"/>
                    </a:lnTo>
                    <a:lnTo>
                      <a:pt x="8208" y="9402"/>
                    </a:lnTo>
                    <a:lnTo>
                      <a:pt x="7636" y="9924"/>
                    </a:lnTo>
                    <a:lnTo>
                      <a:pt x="7064" y="10471"/>
                    </a:lnTo>
                    <a:lnTo>
                      <a:pt x="6517" y="11043"/>
                    </a:lnTo>
                    <a:lnTo>
                      <a:pt x="5970" y="11640"/>
                    </a:lnTo>
                    <a:lnTo>
                      <a:pt x="5422" y="12237"/>
                    </a:lnTo>
                    <a:lnTo>
                      <a:pt x="4900" y="12884"/>
                    </a:lnTo>
                    <a:lnTo>
                      <a:pt x="4403" y="13531"/>
                    </a:lnTo>
                    <a:lnTo>
                      <a:pt x="3880" y="14202"/>
                    </a:lnTo>
                    <a:lnTo>
                      <a:pt x="3632" y="14774"/>
                    </a:lnTo>
                    <a:lnTo>
                      <a:pt x="3333" y="15471"/>
                    </a:lnTo>
                    <a:lnTo>
                      <a:pt x="2960" y="16466"/>
                    </a:lnTo>
                    <a:lnTo>
                      <a:pt x="2537" y="17759"/>
                    </a:lnTo>
                    <a:lnTo>
                      <a:pt x="2313" y="18505"/>
                    </a:lnTo>
                    <a:lnTo>
                      <a:pt x="2065" y="19351"/>
                    </a:lnTo>
                    <a:lnTo>
                      <a:pt x="1841" y="20246"/>
                    </a:lnTo>
                    <a:lnTo>
                      <a:pt x="1617" y="21216"/>
                    </a:lnTo>
                    <a:lnTo>
                      <a:pt x="1393" y="22261"/>
                    </a:lnTo>
                    <a:lnTo>
                      <a:pt x="1169" y="23380"/>
                    </a:lnTo>
                    <a:lnTo>
                      <a:pt x="945" y="24574"/>
                    </a:lnTo>
                    <a:lnTo>
                      <a:pt x="771" y="25842"/>
                    </a:lnTo>
                    <a:lnTo>
                      <a:pt x="572" y="27186"/>
                    </a:lnTo>
                    <a:lnTo>
                      <a:pt x="423" y="28603"/>
                    </a:lnTo>
                    <a:lnTo>
                      <a:pt x="274" y="30096"/>
                    </a:lnTo>
                    <a:lnTo>
                      <a:pt x="174" y="31663"/>
                    </a:lnTo>
                    <a:lnTo>
                      <a:pt x="75" y="33304"/>
                    </a:lnTo>
                    <a:lnTo>
                      <a:pt x="25" y="35020"/>
                    </a:lnTo>
                    <a:lnTo>
                      <a:pt x="0" y="36836"/>
                    </a:lnTo>
                    <a:lnTo>
                      <a:pt x="25" y="38701"/>
                    </a:lnTo>
                    <a:lnTo>
                      <a:pt x="75" y="40642"/>
                    </a:lnTo>
                    <a:lnTo>
                      <a:pt x="174" y="42681"/>
                    </a:lnTo>
                    <a:lnTo>
                      <a:pt x="324" y="44770"/>
                    </a:lnTo>
                    <a:lnTo>
                      <a:pt x="498" y="46959"/>
                    </a:lnTo>
                    <a:lnTo>
                      <a:pt x="746" y="49223"/>
                    </a:lnTo>
                    <a:lnTo>
                      <a:pt x="1045" y="51561"/>
                    </a:lnTo>
                    <a:lnTo>
                      <a:pt x="1468" y="59719"/>
                    </a:lnTo>
                    <a:lnTo>
                      <a:pt x="1791" y="65663"/>
                    </a:lnTo>
                    <a:lnTo>
                      <a:pt x="1915" y="67852"/>
                    </a:lnTo>
                    <a:lnTo>
                      <a:pt x="1990" y="69071"/>
                    </a:lnTo>
                    <a:lnTo>
                      <a:pt x="2065" y="69270"/>
                    </a:lnTo>
                    <a:lnTo>
                      <a:pt x="2214" y="69568"/>
                    </a:lnTo>
                    <a:lnTo>
                      <a:pt x="2438" y="69966"/>
                    </a:lnTo>
                    <a:lnTo>
                      <a:pt x="2761" y="70464"/>
                    </a:lnTo>
                    <a:lnTo>
                      <a:pt x="3607" y="71682"/>
                    </a:lnTo>
                    <a:lnTo>
                      <a:pt x="4726" y="73150"/>
                    </a:lnTo>
                    <a:lnTo>
                      <a:pt x="6044" y="74866"/>
                    </a:lnTo>
                    <a:lnTo>
                      <a:pt x="7537" y="76731"/>
                    </a:lnTo>
                    <a:lnTo>
                      <a:pt x="9153" y="78721"/>
                    </a:lnTo>
                    <a:lnTo>
                      <a:pt x="10845" y="80786"/>
                    </a:lnTo>
                    <a:lnTo>
                      <a:pt x="12611" y="82850"/>
                    </a:lnTo>
                    <a:lnTo>
                      <a:pt x="14376" y="84865"/>
                    </a:lnTo>
                    <a:lnTo>
                      <a:pt x="16093" y="86805"/>
                    </a:lnTo>
                    <a:lnTo>
                      <a:pt x="17734" y="88596"/>
                    </a:lnTo>
                    <a:lnTo>
                      <a:pt x="19251" y="90187"/>
                    </a:lnTo>
                    <a:lnTo>
                      <a:pt x="19948" y="90884"/>
                    </a:lnTo>
                    <a:lnTo>
                      <a:pt x="20619" y="91530"/>
                    </a:lnTo>
                    <a:lnTo>
                      <a:pt x="21216" y="92078"/>
                    </a:lnTo>
                    <a:lnTo>
                      <a:pt x="21764" y="92575"/>
                    </a:lnTo>
                    <a:lnTo>
                      <a:pt x="22261" y="92948"/>
                    </a:lnTo>
                    <a:lnTo>
                      <a:pt x="22684" y="93247"/>
                    </a:lnTo>
                    <a:lnTo>
                      <a:pt x="23057" y="93495"/>
                    </a:lnTo>
                    <a:lnTo>
                      <a:pt x="23480" y="93694"/>
                    </a:lnTo>
                    <a:lnTo>
                      <a:pt x="23903" y="93893"/>
                    </a:lnTo>
                    <a:lnTo>
                      <a:pt x="24325" y="94092"/>
                    </a:lnTo>
                    <a:lnTo>
                      <a:pt x="24773" y="94266"/>
                    </a:lnTo>
                    <a:lnTo>
                      <a:pt x="25221" y="94416"/>
                    </a:lnTo>
                    <a:lnTo>
                      <a:pt x="26116" y="94689"/>
                    </a:lnTo>
                    <a:lnTo>
                      <a:pt x="27036" y="94913"/>
                    </a:lnTo>
                    <a:lnTo>
                      <a:pt x="27957" y="95087"/>
                    </a:lnTo>
                    <a:lnTo>
                      <a:pt x="28852" y="95212"/>
                    </a:lnTo>
                    <a:lnTo>
                      <a:pt x="29723" y="95311"/>
                    </a:lnTo>
                    <a:lnTo>
                      <a:pt x="30543" y="95386"/>
                    </a:lnTo>
                    <a:lnTo>
                      <a:pt x="31290" y="95411"/>
                    </a:lnTo>
                    <a:lnTo>
                      <a:pt x="31961" y="95435"/>
                    </a:lnTo>
                    <a:lnTo>
                      <a:pt x="33379" y="95435"/>
                    </a:lnTo>
                    <a:lnTo>
                      <a:pt x="33702" y="95411"/>
                    </a:lnTo>
                    <a:lnTo>
                      <a:pt x="34001" y="95435"/>
                    </a:lnTo>
                    <a:lnTo>
                      <a:pt x="35418" y="95435"/>
                    </a:lnTo>
                    <a:lnTo>
                      <a:pt x="36090" y="95411"/>
                    </a:lnTo>
                    <a:lnTo>
                      <a:pt x="36861" y="95386"/>
                    </a:lnTo>
                    <a:lnTo>
                      <a:pt x="37657" y="95311"/>
                    </a:lnTo>
                    <a:lnTo>
                      <a:pt x="38527" y="95212"/>
                    </a:lnTo>
                    <a:lnTo>
                      <a:pt x="39423" y="95087"/>
                    </a:lnTo>
                    <a:lnTo>
                      <a:pt x="40343" y="94913"/>
                    </a:lnTo>
                    <a:lnTo>
                      <a:pt x="41263" y="94689"/>
                    </a:lnTo>
                    <a:lnTo>
                      <a:pt x="42184" y="94416"/>
                    </a:lnTo>
                    <a:lnTo>
                      <a:pt x="42631" y="94266"/>
                    </a:lnTo>
                    <a:lnTo>
                      <a:pt x="43054" y="94092"/>
                    </a:lnTo>
                    <a:lnTo>
                      <a:pt x="43502" y="93893"/>
                    </a:lnTo>
                    <a:lnTo>
                      <a:pt x="43925" y="93694"/>
                    </a:lnTo>
                    <a:lnTo>
                      <a:pt x="44323" y="93495"/>
                    </a:lnTo>
                    <a:lnTo>
                      <a:pt x="44721" y="93247"/>
                    </a:lnTo>
                    <a:lnTo>
                      <a:pt x="45143" y="92948"/>
                    </a:lnTo>
                    <a:lnTo>
                      <a:pt x="45616" y="92575"/>
                    </a:lnTo>
                    <a:lnTo>
                      <a:pt x="46163" y="92078"/>
                    </a:lnTo>
                    <a:lnTo>
                      <a:pt x="46785" y="91530"/>
                    </a:lnTo>
                    <a:lnTo>
                      <a:pt x="47432" y="90884"/>
                    </a:lnTo>
                    <a:lnTo>
                      <a:pt x="48128" y="90187"/>
                    </a:lnTo>
                    <a:lnTo>
                      <a:pt x="49645" y="88596"/>
                    </a:lnTo>
                    <a:lnTo>
                      <a:pt x="51287" y="86805"/>
                    </a:lnTo>
                    <a:lnTo>
                      <a:pt x="53028" y="84865"/>
                    </a:lnTo>
                    <a:lnTo>
                      <a:pt x="54769" y="82850"/>
                    </a:lnTo>
                    <a:lnTo>
                      <a:pt x="56535" y="80786"/>
                    </a:lnTo>
                    <a:lnTo>
                      <a:pt x="58251" y="78721"/>
                    </a:lnTo>
                    <a:lnTo>
                      <a:pt x="59868" y="76731"/>
                    </a:lnTo>
                    <a:lnTo>
                      <a:pt x="61360" y="74866"/>
                    </a:lnTo>
                    <a:lnTo>
                      <a:pt x="62678" y="73150"/>
                    </a:lnTo>
                    <a:lnTo>
                      <a:pt x="63773" y="71682"/>
                    </a:lnTo>
                    <a:lnTo>
                      <a:pt x="64618" y="70464"/>
                    </a:lnTo>
                    <a:lnTo>
                      <a:pt x="64942" y="69966"/>
                    </a:lnTo>
                    <a:lnTo>
                      <a:pt x="65191" y="69568"/>
                    </a:lnTo>
                    <a:lnTo>
                      <a:pt x="65340" y="69270"/>
                    </a:lnTo>
                    <a:lnTo>
                      <a:pt x="65390" y="69071"/>
                    </a:lnTo>
                    <a:lnTo>
                      <a:pt x="65489" y="67852"/>
                    </a:lnTo>
                    <a:lnTo>
                      <a:pt x="65613" y="65663"/>
                    </a:lnTo>
                    <a:lnTo>
                      <a:pt x="65937" y="59719"/>
                    </a:lnTo>
                    <a:lnTo>
                      <a:pt x="66335" y="51561"/>
                    </a:lnTo>
                    <a:lnTo>
                      <a:pt x="66633" y="49223"/>
                    </a:lnTo>
                    <a:lnTo>
                      <a:pt x="66882" y="46959"/>
                    </a:lnTo>
                    <a:lnTo>
                      <a:pt x="67081" y="44770"/>
                    </a:lnTo>
                    <a:lnTo>
                      <a:pt x="67205" y="42681"/>
                    </a:lnTo>
                    <a:lnTo>
                      <a:pt x="67305" y="40642"/>
                    </a:lnTo>
                    <a:lnTo>
                      <a:pt x="67379" y="38701"/>
                    </a:lnTo>
                    <a:lnTo>
                      <a:pt x="67379" y="36836"/>
                    </a:lnTo>
                    <a:lnTo>
                      <a:pt x="67354" y="35020"/>
                    </a:lnTo>
                    <a:lnTo>
                      <a:pt x="67305" y="33304"/>
                    </a:lnTo>
                    <a:lnTo>
                      <a:pt x="67230" y="31663"/>
                    </a:lnTo>
                    <a:lnTo>
                      <a:pt x="67106" y="30096"/>
                    </a:lnTo>
                    <a:lnTo>
                      <a:pt x="66956" y="28603"/>
                    </a:lnTo>
                    <a:lnTo>
                      <a:pt x="66807" y="27186"/>
                    </a:lnTo>
                    <a:lnTo>
                      <a:pt x="66633" y="25842"/>
                    </a:lnTo>
                    <a:lnTo>
                      <a:pt x="66434" y="24574"/>
                    </a:lnTo>
                    <a:lnTo>
                      <a:pt x="66235" y="23380"/>
                    </a:lnTo>
                    <a:lnTo>
                      <a:pt x="66011" y="22261"/>
                    </a:lnTo>
                    <a:lnTo>
                      <a:pt x="65787" y="21216"/>
                    </a:lnTo>
                    <a:lnTo>
                      <a:pt x="65539" y="20246"/>
                    </a:lnTo>
                    <a:lnTo>
                      <a:pt x="65315" y="19351"/>
                    </a:lnTo>
                    <a:lnTo>
                      <a:pt x="65091" y="18505"/>
                    </a:lnTo>
                    <a:lnTo>
                      <a:pt x="64867" y="17759"/>
                    </a:lnTo>
                    <a:lnTo>
                      <a:pt x="64444" y="16466"/>
                    </a:lnTo>
                    <a:lnTo>
                      <a:pt x="64071" y="15471"/>
                    </a:lnTo>
                    <a:lnTo>
                      <a:pt x="63773" y="14774"/>
                    </a:lnTo>
                    <a:lnTo>
                      <a:pt x="63499" y="14202"/>
                    </a:lnTo>
                    <a:lnTo>
                      <a:pt x="63002" y="13531"/>
                    </a:lnTo>
                    <a:lnTo>
                      <a:pt x="62479" y="12884"/>
                    </a:lnTo>
                    <a:lnTo>
                      <a:pt x="61957" y="12237"/>
                    </a:lnTo>
                    <a:lnTo>
                      <a:pt x="61410" y="11640"/>
                    </a:lnTo>
                    <a:lnTo>
                      <a:pt x="60888" y="11043"/>
                    </a:lnTo>
                    <a:lnTo>
                      <a:pt x="60316" y="10471"/>
                    </a:lnTo>
                    <a:lnTo>
                      <a:pt x="59744" y="9924"/>
                    </a:lnTo>
                    <a:lnTo>
                      <a:pt x="59171" y="9402"/>
                    </a:lnTo>
                    <a:lnTo>
                      <a:pt x="58599" y="8879"/>
                    </a:lnTo>
                    <a:lnTo>
                      <a:pt x="58002" y="8382"/>
                    </a:lnTo>
                    <a:lnTo>
                      <a:pt x="57430" y="7909"/>
                    </a:lnTo>
                    <a:lnTo>
                      <a:pt x="56833" y="7462"/>
                    </a:lnTo>
                    <a:lnTo>
                      <a:pt x="56212" y="7014"/>
                    </a:lnTo>
                    <a:lnTo>
                      <a:pt x="55615" y="6616"/>
                    </a:lnTo>
                    <a:lnTo>
                      <a:pt x="54993" y="6193"/>
                    </a:lnTo>
                    <a:lnTo>
                      <a:pt x="54371" y="5820"/>
                    </a:lnTo>
                    <a:lnTo>
                      <a:pt x="53774" y="5447"/>
                    </a:lnTo>
                    <a:lnTo>
                      <a:pt x="53152" y="5099"/>
                    </a:lnTo>
                    <a:lnTo>
                      <a:pt x="51909" y="4427"/>
                    </a:lnTo>
                    <a:lnTo>
                      <a:pt x="50665" y="3830"/>
                    </a:lnTo>
                    <a:lnTo>
                      <a:pt x="49422" y="3283"/>
                    </a:lnTo>
                    <a:lnTo>
                      <a:pt x="48203" y="2786"/>
                    </a:lnTo>
                    <a:lnTo>
                      <a:pt x="46984" y="2363"/>
                    </a:lnTo>
                    <a:lnTo>
                      <a:pt x="45790" y="1965"/>
                    </a:lnTo>
                    <a:lnTo>
                      <a:pt x="44621" y="1617"/>
                    </a:lnTo>
                    <a:lnTo>
                      <a:pt x="43502" y="1318"/>
                    </a:lnTo>
                    <a:lnTo>
                      <a:pt x="42408" y="1070"/>
                    </a:lnTo>
                    <a:lnTo>
                      <a:pt x="41338" y="846"/>
                    </a:lnTo>
                    <a:lnTo>
                      <a:pt x="40343" y="647"/>
                    </a:lnTo>
                    <a:lnTo>
                      <a:pt x="39373" y="497"/>
                    </a:lnTo>
                    <a:lnTo>
                      <a:pt x="38478" y="348"/>
                    </a:lnTo>
                    <a:lnTo>
                      <a:pt x="37632" y="249"/>
                    </a:lnTo>
                    <a:lnTo>
                      <a:pt x="36861" y="174"/>
                    </a:lnTo>
                    <a:lnTo>
                      <a:pt x="35543" y="75"/>
                    </a:lnTo>
                    <a:lnTo>
                      <a:pt x="34548" y="25"/>
                    </a:lnTo>
                    <a:lnTo>
                      <a:pt x="33901" y="0"/>
                    </a:lnTo>
                    <a:lnTo>
                      <a:pt x="33702" y="25"/>
                    </a:lnTo>
                    <a:lnTo>
                      <a:pt x="33478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3" name="Google Shape;81;p15">
                <a:extLst>
                  <a:ext uri="{FF2B5EF4-FFF2-40B4-BE49-F238E27FC236}">
                    <a16:creationId xmlns:a16="http://schemas.microsoft.com/office/drawing/2014/main" id="{C474DD9A-12E4-ABC3-6DF3-35DEBDE1F857}"/>
                  </a:ext>
                </a:extLst>
              </p:cNvPr>
              <p:cNvSpPr/>
              <p:nvPr/>
            </p:nvSpPr>
            <p:spPr>
              <a:xfrm>
                <a:off x="3280198" y="2814976"/>
                <a:ext cx="130777" cy="429256"/>
              </a:xfrm>
              <a:custGeom>
                <a:avLst/>
                <a:gdLst/>
                <a:ahLst/>
                <a:cxnLst/>
                <a:rect l="l" t="t" r="r" b="b"/>
                <a:pathLst>
                  <a:path w="6343" h="20820" extrusionOk="0">
                    <a:moveTo>
                      <a:pt x="3681" y="1"/>
                    </a:moveTo>
                    <a:lnTo>
                      <a:pt x="3432" y="51"/>
                    </a:lnTo>
                    <a:lnTo>
                      <a:pt x="3209" y="125"/>
                    </a:lnTo>
                    <a:lnTo>
                      <a:pt x="2960" y="250"/>
                    </a:lnTo>
                    <a:lnTo>
                      <a:pt x="2736" y="399"/>
                    </a:lnTo>
                    <a:lnTo>
                      <a:pt x="2512" y="548"/>
                    </a:lnTo>
                    <a:lnTo>
                      <a:pt x="2313" y="747"/>
                    </a:lnTo>
                    <a:lnTo>
                      <a:pt x="2089" y="946"/>
                    </a:lnTo>
                    <a:lnTo>
                      <a:pt x="1691" y="1394"/>
                    </a:lnTo>
                    <a:lnTo>
                      <a:pt x="1318" y="1891"/>
                    </a:lnTo>
                    <a:lnTo>
                      <a:pt x="995" y="2389"/>
                    </a:lnTo>
                    <a:lnTo>
                      <a:pt x="696" y="2886"/>
                    </a:lnTo>
                    <a:lnTo>
                      <a:pt x="473" y="3359"/>
                    </a:lnTo>
                    <a:lnTo>
                      <a:pt x="124" y="4080"/>
                    </a:lnTo>
                    <a:lnTo>
                      <a:pt x="0" y="4354"/>
                    </a:lnTo>
                    <a:lnTo>
                      <a:pt x="398" y="20819"/>
                    </a:lnTo>
                    <a:lnTo>
                      <a:pt x="3756" y="16964"/>
                    </a:lnTo>
                    <a:lnTo>
                      <a:pt x="3930" y="16392"/>
                    </a:lnTo>
                    <a:lnTo>
                      <a:pt x="4402" y="14900"/>
                    </a:lnTo>
                    <a:lnTo>
                      <a:pt x="4701" y="13880"/>
                    </a:lnTo>
                    <a:lnTo>
                      <a:pt x="4999" y="12736"/>
                    </a:lnTo>
                    <a:lnTo>
                      <a:pt x="5323" y="11467"/>
                    </a:lnTo>
                    <a:lnTo>
                      <a:pt x="5621" y="10149"/>
                    </a:lnTo>
                    <a:lnTo>
                      <a:pt x="5895" y="8781"/>
                    </a:lnTo>
                    <a:lnTo>
                      <a:pt x="6119" y="7413"/>
                    </a:lnTo>
                    <a:lnTo>
                      <a:pt x="6193" y="6717"/>
                    </a:lnTo>
                    <a:lnTo>
                      <a:pt x="6268" y="6070"/>
                    </a:lnTo>
                    <a:lnTo>
                      <a:pt x="6318" y="5398"/>
                    </a:lnTo>
                    <a:lnTo>
                      <a:pt x="6342" y="4776"/>
                    </a:lnTo>
                    <a:lnTo>
                      <a:pt x="6342" y="4155"/>
                    </a:lnTo>
                    <a:lnTo>
                      <a:pt x="6318" y="3583"/>
                    </a:lnTo>
                    <a:lnTo>
                      <a:pt x="6243" y="3035"/>
                    </a:lnTo>
                    <a:lnTo>
                      <a:pt x="6168" y="2513"/>
                    </a:lnTo>
                    <a:lnTo>
                      <a:pt x="6044" y="2040"/>
                    </a:lnTo>
                    <a:lnTo>
                      <a:pt x="5870" y="1618"/>
                    </a:lnTo>
                    <a:lnTo>
                      <a:pt x="5696" y="1220"/>
                    </a:lnTo>
                    <a:lnTo>
                      <a:pt x="5571" y="1046"/>
                    </a:lnTo>
                    <a:lnTo>
                      <a:pt x="5447" y="896"/>
                    </a:lnTo>
                    <a:lnTo>
                      <a:pt x="5198" y="623"/>
                    </a:lnTo>
                    <a:lnTo>
                      <a:pt x="4950" y="399"/>
                    </a:lnTo>
                    <a:lnTo>
                      <a:pt x="4676" y="225"/>
                    </a:lnTo>
                    <a:lnTo>
                      <a:pt x="4427" y="100"/>
                    </a:lnTo>
                    <a:lnTo>
                      <a:pt x="4179" y="26"/>
                    </a:lnTo>
                    <a:lnTo>
                      <a:pt x="3930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4" name="Google Shape;82;p15">
                <a:extLst>
                  <a:ext uri="{FF2B5EF4-FFF2-40B4-BE49-F238E27FC236}">
                    <a16:creationId xmlns:a16="http://schemas.microsoft.com/office/drawing/2014/main" id="{E7086381-D56F-C16D-C735-2FC9AE661B3E}"/>
                  </a:ext>
                </a:extLst>
              </p:cNvPr>
              <p:cNvSpPr/>
              <p:nvPr/>
            </p:nvSpPr>
            <p:spPr>
              <a:xfrm>
                <a:off x="1846395" y="2814976"/>
                <a:ext cx="131292" cy="429256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20820" extrusionOk="0">
                    <a:moveTo>
                      <a:pt x="2413" y="1"/>
                    </a:moveTo>
                    <a:lnTo>
                      <a:pt x="2164" y="26"/>
                    </a:lnTo>
                    <a:lnTo>
                      <a:pt x="1915" y="100"/>
                    </a:lnTo>
                    <a:lnTo>
                      <a:pt x="1667" y="225"/>
                    </a:lnTo>
                    <a:lnTo>
                      <a:pt x="1418" y="399"/>
                    </a:lnTo>
                    <a:lnTo>
                      <a:pt x="1169" y="623"/>
                    </a:lnTo>
                    <a:lnTo>
                      <a:pt x="895" y="896"/>
                    </a:lnTo>
                    <a:lnTo>
                      <a:pt x="771" y="1046"/>
                    </a:lnTo>
                    <a:lnTo>
                      <a:pt x="672" y="1220"/>
                    </a:lnTo>
                    <a:lnTo>
                      <a:pt x="473" y="1618"/>
                    </a:lnTo>
                    <a:lnTo>
                      <a:pt x="323" y="2040"/>
                    </a:lnTo>
                    <a:lnTo>
                      <a:pt x="199" y="2513"/>
                    </a:lnTo>
                    <a:lnTo>
                      <a:pt x="100" y="3035"/>
                    </a:lnTo>
                    <a:lnTo>
                      <a:pt x="50" y="3583"/>
                    </a:lnTo>
                    <a:lnTo>
                      <a:pt x="25" y="4155"/>
                    </a:lnTo>
                    <a:lnTo>
                      <a:pt x="0" y="4776"/>
                    </a:lnTo>
                    <a:lnTo>
                      <a:pt x="25" y="5398"/>
                    </a:lnTo>
                    <a:lnTo>
                      <a:pt x="75" y="6070"/>
                    </a:lnTo>
                    <a:lnTo>
                      <a:pt x="149" y="6717"/>
                    </a:lnTo>
                    <a:lnTo>
                      <a:pt x="224" y="7413"/>
                    </a:lnTo>
                    <a:lnTo>
                      <a:pt x="448" y="8781"/>
                    </a:lnTo>
                    <a:lnTo>
                      <a:pt x="721" y="10149"/>
                    </a:lnTo>
                    <a:lnTo>
                      <a:pt x="1020" y="11467"/>
                    </a:lnTo>
                    <a:lnTo>
                      <a:pt x="1343" y="12736"/>
                    </a:lnTo>
                    <a:lnTo>
                      <a:pt x="1642" y="13880"/>
                    </a:lnTo>
                    <a:lnTo>
                      <a:pt x="1940" y="14900"/>
                    </a:lnTo>
                    <a:lnTo>
                      <a:pt x="2413" y="16392"/>
                    </a:lnTo>
                    <a:lnTo>
                      <a:pt x="2587" y="16964"/>
                    </a:lnTo>
                    <a:lnTo>
                      <a:pt x="5945" y="20819"/>
                    </a:lnTo>
                    <a:lnTo>
                      <a:pt x="6367" y="4354"/>
                    </a:lnTo>
                    <a:lnTo>
                      <a:pt x="6243" y="4080"/>
                    </a:lnTo>
                    <a:lnTo>
                      <a:pt x="5895" y="3359"/>
                    </a:lnTo>
                    <a:lnTo>
                      <a:pt x="5646" y="2886"/>
                    </a:lnTo>
                    <a:lnTo>
                      <a:pt x="5348" y="2389"/>
                    </a:lnTo>
                    <a:lnTo>
                      <a:pt x="5024" y="1891"/>
                    </a:lnTo>
                    <a:lnTo>
                      <a:pt x="4651" y="1394"/>
                    </a:lnTo>
                    <a:lnTo>
                      <a:pt x="4253" y="946"/>
                    </a:lnTo>
                    <a:lnTo>
                      <a:pt x="4054" y="747"/>
                    </a:lnTo>
                    <a:lnTo>
                      <a:pt x="3830" y="548"/>
                    </a:lnTo>
                    <a:lnTo>
                      <a:pt x="3607" y="399"/>
                    </a:lnTo>
                    <a:lnTo>
                      <a:pt x="3383" y="250"/>
                    </a:lnTo>
                    <a:lnTo>
                      <a:pt x="3134" y="125"/>
                    </a:lnTo>
                    <a:lnTo>
                      <a:pt x="2910" y="51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5" name="Google Shape;83;p15">
                <a:extLst>
                  <a:ext uri="{FF2B5EF4-FFF2-40B4-BE49-F238E27FC236}">
                    <a16:creationId xmlns:a16="http://schemas.microsoft.com/office/drawing/2014/main" id="{F0981C8F-25F7-3C90-78ED-96F409F7AA02}"/>
                  </a:ext>
                </a:extLst>
              </p:cNvPr>
              <p:cNvSpPr/>
              <p:nvPr/>
            </p:nvSpPr>
            <p:spPr>
              <a:xfrm>
                <a:off x="2155101" y="3728805"/>
                <a:ext cx="947683" cy="464121"/>
              </a:xfrm>
              <a:custGeom>
                <a:avLst/>
                <a:gdLst/>
                <a:ahLst/>
                <a:cxnLst/>
                <a:rect l="l" t="t" r="r" b="b"/>
                <a:pathLst>
                  <a:path w="45965" h="22511" extrusionOk="0">
                    <a:moveTo>
                      <a:pt x="1294" y="1"/>
                    </a:moveTo>
                    <a:lnTo>
                      <a:pt x="697" y="3682"/>
                    </a:lnTo>
                    <a:lnTo>
                      <a:pt x="348" y="5671"/>
                    </a:lnTo>
                    <a:lnTo>
                      <a:pt x="0" y="7661"/>
                    </a:lnTo>
                    <a:lnTo>
                      <a:pt x="1766" y="9751"/>
                    </a:lnTo>
                    <a:lnTo>
                      <a:pt x="3532" y="11815"/>
                    </a:lnTo>
                    <a:lnTo>
                      <a:pt x="5273" y="13755"/>
                    </a:lnTo>
                    <a:lnTo>
                      <a:pt x="6940" y="15571"/>
                    </a:lnTo>
                    <a:lnTo>
                      <a:pt x="8482" y="17187"/>
                    </a:lnTo>
                    <a:lnTo>
                      <a:pt x="9203" y="17909"/>
                    </a:lnTo>
                    <a:lnTo>
                      <a:pt x="9875" y="18555"/>
                    </a:lnTo>
                    <a:lnTo>
                      <a:pt x="10471" y="19127"/>
                    </a:lnTo>
                    <a:lnTo>
                      <a:pt x="11044" y="19600"/>
                    </a:lnTo>
                    <a:lnTo>
                      <a:pt x="11516" y="19998"/>
                    </a:lnTo>
                    <a:lnTo>
                      <a:pt x="11964" y="20296"/>
                    </a:lnTo>
                    <a:lnTo>
                      <a:pt x="12337" y="20545"/>
                    </a:lnTo>
                    <a:lnTo>
                      <a:pt x="12760" y="20744"/>
                    </a:lnTo>
                    <a:lnTo>
                      <a:pt x="13183" y="20968"/>
                    </a:lnTo>
                    <a:lnTo>
                      <a:pt x="13605" y="21142"/>
                    </a:lnTo>
                    <a:lnTo>
                      <a:pt x="14053" y="21316"/>
                    </a:lnTo>
                    <a:lnTo>
                      <a:pt x="14501" y="21465"/>
                    </a:lnTo>
                    <a:lnTo>
                      <a:pt x="15396" y="21739"/>
                    </a:lnTo>
                    <a:lnTo>
                      <a:pt x="16316" y="21963"/>
                    </a:lnTo>
                    <a:lnTo>
                      <a:pt x="17237" y="22137"/>
                    </a:lnTo>
                    <a:lnTo>
                      <a:pt x="18132" y="22261"/>
                    </a:lnTo>
                    <a:lnTo>
                      <a:pt x="19003" y="22361"/>
                    </a:lnTo>
                    <a:lnTo>
                      <a:pt x="19823" y="22435"/>
                    </a:lnTo>
                    <a:lnTo>
                      <a:pt x="20570" y="22460"/>
                    </a:lnTo>
                    <a:lnTo>
                      <a:pt x="21241" y="22485"/>
                    </a:lnTo>
                    <a:lnTo>
                      <a:pt x="21838" y="22510"/>
                    </a:lnTo>
                    <a:lnTo>
                      <a:pt x="22659" y="22485"/>
                    </a:lnTo>
                    <a:lnTo>
                      <a:pt x="22982" y="22460"/>
                    </a:lnTo>
                    <a:lnTo>
                      <a:pt x="23281" y="22485"/>
                    </a:lnTo>
                    <a:lnTo>
                      <a:pt x="24126" y="22510"/>
                    </a:lnTo>
                    <a:lnTo>
                      <a:pt x="24698" y="22485"/>
                    </a:lnTo>
                    <a:lnTo>
                      <a:pt x="25370" y="22460"/>
                    </a:lnTo>
                    <a:lnTo>
                      <a:pt x="26141" y="22435"/>
                    </a:lnTo>
                    <a:lnTo>
                      <a:pt x="26937" y="22361"/>
                    </a:lnTo>
                    <a:lnTo>
                      <a:pt x="27807" y="22261"/>
                    </a:lnTo>
                    <a:lnTo>
                      <a:pt x="28703" y="22137"/>
                    </a:lnTo>
                    <a:lnTo>
                      <a:pt x="29623" y="21963"/>
                    </a:lnTo>
                    <a:lnTo>
                      <a:pt x="30543" y="21739"/>
                    </a:lnTo>
                    <a:lnTo>
                      <a:pt x="31464" y="21465"/>
                    </a:lnTo>
                    <a:lnTo>
                      <a:pt x="31911" y="21316"/>
                    </a:lnTo>
                    <a:lnTo>
                      <a:pt x="32334" y="21142"/>
                    </a:lnTo>
                    <a:lnTo>
                      <a:pt x="32782" y="20968"/>
                    </a:lnTo>
                    <a:lnTo>
                      <a:pt x="33205" y="20744"/>
                    </a:lnTo>
                    <a:lnTo>
                      <a:pt x="33603" y="20545"/>
                    </a:lnTo>
                    <a:lnTo>
                      <a:pt x="34001" y="20296"/>
                    </a:lnTo>
                    <a:lnTo>
                      <a:pt x="34423" y="19998"/>
                    </a:lnTo>
                    <a:lnTo>
                      <a:pt x="34921" y="19600"/>
                    </a:lnTo>
                    <a:lnTo>
                      <a:pt x="35468" y="19127"/>
                    </a:lnTo>
                    <a:lnTo>
                      <a:pt x="36090" y="18555"/>
                    </a:lnTo>
                    <a:lnTo>
                      <a:pt x="36737" y="17909"/>
                    </a:lnTo>
                    <a:lnTo>
                      <a:pt x="37458" y="17187"/>
                    </a:lnTo>
                    <a:lnTo>
                      <a:pt x="39000" y="15571"/>
                    </a:lnTo>
                    <a:lnTo>
                      <a:pt x="40666" y="13755"/>
                    </a:lnTo>
                    <a:lnTo>
                      <a:pt x="42407" y="11815"/>
                    </a:lnTo>
                    <a:lnTo>
                      <a:pt x="44173" y="9751"/>
                    </a:lnTo>
                    <a:lnTo>
                      <a:pt x="45964" y="7661"/>
                    </a:lnTo>
                    <a:lnTo>
                      <a:pt x="45591" y="5671"/>
                    </a:lnTo>
                    <a:lnTo>
                      <a:pt x="45243" y="3682"/>
                    </a:lnTo>
                    <a:lnTo>
                      <a:pt x="44646" y="1"/>
                    </a:lnTo>
                    <a:lnTo>
                      <a:pt x="43029" y="1891"/>
                    </a:lnTo>
                    <a:lnTo>
                      <a:pt x="41437" y="3707"/>
                    </a:lnTo>
                    <a:lnTo>
                      <a:pt x="39871" y="5423"/>
                    </a:lnTo>
                    <a:lnTo>
                      <a:pt x="38403" y="6990"/>
                    </a:lnTo>
                    <a:lnTo>
                      <a:pt x="37060" y="8383"/>
                    </a:lnTo>
                    <a:lnTo>
                      <a:pt x="36438" y="9004"/>
                    </a:lnTo>
                    <a:lnTo>
                      <a:pt x="35841" y="9576"/>
                    </a:lnTo>
                    <a:lnTo>
                      <a:pt x="35319" y="10049"/>
                    </a:lnTo>
                    <a:lnTo>
                      <a:pt x="34821" y="10472"/>
                    </a:lnTo>
                    <a:lnTo>
                      <a:pt x="34374" y="10820"/>
                    </a:lnTo>
                    <a:lnTo>
                      <a:pt x="34001" y="11094"/>
                    </a:lnTo>
                    <a:lnTo>
                      <a:pt x="33603" y="11342"/>
                    </a:lnTo>
                    <a:lnTo>
                      <a:pt x="33205" y="11541"/>
                    </a:lnTo>
                    <a:lnTo>
                      <a:pt x="32782" y="11740"/>
                    </a:lnTo>
                    <a:lnTo>
                      <a:pt x="32334" y="11939"/>
                    </a:lnTo>
                    <a:lnTo>
                      <a:pt x="31911" y="12113"/>
                    </a:lnTo>
                    <a:lnTo>
                      <a:pt x="31464" y="12263"/>
                    </a:lnTo>
                    <a:lnTo>
                      <a:pt x="30543" y="12536"/>
                    </a:lnTo>
                    <a:lnTo>
                      <a:pt x="29623" y="12760"/>
                    </a:lnTo>
                    <a:lnTo>
                      <a:pt x="28703" y="12934"/>
                    </a:lnTo>
                    <a:lnTo>
                      <a:pt x="27807" y="13059"/>
                    </a:lnTo>
                    <a:lnTo>
                      <a:pt x="26937" y="13158"/>
                    </a:lnTo>
                    <a:lnTo>
                      <a:pt x="26141" y="13233"/>
                    </a:lnTo>
                    <a:lnTo>
                      <a:pt x="25370" y="13258"/>
                    </a:lnTo>
                    <a:lnTo>
                      <a:pt x="24698" y="13282"/>
                    </a:lnTo>
                    <a:lnTo>
                      <a:pt x="23281" y="13282"/>
                    </a:lnTo>
                    <a:lnTo>
                      <a:pt x="22982" y="13258"/>
                    </a:lnTo>
                    <a:lnTo>
                      <a:pt x="22659" y="13282"/>
                    </a:lnTo>
                    <a:lnTo>
                      <a:pt x="21241" y="13282"/>
                    </a:lnTo>
                    <a:lnTo>
                      <a:pt x="20570" y="13258"/>
                    </a:lnTo>
                    <a:lnTo>
                      <a:pt x="19823" y="13233"/>
                    </a:lnTo>
                    <a:lnTo>
                      <a:pt x="19003" y="13158"/>
                    </a:lnTo>
                    <a:lnTo>
                      <a:pt x="18132" y="13059"/>
                    </a:lnTo>
                    <a:lnTo>
                      <a:pt x="17237" y="12934"/>
                    </a:lnTo>
                    <a:lnTo>
                      <a:pt x="16316" y="12760"/>
                    </a:lnTo>
                    <a:lnTo>
                      <a:pt x="15396" y="12536"/>
                    </a:lnTo>
                    <a:lnTo>
                      <a:pt x="14501" y="12263"/>
                    </a:lnTo>
                    <a:lnTo>
                      <a:pt x="14053" y="12113"/>
                    </a:lnTo>
                    <a:lnTo>
                      <a:pt x="13605" y="11939"/>
                    </a:lnTo>
                    <a:lnTo>
                      <a:pt x="13183" y="11740"/>
                    </a:lnTo>
                    <a:lnTo>
                      <a:pt x="12760" y="11541"/>
                    </a:lnTo>
                    <a:lnTo>
                      <a:pt x="12337" y="11342"/>
                    </a:lnTo>
                    <a:lnTo>
                      <a:pt x="11964" y="11094"/>
                    </a:lnTo>
                    <a:lnTo>
                      <a:pt x="11566" y="10820"/>
                    </a:lnTo>
                    <a:lnTo>
                      <a:pt x="11143" y="10472"/>
                    </a:lnTo>
                    <a:lnTo>
                      <a:pt x="10646" y="10049"/>
                    </a:lnTo>
                    <a:lnTo>
                      <a:pt x="10098" y="9576"/>
                    </a:lnTo>
                    <a:lnTo>
                      <a:pt x="9526" y="9004"/>
                    </a:lnTo>
                    <a:lnTo>
                      <a:pt x="8880" y="8383"/>
                    </a:lnTo>
                    <a:lnTo>
                      <a:pt x="7537" y="6990"/>
                    </a:lnTo>
                    <a:lnTo>
                      <a:pt x="6069" y="5423"/>
                    </a:lnTo>
                    <a:lnTo>
                      <a:pt x="4527" y="3707"/>
                    </a:lnTo>
                    <a:lnTo>
                      <a:pt x="2910" y="1891"/>
                    </a:lnTo>
                    <a:lnTo>
                      <a:pt x="129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6" name="Google Shape;84;p15">
                <a:extLst>
                  <a:ext uri="{FF2B5EF4-FFF2-40B4-BE49-F238E27FC236}">
                    <a16:creationId xmlns:a16="http://schemas.microsoft.com/office/drawing/2014/main" id="{705700AE-D750-2288-1510-B306E4758D2A}"/>
                  </a:ext>
                </a:extLst>
              </p:cNvPr>
              <p:cNvSpPr/>
              <p:nvPr/>
            </p:nvSpPr>
            <p:spPr>
              <a:xfrm>
                <a:off x="2097661" y="2136021"/>
                <a:ext cx="1062049" cy="738993"/>
              </a:xfrm>
              <a:custGeom>
                <a:avLst/>
                <a:gdLst/>
                <a:ahLst/>
                <a:cxnLst/>
                <a:rect l="l" t="t" r="r" b="b"/>
                <a:pathLst>
                  <a:path w="51512" h="35843" extrusionOk="0">
                    <a:moveTo>
                      <a:pt x="24450" y="1"/>
                    </a:moveTo>
                    <a:lnTo>
                      <a:pt x="23530" y="51"/>
                    </a:lnTo>
                    <a:lnTo>
                      <a:pt x="22410" y="125"/>
                    </a:lnTo>
                    <a:lnTo>
                      <a:pt x="21067" y="274"/>
                    </a:lnTo>
                    <a:lnTo>
                      <a:pt x="20346" y="399"/>
                    </a:lnTo>
                    <a:lnTo>
                      <a:pt x="19600" y="523"/>
                    </a:lnTo>
                    <a:lnTo>
                      <a:pt x="18804" y="672"/>
                    </a:lnTo>
                    <a:lnTo>
                      <a:pt x="17983" y="847"/>
                    </a:lnTo>
                    <a:lnTo>
                      <a:pt x="17162" y="1046"/>
                    </a:lnTo>
                    <a:lnTo>
                      <a:pt x="16292" y="1269"/>
                    </a:lnTo>
                    <a:lnTo>
                      <a:pt x="15421" y="1543"/>
                    </a:lnTo>
                    <a:lnTo>
                      <a:pt x="14526" y="1841"/>
                    </a:lnTo>
                    <a:lnTo>
                      <a:pt x="13606" y="2190"/>
                    </a:lnTo>
                    <a:lnTo>
                      <a:pt x="12710" y="2563"/>
                    </a:lnTo>
                    <a:lnTo>
                      <a:pt x="11790" y="2986"/>
                    </a:lnTo>
                    <a:lnTo>
                      <a:pt x="10895" y="3433"/>
                    </a:lnTo>
                    <a:lnTo>
                      <a:pt x="9974" y="3931"/>
                    </a:lnTo>
                    <a:lnTo>
                      <a:pt x="9079" y="4478"/>
                    </a:lnTo>
                    <a:lnTo>
                      <a:pt x="8208" y="5100"/>
                    </a:lnTo>
                    <a:lnTo>
                      <a:pt x="7338" y="5746"/>
                    </a:lnTo>
                    <a:lnTo>
                      <a:pt x="6492" y="6443"/>
                    </a:lnTo>
                    <a:lnTo>
                      <a:pt x="5671" y="7189"/>
                    </a:lnTo>
                    <a:lnTo>
                      <a:pt x="5273" y="7587"/>
                    </a:lnTo>
                    <a:lnTo>
                      <a:pt x="4875" y="8010"/>
                    </a:lnTo>
                    <a:lnTo>
                      <a:pt x="4478" y="8433"/>
                    </a:lnTo>
                    <a:lnTo>
                      <a:pt x="4104" y="8880"/>
                    </a:lnTo>
                    <a:lnTo>
                      <a:pt x="3731" y="9328"/>
                    </a:lnTo>
                    <a:lnTo>
                      <a:pt x="3383" y="9801"/>
                    </a:lnTo>
                    <a:lnTo>
                      <a:pt x="3010" y="10298"/>
                    </a:lnTo>
                    <a:lnTo>
                      <a:pt x="2687" y="10796"/>
                    </a:lnTo>
                    <a:lnTo>
                      <a:pt x="2339" y="11318"/>
                    </a:lnTo>
                    <a:lnTo>
                      <a:pt x="2040" y="11865"/>
                    </a:lnTo>
                    <a:lnTo>
                      <a:pt x="1717" y="12412"/>
                    </a:lnTo>
                    <a:lnTo>
                      <a:pt x="1418" y="12984"/>
                    </a:lnTo>
                    <a:lnTo>
                      <a:pt x="1070" y="13755"/>
                    </a:lnTo>
                    <a:lnTo>
                      <a:pt x="772" y="14502"/>
                    </a:lnTo>
                    <a:lnTo>
                      <a:pt x="523" y="15273"/>
                    </a:lnTo>
                    <a:lnTo>
                      <a:pt x="299" y="16019"/>
                    </a:lnTo>
                    <a:lnTo>
                      <a:pt x="150" y="16765"/>
                    </a:lnTo>
                    <a:lnTo>
                      <a:pt x="50" y="17536"/>
                    </a:lnTo>
                    <a:lnTo>
                      <a:pt x="1" y="18282"/>
                    </a:lnTo>
                    <a:lnTo>
                      <a:pt x="25" y="19028"/>
                    </a:lnTo>
                    <a:lnTo>
                      <a:pt x="75" y="19774"/>
                    </a:lnTo>
                    <a:lnTo>
                      <a:pt x="175" y="20496"/>
                    </a:lnTo>
                    <a:lnTo>
                      <a:pt x="324" y="21242"/>
                    </a:lnTo>
                    <a:lnTo>
                      <a:pt x="548" y="21963"/>
                    </a:lnTo>
                    <a:lnTo>
                      <a:pt x="796" y="22685"/>
                    </a:lnTo>
                    <a:lnTo>
                      <a:pt x="1120" y="23431"/>
                    </a:lnTo>
                    <a:lnTo>
                      <a:pt x="1468" y="24127"/>
                    </a:lnTo>
                    <a:lnTo>
                      <a:pt x="1891" y="24848"/>
                    </a:lnTo>
                    <a:lnTo>
                      <a:pt x="2289" y="25445"/>
                    </a:lnTo>
                    <a:lnTo>
                      <a:pt x="2687" y="26017"/>
                    </a:lnTo>
                    <a:lnTo>
                      <a:pt x="3134" y="26589"/>
                    </a:lnTo>
                    <a:lnTo>
                      <a:pt x="3607" y="27162"/>
                    </a:lnTo>
                    <a:lnTo>
                      <a:pt x="4129" y="27709"/>
                    </a:lnTo>
                    <a:lnTo>
                      <a:pt x="4652" y="28231"/>
                    </a:lnTo>
                    <a:lnTo>
                      <a:pt x="5199" y="28753"/>
                    </a:lnTo>
                    <a:lnTo>
                      <a:pt x="5796" y="29251"/>
                    </a:lnTo>
                    <a:lnTo>
                      <a:pt x="6393" y="29748"/>
                    </a:lnTo>
                    <a:lnTo>
                      <a:pt x="7039" y="30221"/>
                    </a:lnTo>
                    <a:lnTo>
                      <a:pt x="7686" y="30669"/>
                    </a:lnTo>
                    <a:lnTo>
                      <a:pt x="8358" y="31116"/>
                    </a:lnTo>
                    <a:lnTo>
                      <a:pt x="9054" y="31564"/>
                    </a:lnTo>
                    <a:lnTo>
                      <a:pt x="9750" y="31962"/>
                    </a:lnTo>
                    <a:lnTo>
                      <a:pt x="10472" y="32360"/>
                    </a:lnTo>
                    <a:lnTo>
                      <a:pt x="11218" y="32733"/>
                    </a:lnTo>
                    <a:lnTo>
                      <a:pt x="11989" y="33081"/>
                    </a:lnTo>
                    <a:lnTo>
                      <a:pt x="12760" y="33429"/>
                    </a:lnTo>
                    <a:lnTo>
                      <a:pt x="13556" y="33753"/>
                    </a:lnTo>
                    <a:lnTo>
                      <a:pt x="14352" y="34051"/>
                    </a:lnTo>
                    <a:lnTo>
                      <a:pt x="15148" y="34325"/>
                    </a:lnTo>
                    <a:lnTo>
                      <a:pt x="15969" y="34574"/>
                    </a:lnTo>
                    <a:lnTo>
                      <a:pt x="16814" y="34797"/>
                    </a:lnTo>
                    <a:lnTo>
                      <a:pt x="17635" y="35021"/>
                    </a:lnTo>
                    <a:lnTo>
                      <a:pt x="18481" y="35195"/>
                    </a:lnTo>
                    <a:lnTo>
                      <a:pt x="19326" y="35369"/>
                    </a:lnTo>
                    <a:lnTo>
                      <a:pt x="20197" y="35519"/>
                    </a:lnTo>
                    <a:lnTo>
                      <a:pt x="21042" y="35618"/>
                    </a:lnTo>
                    <a:lnTo>
                      <a:pt x="21888" y="35718"/>
                    </a:lnTo>
                    <a:lnTo>
                      <a:pt x="22759" y="35792"/>
                    </a:lnTo>
                    <a:lnTo>
                      <a:pt x="23629" y="35817"/>
                    </a:lnTo>
                    <a:lnTo>
                      <a:pt x="24475" y="35842"/>
                    </a:lnTo>
                    <a:lnTo>
                      <a:pt x="25097" y="35817"/>
                    </a:lnTo>
                    <a:lnTo>
                      <a:pt x="25694" y="35817"/>
                    </a:lnTo>
                    <a:lnTo>
                      <a:pt x="25768" y="35792"/>
                    </a:lnTo>
                    <a:lnTo>
                      <a:pt x="25843" y="35817"/>
                    </a:lnTo>
                    <a:lnTo>
                      <a:pt x="26440" y="35817"/>
                    </a:lnTo>
                    <a:lnTo>
                      <a:pt x="27037" y="35842"/>
                    </a:lnTo>
                    <a:lnTo>
                      <a:pt x="27907" y="35817"/>
                    </a:lnTo>
                    <a:lnTo>
                      <a:pt x="28753" y="35792"/>
                    </a:lnTo>
                    <a:lnTo>
                      <a:pt x="29623" y="35718"/>
                    </a:lnTo>
                    <a:lnTo>
                      <a:pt x="30469" y="35618"/>
                    </a:lnTo>
                    <a:lnTo>
                      <a:pt x="31340" y="35519"/>
                    </a:lnTo>
                    <a:lnTo>
                      <a:pt x="32185" y="35369"/>
                    </a:lnTo>
                    <a:lnTo>
                      <a:pt x="33031" y="35195"/>
                    </a:lnTo>
                    <a:lnTo>
                      <a:pt x="33877" y="35021"/>
                    </a:lnTo>
                    <a:lnTo>
                      <a:pt x="34722" y="34797"/>
                    </a:lnTo>
                    <a:lnTo>
                      <a:pt x="35543" y="34574"/>
                    </a:lnTo>
                    <a:lnTo>
                      <a:pt x="36364" y="34325"/>
                    </a:lnTo>
                    <a:lnTo>
                      <a:pt x="37185" y="34051"/>
                    </a:lnTo>
                    <a:lnTo>
                      <a:pt x="37981" y="33753"/>
                    </a:lnTo>
                    <a:lnTo>
                      <a:pt x="38752" y="33429"/>
                    </a:lnTo>
                    <a:lnTo>
                      <a:pt x="39523" y="33081"/>
                    </a:lnTo>
                    <a:lnTo>
                      <a:pt x="40294" y="32733"/>
                    </a:lnTo>
                    <a:lnTo>
                      <a:pt x="41040" y="32360"/>
                    </a:lnTo>
                    <a:lnTo>
                      <a:pt x="41761" y="31962"/>
                    </a:lnTo>
                    <a:lnTo>
                      <a:pt x="42482" y="31564"/>
                    </a:lnTo>
                    <a:lnTo>
                      <a:pt x="43179" y="31116"/>
                    </a:lnTo>
                    <a:lnTo>
                      <a:pt x="43850" y="30693"/>
                    </a:lnTo>
                    <a:lnTo>
                      <a:pt x="44497" y="30221"/>
                    </a:lnTo>
                    <a:lnTo>
                      <a:pt x="45119" y="29748"/>
                    </a:lnTo>
                    <a:lnTo>
                      <a:pt x="45716" y="29251"/>
                    </a:lnTo>
                    <a:lnTo>
                      <a:pt x="46313" y="28753"/>
                    </a:lnTo>
                    <a:lnTo>
                      <a:pt x="46860" y="28231"/>
                    </a:lnTo>
                    <a:lnTo>
                      <a:pt x="47407" y="27709"/>
                    </a:lnTo>
                    <a:lnTo>
                      <a:pt x="47905" y="27162"/>
                    </a:lnTo>
                    <a:lnTo>
                      <a:pt x="48377" y="26589"/>
                    </a:lnTo>
                    <a:lnTo>
                      <a:pt x="48825" y="26017"/>
                    </a:lnTo>
                    <a:lnTo>
                      <a:pt x="49248" y="25445"/>
                    </a:lnTo>
                    <a:lnTo>
                      <a:pt x="49621" y="24848"/>
                    </a:lnTo>
                    <a:lnTo>
                      <a:pt x="50044" y="24152"/>
                    </a:lnTo>
                    <a:lnTo>
                      <a:pt x="50417" y="23431"/>
                    </a:lnTo>
                    <a:lnTo>
                      <a:pt x="50715" y="22709"/>
                    </a:lnTo>
                    <a:lnTo>
                      <a:pt x="50989" y="21963"/>
                    </a:lnTo>
                    <a:lnTo>
                      <a:pt x="51188" y="21242"/>
                    </a:lnTo>
                    <a:lnTo>
                      <a:pt x="51337" y="20496"/>
                    </a:lnTo>
                    <a:lnTo>
                      <a:pt x="51461" y="19774"/>
                    </a:lnTo>
                    <a:lnTo>
                      <a:pt x="51511" y="19028"/>
                    </a:lnTo>
                    <a:lnTo>
                      <a:pt x="51511" y="18282"/>
                    </a:lnTo>
                    <a:lnTo>
                      <a:pt x="51461" y="17536"/>
                    </a:lnTo>
                    <a:lnTo>
                      <a:pt x="51362" y="16765"/>
                    </a:lnTo>
                    <a:lnTo>
                      <a:pt x="51213" y="16019"/>
                    </a:lnTo>
                    <a:lnTo>
                      <a:pt x="51014" y="15273"/>
                    </a:lnTo>
                    <a:lnTo>
                      <a:pt x="50765" y="14502"/>
                    </a:lnTo>
                    <a:lnTo>
                      <a:pt x="50442" y="13755"/>
                    </a:lnTo>
                    <a:lnTo>
                      <a:pt x="50093" y="12984"/>
                    </a:lnTo>
                    <a:lnTo>
                      <a:pt x="49795" y="12412"/>
                    </a:lnTo>
                    <a:lnTo>
                      <a:pt x="49496" y="11865"/>
                    </a:lnTo>
                    <a:lnTo>
                      <a:pt x="49173" y="11318"/>
                    </a:lnTo>
                    <a:lnTo>
                      <a:pt x="48850" y="10796"/>
                    </a:lnTo>
                    <a:lnTo>
                      <a:pt x="48502" y="10298"/>
                    </a:lnTo>
                    <a:lnTo>
                      <a:pt x="48153" y="9801"/>
                    </a:lnTo>
                    <a:lnTo>
                      <a:pt x="47780" y="9328"/>
                    </a:lnTo>
                    <a:lnTo>
                      <a:pt x="47407" y="8880"/>
                    </a:lnTo>
                    <a:lnTo>
                      <a:pt x="47034" y="8433"/>
                    </a:lnTo>
                    <a:lnTo>
                      <a:pt x="46661" y="8010"/>
                    </a:lnTo>
                    <a:lnTo>
                      <a:pt x="46263" y="7587"/>
                    </a:lnTo>
                    <a:lnTo>
                      <a:pt x="45865" y="7189"/>
                    </a:lnTo>
                    <a:lnTo>
                      <a:pt x="45044" y="6443"/>
                    </a:lnTo>
                    <a:lnTo>
                      <a:pt x="44174" y="5746"/>
                    </a:lnTo>
                    <a:lnTo>
                      <a:pt x="43328" y="5100"/>
                    </a:lnTo>
                    <a:lnTo>
                      <a:pt x="42433" y="4478"/>
                    </a:lnTo>
                    <a:lnTo>
                      <a:pt x="41537" y="3931"/>
                    </a:lnTo>
                    <a:lnTo>
                      <a:pt x="40642" y="3433"/>
                    </a:lnTo>
                    <a:lnTo>
                      <a:pt x="39722" y="2986"/>
                    </a:lnTo>
                    <a:lnTo>
                      <a:pt x="38826" y="2563"/>
                    </a:lnTo>
                    <a:lnTo>
                      <a:pt x="37906" y="2190"/>
                    </a:lnTo>
                    <a:lnTo>
                      <a:pt x="37011" y="1841"/>
                    </a:lnTo>
                    <a:lnTo>
                      <a:pt x="36115" y="1543"/>
                    </a:lnTo>
                    <a:lnTo>
                      <a:pt x="35220" y="1269"/>
                    </a:lnTo>
                    <a:lnTo>
                      <a:pt x="34374" y="1046"/>
                    </a:lnTo>
                    <a:lnTo>
                      <a:pt x="33528" y="847"/>
                    </a:lnTo>
                    <a:lnTo>
                      <a:pt x="32708" y="672"/>
                    </a:lnTo>
                    <a:lnTo>
                      <a:pt x="31912" y="523"/>
                    </a:lnTo>
                    <a:lnTo>
                      <a:pt x="31166" y="399"/>
                    </a:lnTo>
                    <a:lnTo>
                      <a:pt x="30444" y="274"/>
                    </a:lnTo>
                    <a:lnTo>
                      <a:pt x="29126" y="125"/>
                    </a:lnTo>
                    <a:lnTo>
                      <a:pt x="27982" y="51"/>
                    </a:lnTo>
                    <a:lnTo>
                      <a:pt x="27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7" name="Google Shape;85;p15">
                <a:extLst>
                  <a:ext uri="{FF2B5EF4-FFF2-40B4-BE49-F238E27FC236}">
                    <a16:creationId xmlns:a16="http://schemas.microsoft.com/office/drawing/2014/main" id="{22E3269F-D68A-B4FF-29CA-9B59E270C400}"/>
                  </a:ext>
                </a:extLst>
              </p:cNvPr>
              <p:cNvSpPr/>
              <p:nvPr/>
            </p:nvSpPr>
            <p:spPr>
              <a:xfrm>
                <a:off x="2636107" y="2307826"/>
                <a:ext cx="421030" cy="461028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22361" extrusionOk="0">
                    <a:moveTo>
                      <a:pt x="14874" y="0"/>
                    </a:moveTo>
                    <a:lnTo>
                      <a:pt x="14899" y="274"/>
                    </a:lnTo>
                    <a:lnTo>
                      <a:pt x="14899" y="572"/>
                    </a:lnTo>
                    <a:lnTo>
                      <a:pt x="14874" y="871"/>
                    </a:lnTo>
                    <a:lnTo>
                      <a:pt x="14799" y="1144"/>
                    </a:lnTo>
                    <a:lnTo>
                      <a:pt x="14725" y="1443"/>
                    </a:lnTo>
                    <a:lnTo>
                      <a:pt x="14625" y="1716"/>
                    </a:lnTo>
                    <a:lnTo>
                      <a:pt x="14526" y="1965"/>
                    </a:lnTo>
                    <a:lnTo>
                      <a:pt x="14377" y="2214"/>
                    </a:lnTo>
                    <a:lnTo>
                      <a:pt x="14153" y="2537"/>
                    </a:lnTo>
                    <a:lnTo>
                      <a:pt x="14775" y="2736"/>
                    </a:lnTo>
                    <a:lnTo>
                      <a:pt x="15347" y="2960"/>
                    </a:lnTo>
                    <a:lnTo>
                      <a:pt x="15919" y="3258"/>
                    </a:lnTo>
                    <a:lnTo>
                      <a:pt x="16441" y="3582"/>
                    </a:lnTo>
                    <a:lnTo>
                      <a:pt x="16938" y="3930"/>
                    </a:lnTo>
                    <a:lnTo>
                      <a:pt x="17411" y="4328"/>
                    </a:lnTo>
                    <a:lnTo>
                      <a:pt x="17834" y="4751"/>
                    </a:lnTo>
                    <a:lnTo>
                      <a:pt x="18207" y="5223"/>
                    </a:lnTo>
                    <a:lnTo>
                      <a:pt x="18257" y="5348"/>
                    </a:lnTo>
                    <a:lnTo>
                      <a:pt x="18257" y="5472"/>
                    </a:lnTo>
                    <a:lnTo>
                      <a:pt x="18232" y="5596"/>
                    </a:lnTo>
                    <a:lnTo>
                      <a:pt x="18132" y="5721"/>
                    </a:lnTo>
                    <a:lnTo>
                      <a:pt x="18033" y="5771"/>
                    </a:lnTo>
                    <a:lnTo>
                      <a:pt x="17834" y="5771"/>
                    </a:lnTo>
                    <a:lnTo>
                      <a:pt x="17759" y="5746"/>
                    </a:lnTo>
                    <a:lnTo>
                      <a:pt x="17685" y="5696"/>
                    </a:lnTo>
                    <a:lnTo>
                      <a:pt x="17635" y="5621"/>
                    </a:lnTo>
                    <a:lnTo>
                      <a:pt x="17262" y="5198"/>
                    </a:lnTo>
                    <a:lnTo>
                      <a:pt x="16864" y="4776"/>
                    </a:lnTo>
                    <a:lnTo>
                      <a:pt x="16416" y="4403"/>
                    </a:lnTo>
                    <a:lnTo>
                      <a:pt x="15919" y="4079"/>
                    </a:lnTo>
                    <a:lnTo>
                      <a:pt x="15396" y="3781"/>
                    </a:lnTo>
                    <a:lnTo>
                      <a:pt x="14849" y="3507"/>
                    </a:lnTo>
                    <a:lnTo>
                      <a:pt x="14252" y="3308"/>
                    </a:lnTo>
                    <a:lnTo>
                      <a:pt x="13655" y="3134"/>
                    </a:lnTo>
                    <a:lnTo>
                      <a:pt x="13158" y="3607"/>
                    </a:lnTo>
                    <a:lnTo>
                      <a:pt x="12660" y="4079"/>
                    </a:lnTo>
                    <a:lnTo>
                      <a:pt x="12461" y="4253"/>
                    </a:lnTo>
                    <a:lnTo>
                      <a:pt x="11989" y="4676"/>
                    </a:lnTo>
                    <a:lnTo>
                      <a:pt x="11566" y="5149"/>
                    </a:lnTo>
                    <a:lnTo>
                      <a:pt x="11367" y="5373"/>
                    </a:lnTo>
                    <a:lnTo>
                      <a:pt x="11168" y="5646"/>
                    </a:lnTo>
                    <a:lnTo>
                      <a:pt x="11019" y="5895"/>
                    </a:lnTo>
                    <a:lnTo>
                      <a:pt x="10895" y="6169"/>
                    </a:lnTo>
                    <a:lnTo>
                      <a:pt x="10820" y="6367"/>
                    </a:lnTo>
                    <a:lnTo>
                      <a:pt x="10770" y="6591"/>
                    </a:lnTo>
                    <a:lnTo>
                      <a:pt x="10696" y="7014"/>
                    </a:lnTo>
                    <a:lnTo>
                      <a:pt x="10646" y="7462"/>
                    </a:lnTo>
                    <a:lnTo>
                      <a:pt x="10621" y="7934"/>
                    </a:lnTo>
                    <a:lnTo>
                      <a:pt x="10621" y="8009"/>
                    </a:lnTo>
                    <a:lnTo>
                      <a:pt x="11143" y="8059"/>
                    </a:lnTo>
                    <a:lnTo>
                      <a:pt x="11666" y="8158"/>
                    </a:lnTo>
                    <a:lnTo>
                      <a:pt x="12188" y="8332"/>
                    </a:lnTo>
                    <a:lnTo>
                      <a:pt x="12660" y="8531"/>
                    </a:lnTo>
                    <a:lnTo>
                      <a:pt x="13108" y="8805"/>
                    </a:lnTo>
                    <a:lnTo>
                      <a:pt x="13506" y="9103"/>
                    </a:lnTo>
                    <a:lnTo>
                      <a:pt x="13705" y="9278"/>
                    </a:lnTo>
                    <a:lnTo>
                      <a:pt x="13879" y="9477"/>
                    </a:lnTo>
                    <a:lnTo>
                      <a:pt x="14053" y="9651"/>
                    </a:lnTo>
                    <a:lnTo>
                      <a:pt x="14203" y="9874"/>
                    </a:lnTo>
                    <a:lnTo>
                      <a:pt x="14277" y="9999"/>
                    </a:lnTo>
                    <a:lnTo>
                      <a:pt x="14277" y="10123"/>
                    </a:lnTo>
                    <a:lnTo>
                      <a:pt x="14227" y="10272"/>
                    </a:lnTo>
                    <a:lnTo>
                      <a:pt x="14128" y="10372"/>
                    </a:lnTo>
                    <a:lnTo>
                      <a:pt x="14028" y="10422"/>
                    </a:lnTo>
                    <a:lnTo>
                      <a:pt x="13854" y="10422"/>
                    </a:lnTo>
                    <a:lnTo>
                      <a:pt x="13755" y="10397"/>
                    </a:lnTo>
                    <a:lnTo>
                      <a:pt x="13705" y="10347"/>
                    </a:lnTo>
                    <a:lnTo>
                      <a:pt x="13630" y="10272"/>
                    </a:lnTo>
                    <a:lnTo>
                      <a:pt x="13357" y="9949"/>
                    </a:lnTo>
                    <a:lnTo>
                      <a:pt x="13034" y="9651"/>
                    </a:lnTo>
                    <a:lnTo>
                      <a:pt x="12685" y="9377"/>
                    </a:lnTo>
                    <a:lnTo>
                      <a:pt x="12312" y="9153"/>
                    </a:lnTo>
                    <a:lnTo>
                      <a:pt x="11914" y="8979"/>
                    </a:lnTo>
                    <a:lnTo>
                      <a:pt x="11467" y="8855"/>
                    </a:lnTo>
                    <a:lnTo>
                      <a:pt x="11044" y="8755"/>
                    </a:lnTo>
                    <a:lnTo>
                      <a:pt x="10571" y="8705"/>
                    </a:lnTo>
                    <a:lnTo>
                      <a:pt x="10546" y="9054"/>
                    </a:lnTo>
                    <a:lnTo>
                      <a:pt x="10472" y="9427"/>
                    </a:lnTo>
                    <a:lnTo>
                      <a:pt x="10397" y="9750"/>
                    </a:lnTo>
                    <a:lnTo>
                      <a:pt x="10273" y="10049"/>
                    </a:lnTo>
                    <a:lnTo>
                      <a:pt x="10123" y="10347"/>
                    </a:lnTo>
                    <a:lnTo>
                      <a:pt x="9949" y="10646"/>
                    </a:lnTo>
                    <a:lnTo>
                      <a:pt x="9750" y="10919"/>
                    </a:lnTo>
                    <a:lnTo>
                      <a:pt x="9527" y="11193"/>
                    </a:lnTo>
                    <a:lnTo>
                      <a:pt x="9278" y="11466"/>
                    </a:lnTo>
                    <a:lnTo>
                      <a:pt x="9029" y="11715"/>
                    </a:lnTo>
                    <a:lnTo>
                      <a:pt x="9228" y="12063"/>
                    </a:lnTo>
                    <a:lnTo>
                      <a:pt x="9452" y="12411"/>
                    </a:lnTo>
                    <a:lnTo>
                      <a:pt x="9726" y="12735"/>
                    </a:lnTo>
                    <a:lnTo>
                      <a:pt x="10024" y="13033"/>
                    </a:lnTo>
                    <a:lnTo>
                      <a:pt x="10347" y="13332"/>
                    </a:lnTo>
                    <a:lnTo>
                      <a:pt x="10696" y="13580"/>
                    </a:lnTo>
                    <a:lnTo>
                      <a:pt x="11069" y="13829"/>
                    </a:lnTo>
                    <a:lnTo>
                      <a:pt x="11467" y="14028"/>
                    </a:lnTo>
                    <a:lnTo>
                      <a:pt x="11591" y="14128"/>
                    </a:lnTo>
                    <a:lnTo>
                      <a:pt x="11666" y="14252"/>
                    </a:lnTo>
                    <a:lnTo>
                      <a:pt x="11666" y="14376"/>
                    </a:lnTo>
                    <a:lnTo>
                      <a:pt x="11641" y="14526"/>
                    </a:lnTo>
                    <a:lnTo>
                      <a:pt x="11591" y="14600"/>
                    </a:lnTo>
                    <a:lnTo>
                      <a:pt x="11516" y="14675"/>
                    </a:lnTo>
                    <a:lnTo>
                      <a:pt x="11417" y="14700"/>
                    </a:lnTo>
                    <a:lnTo>
                      <a:pt x="11317" y="14725"/>
                    </a:lnTo>
                    <a:lnTo>
                      <a:pt x="11243" y="14700"/>
                    </a:lnTo>
                    <a:lnTo>
                      <a:pt x="11168" y="14675"/>
                    </a:lnTo>
                    <a:lnTo>
                      <a:pt x="10745" y="14451"/>
                    </a:lnTo>
                    <a:lnTo>
                      <a:pt x="10322" y="14202"/>
                    </a:lnTo>
                    <a:lnTo>
                      <a:pt x="9949" y="13904"/>
                    </a:lnTo>
                    <a:lnTo>
                      <a:pt x="9576" y="13605"/>
                    </a:lnTo>
                    <a:lnTo>
                      <a:pt x="9253" y="13257"/>
                    </a:lnTo>
                    <a:lnTo>
                      <a:pt x="8954" y="12909"/>
                    </a:lnTo>
                    <a:lnTo>
                      <a:pt x="8681" y="12536"/>
                    </a:lnTo>
                    <a:lnTo>
                      <a:pt x="8457" y="12138"/>
                    </a:lnTo>
                    <a:lnTo>
                      <a:pt x="8159" y="12337"/>
                    </a:lnTo>
                    <a:lnTo>
                      <a:pt x="7835" y="12511"/>
                    </a:lnTo>
                    <a:lnTo>
                      <a:pt x="7537" y="12660"/>
                    </a:lnTo>
                    <a:lnTo>
                      <a:pt x="7213" y="12785"/>
                    </a:lnTo>
                    <a:lnTo>
                      <a:pt x="6865" y="12909"/>
                    </a:lnTo>
                    <a:lnTo>
                      <a:pt x="6517" y="13008"/>
                    </a:lnTo>
                    <a:lnTo>
                      <a:pt x="6169" y="13083"/>
                    </a:lnTo>
                    <a:lnTo>
                      <a:pt x="5821" y="13133"/>
                    </a:lnTo>
                    <a:lnTo>
                      <a:pt x="5721" y="13307"/>
                    </a:lnTo>
                    <a:lnTo>
                      <a:pt x="5597" y="13481"/>
                    </a:lnTo>
                    <a:lnTo>
                      <a:pt x="5447" y="13655"/>
                    </a:lnTo>
                    <a:lnTo>
                      <a:pt x="5298" y="13804"/>
                    </a:lnTo>
                    <a:lnTo>
                      <a:pt x="5124" y="13954"/>
                    </a:lnTo>
                    <a:lnTo>
                      <a:pt x="4950" y="14103"/>
                    </a:lnTo>
                    <a:lnTo>
                      <a:pt x="4751" y="14227"/>
                    </a:lnTo>
                    <a:lnTo>
                      <a:pt x="4527" y="14327"/>
                    </a:lnTo>
                    <a:lnTo>
                      <a:pt x="4104" y="14501"/>
                    </a:lnTo>
                    <a:lnTo>
                      <a:pt x="3632" y="14625"/>
                    </a:lnTo>
                    <a:lnTo>
                      <a:pt x="3134" y="14700"/>
                    </a:lnTo>
                    <a:lnTo>
                      <a:pt x="2612" y="14725"/>
                    </a:lnTo>
                    <a:lnTo>
                      <a:pt x="2139" y="14725"/>
                    </a:lnTo>
                    <a:lnTo>
                      <a:pt x="1791" y="14700"/>
                    </a:lnTo>
                    <a:lnTo>
                      <a:pt x="1443" y="14650"/>
                    </a:lnTo>
                    <a:lnTo>
                      <a:pt x="1145" y="14575"/>
                    </a:lnTo>
                    <a:lnTo>
                      <a:pt x="821" y="14501"/>
                    </a:lnTo>
                    <a:lnTo>
                      <a:pt x="548" y="14401"/>
                    </a:lnTo>
                    <a:lnTo>
                      <a:pt x="274" y="14277"/>
                    </a:lnTo>
                    <a:lnTo>
                      <a:pt x="0" y="14153"/>
                    </a:lnTo>
                    <a:lnTo>
                      <a:pt x="0" y="14501"/>
                    </a:lnTo>
                    <a:lnTo>
                      <a:pt x="0" y="14849"/>
                    </a:lnTo>
                    <a:lnTo>
                      <a:pt x="25" y="15222"/>
                    </a:lnTo>
                    <a:lnTo>
                      <a:pt x="75" y="15570"/>
                    </a:lnTo>
                    <a:lnTo>
                      <a:pt x="150" y="15918"/>
                    </a:lnTo>
                    <a:lnTo>
                      <a:pt x="175" y="15943"/>
                    </a:lnTo>
                    <a:lnTo>
                      <a:pt x="349" y="16192"/>
                    </a:lnTo>
                    <a:lnTo>
                      <a:pt x="523" y="16441"/>
                    </a:lnTo>
                    <a:lnTo>
                      <a:pt x="722" y="16640"/>
                    </a:lnTo>
                    <a:lnTo>
                      <a:pt x="946" y="16864"/>
                    </a:lnTo>
                    <a:lnTo>
                      <a:pt x="1169" y="17038"/>
                    </a:lnTo>
                    <a:lnTo>
                      <a:pt x="1393" y="17212"/>
                    </a:lnTo>
                    <a:lnTo>
                      <a:pt x="1642" y="17386"/>
                    </a:lnTo>
                    <a:lnTo>
                      <a:pt x="1891" y="17510"/>
                    </a:lnTo>
                    <a:lnTo>
                      <a:pt x="2139" y="17635"/>
                    </a:lnTo>
                    <a:lnTo>
                      <a:pt x="2388" y="17734"/>
                    </a:lnTo>
                    <a:lnTo>
                      <a:pt x="2662" y="17834"/>
                    </a:lnTo>
                    <a:lnTo>
                      <a:pt x="2910" y="17883"/>
                    </a:lnTo>
                    <a:lnTo>
                      <a:pt x="3184" y="17933"/>
                    </a:lnTo>
                    <a:lnTo>
                      <a:pt x="3458" y="17958"/>
                    </a:lnTo>
                    <a:lnTo>
                      <a:pt x="4129" y="17958"/>
                    </a:lnTo>
                    <a:lnTo>
                      <a:pt x="4229" y="18033"/>
                    </a:lnTo>
                    <a:lnTo>
                      <a:pt x="4328" y="18132"/>
                    </a:lnTo>
                    <a:lnTo>
                      <a:pt x="4378" y="18256"/>
                    </a:lnTo>
                    <a:lnTo>
                      <a:pt x="4353" y="18406"/>
                    </a:lnTo>
                    <a:lnTo>
                      <a:pt x="4303" y="18530"/>
                    </a:lnTo>
                    <a:lnTo>
                      <a:pt x="4204" y="18605"/>
                    </a:lnTo>
                    <a:lnTo>
                      <a:pt x="4055" y="18654"/>
                    </a:lnTo>
                    <a:lnTo>
                      <a:pt x="3607" y="18679"/>
                    </a:lnTo>
                    <a:lnTo>
                      <a:pt x="3209" y="18654"/>
                    </a:lnTo>
                    <a:lnTo>
                      <a:pt x="2836" y="18605"/>
                    </a:lnTo>
                    <a:lnTo>
                      <a:pt x="2463" y="18530"/>
                    </a:lnTo>
                    <a:lnTo>
                      <a:pt x="2115" y="18406"/>
                    </a:lnTo>
                    <a:lnTo>
                      <a:pt x="1741" y="18256"/>
                    </a:lnTo>
                    <a:lnTo>
                      <a:pt x="1393" y="18082"/>
                    </a:lnTo>
                    <a:lnTo>
                      <a:pt x="1070" y="17859"/>
                    </a:lnTo>
                    <a:lnTo>
                      <a:pt x="747" y="17610"/>
                    </a:lnTo>
                    <a:lnTo>
                      <a:pt x="995" y="18107"/>
                    </a:lnTo>
                    <a:lnTo>
                      <a:pt x="1294" y="18555"/>
                    </a:lnTo>
                    <a:lnTo>
                      <a:pt x="1617" y="19003"/>
                    </a:lnTo>
                    <a:lnTo>
                      <a:pt x="1965" y="19425"/>
                    </a:lnTo>
                    <a:lnTo>
                      <a:pt x="2363" y="19823"/>
                    </a:lnTo>
                    <a:lnTo>
                      <a:pt x="2786" y="20197"/>
                    </a:lnTo>
                    <a:lnTo>
                      <a:pt x="3234" y="20570"/>
                    </a:lnTo>
                    <a:lnTo>
                      <a:pt x="3706" y="20893"/>
                    </a:lnTo>
                    <a:lnTo>
                      <a:pt x="4179" y="21191"/>
                    </a:lnTo>
                    <a:lnTo>
                      <a:pt x="4701" y="21465"/>
                    </a:lnTo>
                    <a:lnTo>
                      <a:pt x="5248" y="21689"/>
                    </a:lnTo>
                    <a:lnTo>
                      <a:pt x="5796" y="21888"/>
                    </a:lnTo>
                    <a:lnTo>
                      <a:pt x="6368" y="22062"/>
                    </a:lnTo>
                    <a:lnTo>
                      <a:pt x="6940" y="22211"/>
                    </a:lnTo>
                    <a:lnTo>
                      <a:pt x="7562" y="22286"/>
                    </a:lnTo>
                    <a:lnTo>
                      <a:pt x="8159" y="22360"/>
                    </a:lnTo>
                    <a:lnTo>
                      <a:pt x="8208" y="22360"/>
                    </a:lnTo>
                    <a:lnTo>
                      <a:pt x="8034" y="22211"/>
                    </a:lnTo>
                    <a:lnTo>
                      <a:pt x="7885" y="22087"/>
                    </a:lnTo>
                    <a:lnTo>
                      <a:pt x="7711" y="21838"/>
                    </a:lnTo>
                    <a:lnTo>
                      <a:pt x="7562" y="21589"/>
                    </a:lnTo>
                    <a:lnTo>
                      <a:pt x="7462" y="21341"/>
                    </a:lnTo>
                    <a:lnTo>
                      <a:pt x="7388" y="21067"/>
                    </a:lnTo>
                    <a:lnTo>
                      <a:pt x="7338" y="20793"/>
                    </a:lnTo>
                    <a:lnTo>
                      <a:pt x="7338" y="20520"/>
                    </a:lnTo>
                    <a:lnTo>
                      <a:pt x="7363" y="20246"/>
                    </a:lnTo>
                    <a:lnTo>
                      <a:pt x="7437" y="19973"/>
                    </a:lnTo>
                    <a:lnTo>
                      <a:pt x="7512" y="19848"/>
                    </a:lnTo>
                    <a:lnTo>
                      <a:pt x="7611" y="19749"/>
                    </a:lnTo>
                    <a:lnTo>
                      <a:pt x="7736" y="19724"/>
                    </a:lnTo>
                    <a:lnTo>
                      <a:pt x="7810" y="19724"/>
                    </a:lnTo>
                    <a:lnTo>
                      <a:pt x="7885" y="19749"/>
                    </a:lnTo>
                    <a:lnTo>
                      <a:pt x="8009" y="19799"/>
                    </a:lnTo>
                    <a:lnTo>
                      <a:pt x="8084" y="19923"/>
                    </a:lnTo>
                    <a:lnTo>
                      <a:pt x="8134" y="20047"/>
                    </a:lnTo>
                    <a:lnTo>
                      <a:pt x="8109" y="20172"/>
                    </a:lnTo>
                    <a:lnTo>
                      <a:pt x="8059" y="20371"/>
                    </a:lnTo>
                    <a:lnTo>
                      <a:pt x="8059" y="20545"/>
                    </a:lnTo>
                    <a:lnTo>
                      <a:pt x="8059" y="20744"/>
                    </a:lnTo>
                    <a:lnTo>
                      <a:pt x="8084" y="20918"/>
                    </a:lnTo>
                    <a:lnTo>
                      <a:pt x="8134" y="21117"/>
                    </a:lnTo>
                    <a:lnTo>
                      <a:pt x="8208" y="21291"/>
                    </a:lnTo>
                    <a:lnTo>
                      <a:pt x="8308" y="21440"/>
                    </a:lnTo>
                    <a:lnTo>
                      <a:pt x="8432" y="21614"/>
                    </a:lnTo>
                    <a:lnTo>
                      <a:pt x="8606" y="21788"/>
                    </a:lnTo>
                    <a:lnTo>
                      <a:pt x="8780" y="21913"/>
                    </a:lnTo>
                    <a:lnTo>
                      <a:pt x="8954" y="22012"/>
                    </a:lnTo>
                    <a:lnTo>
                      <a:pt x="9153" y="22112"/>
                    </a:lnTo>
                    <a:lnTo>
                      <a:pt x="9352" y="22161"/>
                    </a:lnTo>
                    <a:lnTo>
                      <a:pt x="9551" y="22211"/>
                    </a:lnTo>
                    <a:lnTo>
                      <a:pt x="9900" y="22261"/>
                    </a:lnTo>
                    <a:lnTo>
                      <a:pt x="10621" y="22137"/>
                    </a:lnTo>
                    <a:lnTo>
                      <a:pt x="11292" y="21962"/>
                    </a:lnTo>
                    <a:lnTo>
                      <a:pt x="11989" y="21739"/>
                    </a:lnTo>
                    <a:lnTo>
                      <a:pt x="12636" y="21490"/>
                    </a:lnTo>
                    <a:lnTo>
                      <a:pt x="13282" y="21191"/>
                    </a:lnTo>
                    <a:lnTo>
                      <a:pt x="13879" y="20843"/>
                    </a:lnTo>
                    <a:lnTo>
                      <a:pt x="14476" y="20445"/>
                    </a:lnTo>
                    <a:lnTo>
                      <a:pt x="15023" y="20022"/>
                    </a:lnTo>
                    <a:lnTo>
                      <a:pt x="14650" y="19948"/>
                    </a:lnTo>
                    <a:lnTo>
                      <a:pt x="14277" y="19873"/>
                    </a:lnTo>
                    <a:lnTo>
                      <a:pt x="13904" y="19749"/>
                    </a:lnTo>
                    <a:lnTo>
                      <a:pt x="13556" y="19624"/>
                    </a:lnTo>
                    <a:lnTo>
                      <a:pt x="13232" y="19450"/>
                    </a:lnTo>
                    <a:lnTo>
                      <a:pt x="12909" y="19251"/>
                    </a:lnTo>
                    <a:lnTo>
                      <a:pt x="12611" y="19052"/>
                    </a:lnTo>
                    <a:lnTo>
                      <a:pt x="12337" y="18804"/>
                    </a:lnTo>
                    <a:lnTo>
                      <a:pt x="12262" y="18704"/>
                    </a:lnTo>
                    <a:lnTo>
                      <a:pt x="12238" y="18555"/>
                    </a:lnTo>
                    <a:lnTo>
                      <a:pt x="12262" y="18431"/>
                    </a:lnTo>
                    <a:lnTo>
                      <a:pt x="12337" y="18306"/>
                    </a:lnTo>
                    <a:lnTo>
                      <a:pt x="12437" y="18232"/>
                    </a:lnTo>
                    <a:lnTo>
                      <a:pt x="12586" y="18207"/>
                    </a:lnTo>
                    <a:lnTo>
                      <a:pt x="12710" y="18232"/>
                    </a:lnTo>
                    <a:lnTo>
                      <a:pt x="12835" y="18281"/>
                    </a:lnTo>
                    <a:lnTo>
                      <a:pt x="13133" y="18555"/>
                    </a:lnTo>
                    <a:lnTo>
                      <a:pt x="13481" y="18779"/>
                    </a:lnTo>
                    <a:lnTo>
                      <a:pt x="13854" y="18953"/>
                    </a:lnTo>
                    <a:lnTo>
                      <a:pt x="14252" y="19127"/>
                    </a:lnTo>
                    <a:lnTo>
                      <a:pt x="14650" y="19227"/>
                    </a:lnTo>
                    <a:lnTo>
                      <a:pt x="15073" y="19326"/>
                    </a:lnTo>
                    <a:lnTo>
                      <a:pt x="15521" y="19351"/>
                    </a:lnTo>
                    <a:lnTo>
                      <a:pt x="16068" y="19351"/>
                    </a:lnTo>
                    <a:lnTo>
                      <a:pt x="16416" y="19227"/>
                    </a:lnTo>
                    <a:lnTo>
                      <a:pt x="16789" y="19077"/>
                    </a:lnTo>
                    <a:lnTo>
                      <a:pt x="17137" y="18903"/>
                    </a:lnTo>
                    <a:lnTo>
                      <a:pt x="17461" y="18704"/>
                    </a:lnTo>
                    <a:lnTo>
                      <a:pt x="17784" y="18505"/>
                    </a:lnTo>
                    <a:lnTo>
                      <a:pt x="18083" y="18306"/>
                    </a:lnTo>
                    <a:lnTo>
                      <a:pt x="18381" y="18058"/>
                    </a:lnTo>
                    <a:lnTo>
                      <a:pt x="18655" y="17834"/>
                    </a:lnTo>
                    <a:lnTo>
                      <a:pt x="18903" y="17560"/>
                    </a:lnTo>
                    <a:lnTo>
                      <a:pt x="19152" y="17311"/>
                    </a:lnTo>
                    <a:lnTo>
                      <a:pt x="19351" y="17038"/>
                    </a:lnTo>
                    <a:lnTo>
                      <a:pt x="19575" y="16739"/>
                    </a:lnTo>
                    <a:lnTo>
                      <a:pt x="19749" y="16441"/>
                    </a:lnTo>
                    <a:lnTo>
                      <a:pt x="19923" y="16142"/>
                    </a:lnTo>
                    <a:lnTo>
                      <a:pt x="20048" y="15819"/>
                    </a:lnTo>
                    <a:lnTo>
                      <a:pt x="20172" y="15496"/>
                    </a:lnTo>
                    <a:lnTo>
                      <a:pt x="20246" y="15247"/>
                    </a:lnTo>
                    <a:lnTo>
                      <a:pt x="20321" y="14998"/>
                    </a:lnTo>
                    <a:lnTo>
                      <a:pt x="20396" y="14476"/>
                    </a:lnTo>
                    <a:lnTo>
                      <a:pt x="20147" y="14700"/>
                    </a:lnTo>
                    <a:lnTo>
                      <a:pt x="19849" y="14899"/>
                    </a:lnTo>
                    <a:lnTo>
                      <a:pt x="19525" y="15098"/>
                    </a:lnTo>
                    <a:lnTo>
                      <a:pt x="19202" y="15247"/>
                    </a:lnTo>
                    <a:lnTo>
                      <a:pt x="18754" y="15421"/>
                    </a:lnTo>
                    <a:lnTo>
                      <a:pt x="18306" y="15521"/>
                    </a:lnTo>
                    <a:lnTo>
                      <a:pt x="17859" y="15595"/>
                    </a:lnTo>
                    <a:lnTo>
                      <a:pt x="17386" y="15620"/>
                    </a:lnTo>
                    <a:lnTo>
                      <a:pt x="17113" y="15620"/>
                    </a:lnTo>
                    <a:lnTo>
                      <a:pt x="16814" y="15570"/>
                    </a:lnTo>
                    <a:lnTo>
                      <a:pt x="16516" y="15545"/>
                    </a:lnTo>
                    <a:lnTo>
                      <a:pt x="16242" y="15471"/>
                    </a:lnTo>
                    <a:lnTo>
                      <a:pt x="16118" y="15396"/>
                    </a:lnTo>
                    <a:lnTo>
                      <a:pt x="16018" y="15297"/>
                    </a:lnTo>
                    <a:lnTo>
                      <a:pt x="15968" y="15172"/>
                    </a:lnTo>
                    <a:lnTo>
                      <a:pt x="15993" y="15023"/>
                    </a:lnTo>
                    <a:lnTo>
                      <a:pt x="16043" y="14899"/>
                    </a:lnTo>
                    <a:lnTo>
                      <a:pt x="16143" y="14824"/>
                    </a:lnTo>
                    <a:lnTo>
                      <a:pt x="16267" y="14774"/>
                    </a:lnTo>
                    <a:lnTo>
                      <a:pt x="16416" y="14774"/>
                    </a:lnTo>
                    <a:lnTo>
                      <a:pt x="16739" y="14849"/>
                    </a:lnTo>
                    <a:lnTo>
                      <a:pt x="17038" y="14899"/>
                    </a:lnTo>
                    <a:lnTo>
                      <a:pt x="17685" y="14899"/>
                    </a:lnTo>
                    <a:lnTo>
                      <a:pt x="18008" y="14849"/>
                    </a:lnTo>
                    <a:lnTo>
                      <a:pt x="18306" y="14799"/>
                    </a:lnTo>
                    <a:lnTo>
                      <a:pt x="18605" y="14700"/>
                    </a:lnTo>
                    <a:lnTo>
                      <a:pt x="18903" y="14600"/>
                    </a:lnTo>
                    <a:lnTo>
                      <a:pt x="19177" y="14476"/>
                    </a:lnTo>
                    <a:lnTo>
                      <a:pt x="19426" y="14327"/>
                    </a:lnTo>
                    <a:lnTo>
                      <a:pt x="19650" y="14177"/>
                    </a:lnTo>
                    <a:lnTo>
                      <a:pt x="19849" y="14003"/>
                    </a:lnTo>
                    <a:lnTo>
                      <a:pt x="20023" y="13829"/>
                    </a:lnTo>
                    <a:lnTo>
                      <a:pt x="20172" y="13630"/>
                    </a:lnTo>
                    <a:lnTo>
                      <a:pt x="20321" y="13431"/>
                    </a:lnTo>
                    <a:lnTo>
                      <a:pt x="20421" y="13232"/>
                    </a:lnTo>
                    <a:lnTo>
                      <a:pt x="20371" y="12834"/>
                    </a:lnTo>
                    <a:lnTo>
                      <a:pt x="20271" y="12461"/>
                    </a:lnTo>
                    <a:lnTo>
                      <a:pt x="20172" y="12088"/>
                    </a:lnTo>
                    <a:lnTo>
                      <a:pt x="20023" y="11740"/>
                    </a:lnTo>
                    <a:lnTo>
                      <a:pt x="19873" y="11392"/>
                    </a:lnTo>
                    <a:lnTo>
                      <a:pt x="19674" y="11068"/>
                    </a:lnTo>
                    <a:lnTo>
                      <a:pt x="19475" y="10745"/>
                    </a:lnTo>
                    <a:lnTo>
                      <a:pt x="19227" y="10422"/>
                    </a:lnTo>
                    <a:lnTo>
                      <a:pt x="18729" y="11019"/>
                    </a:lnTo>
                    <a:lnTo>
                      <a:pt x="18456" y="11292"/>
                    </a:lnTo>
                    <a:lnTo>
                      <a:pt x="18157" y="11591"/>
                    </a:lnTo>
                    <a:lnTo>
                      <a:pt x="17834" y="11839"/>
                    </a:lnTo>
                    <a:lnTo>
                      <a:pt x="17511" y="12088"/>
                    </a:lnTo>
                    <a:lnTo>
                      <a:pt x="17162" y="12312"/>
                    </a:lnTo>
                    <a:lnTo>
                      <a:pt x="16764" y="12511"/>
                    </a:lnTo>
                    <a:lnTo>
                      <a:pt x="16317" y="12685"/>
                    </a:lnTo>
                    <a:lnTo>
                      <a:pt x="15819" y="12834"/>
                    </a:lnTo>
                    <a:lnTo>
                      <a:pt x="15297" y="12934"/>
                    </a:lnTo>
                    <a:lnTo>
                      <a:pt x="15048" y="12959"/>
                    </a:lnTo>
                    <a:lnTo>
                      <a:pt x="14675" y="12959"/>
                    </a:lnTo>
                    <a:lnTo>
                      <a:pt x="14650" y="13332"/>
                    </a:lnTo>
                    <a:lnTo>
                      <a:pt x="14600" y="13705"/>
                    </a:lnTo>
                    <a:lnTo>
                      <a:pt x="14501" y="14078"/>
                    </a:lnTo>
                    <a:lnTo>
                      <a:pt x="14377" y="14451"/>
                    </a:lnTo>
                    <a:lnTo>
                      <a:pt x="14203" y="14799"/>
                    </a:lnTo>
                    <a:lnTo>
                      <a:pt x="14004" y="15147"/>
                    </a:lnTo>
                    <a:lnTo>
                      <a:pt x="13780" y="15471"/>
                    </a:lnTo>
                    <a:lnTo>
                      <a:pt x="13531" y="15794"/>
                    </a:lnTo>
                    <a:lnTo>
                      <a:pt x="13730" y="15943"/>
                    </a:lnTo>
                    <a:lnTo>
                      <a:pt x="13979" y="16117"/>
                    </a:lnTo>
                    <a:lnTo>
                      <a:pt x="14227" y="16267"/>
                    </a:lnTo>
                    <a:lnTo>
                      <a:pt x="14501" y="16391"/>
                    </a:lnTo>
                    <a:lnTo>
                      <a:pt x="14775" y="16491"/>
                    </a:lnTo>
                    <a:lnTo>
                      <a:pt x="15048" y="16590"/>
                    </a:lnTo>
                    <a:lnTo>
                      <a:pt x="15347" y="16665"/>
                    </a:lnTo>
                    <a:lnTo>
                      <a:pt x="15645" y="16714"/>
                    </a:lnTo>
                    <a:lnTo>
                      <a:pt x="15769" y="16764"/>
                    </a:lnTo>
                    <a:lnTo>
                      <a:pt x="15869" y="16839"/>
                    </a:lnTo>
                    <a:lnTo>
                      <a:pt x="15919" y="16963"/>
                    </a:lnTo>
                    <a:lnTo>
                      <a:pt x="15944" y="17112"/>
                    </a:lnTo>
                    <a:lnTo>
                      <a:pt x="15894" y="17237"/>
                    </a:lnTo>
                    <a:lnTo>
                      <a:pt x="15819" y="17336"/>
                    </a:lnTo>
                    <a:lnTo>
                      <a:pt x="15720" y="17386"/>
                    </a:lnTo>
                    <a:lnTo>
                      <a:pt x="15595" y="17411"/>
                    </a:lnTo>
                    <a:lnTo>
                      <a:pt x="15546" y="17411"/>
                    </a:lnTo>
                    <a:lnTo>
                      <a:pt x="15173" y="17361"/>
                    </a:lnTo>
                    <a:lnTo>
                      <a:pt x="14824" y="17262"/>
                    </a:lnTo>
                    <a:lnTo>
                      <a:pt x="14476" y="17162"/>
                    </a:lnTo>
                    <a:lnTo>
                      <a:pt x="14153" y="17013"/>
                    </a:lnTo>
                    <a:lnTo>
                      <a:pt x="13854" y="16864"/>
                    </a:lnTo>
                    <a:lnTo>
                      <a:pt x="13556" y="16690"/>
                    </a:lnTo>
                    <a:lnTo>
                      <a:pt x="13257" y="16491"/>
                    </a:lnTo>
                    <a:lnTo>
                      <a:pt x="13009" y="16267"/>
                    </a:lnTo>
                    <a:lnTo>
                      <a:pt x="12611" y="16565"/>
                    </a:lnTo>
                    <a:lnTo>
                      <a:pt x="12213" y="16814"/>
                    </a:lnTo>
                    <a:lnTo>
                      <a:pt x="11790" y="17013"/>
                    </a:lnTo>
                    <a:lnTo>
                      <a:pt x="11342" y="17212"/>
                    </a:lnTo>
                    <a:lnTo>
                      <a:pt x="10870" y="17336"/>
                    </a:lnTo>
                    <a:lnTo>
                      <a:pt x="10397" y="17436"/>
                    </a:lnTo>
                    <a:lnTo>
                      <a:pt x="10273" y="17660"/>
                    </a:lnTo>
                    <a:lnTo>
                      <a:pt x="10173" y="17883"/>
                    </a:lnTo>
                    <a:lnTo>
                      <a:pt x="10123" y="18132"/>
                    </a:lnTo>
                    <a:lnTo>
                      <a:pt x="10099" y="18381"/>
                    </a:lnTo>
                    <a:lnTo>
                      <a:pt x="10123" y="18630"/>
                    </a:lnTo>
                    <a:lnTo>
                      <a:pt x="10198" y="18853"/>
                    </a:lnTo>
                    <a:lnTo>
                      <a:pt x="10298" y="19077"/>
                    </a:lnTo>
                    <a:lnTo>
                      <a:pt x="10447" y="19301"/>
                    </a:lnTo>
                    <a:lnTo>
                      <a:pt x="10521" y="19425"/>
                    </a:lnTo>
                    <a:lnTo>
                      <a:pt x="10521" y="19550"/>
                    </a:lnTo>
                    <a:lnTo>
                      <a:pt x="10497" y="19699"/>
                    </a:lnTo>
                    <a:lnTo>
                      <a:pt x="10397" y="19799"/>
                    </a:lnTo>
                    <a:lnTo>
                      <a:pt x="10298" y="19873"/>
                    </a:lnTo>
                    <a:lnTo>
                      <a:pt x="10099" y="19873"/>
                    </a:lnTo>
                    <a:lnTo>
                      <a:pt x="10024" y="19848"/>
                    </a:lnTo>
                    <a:lnTo>
                      <a:pt x="9974" y="19823"/>
                    </a:lnTo>
                    <a:lnTo>
                      <a:pt x="9900" y="19749"/>
                    </a:lnTo>
                    <a:lnTo>
                      <a:pt x="9726" y="19525"/>
                    </a:lnTo>
                    <a:lnTo>
                      <a:pt x="9601" y="19251"/>
                    </a:lnTo>
                    <a:lnTo>
                      <a:pt x="9477" y="18978"/>
                    </a:lnTo>
                    <a:lnTo>
                      <a:pt x="9427" y="18704"/>
                    </a:lnTo>
                    <a:lnTo>
                      <a:pt x="9402" y="18431"/>
                    </a:lnTo>
                    <a:lnTo>
                      <a:pt x="9402" y="18132"/>
                    </a:lnTo>
                    <a:lnTo>
                      <a:pt x="9452" y="17859"/>
                    </a:lnTo>
                    <a:lnTo>
                      <a:pt x="9527" y="17585"/>
                    </a:lnTo>
                    <a:lnTo>
                      <a:pt x="9527" y="17585"/>
                    </a:lnTo>
                    <a:lnTo>
                      <a:pt x="9352" y="17610"/>
                    </a:lnTo>
                    <a:lnTo>
                      <a:pt x="8581" y="17734"/>
                    </a:lnTo>
                    <a:lnTo>
                      <a:pt x="8208" y="17784"/>
                    </a:lnTo>
                    <a:lnTo>
                      <a:pt x="7835" y="17883"/>
                    </a:lnTo>
                    <a:lnTo>
                      <a:pt x="7487" y="17983"/>
                    </a:lnTo>
                    <a:lnTo>
                      <a:pt x="7114" y="18132"/>
                    </a:lnTo>
                    <a:lnTo>
                      <a:pt x="6766" y="18306"/>
                    </a:lnTo>
                    <a:lnTo>
                      <a:pt x="6467" y="18530"/>
                    </a:lnTo>
                    <a:lnTo>
                      <a:pt x="6194" y="18754"/>
                    </a:lnTo>
                    <a:lnTo>
                      <a:pt x="6094" y="18878"/>
                    </a:lnTo>
                    <a:lnTo>
                      <a:pt x="5995" y="19028"/>
                    </a:lnTo>
                    <a:lnTo>
                      <a:pt x="5920" y="19152"/>
                    </a:lnTo>
                    <a:lnTo>
                      <a:pt x="5845" y="19301"/>
                    </a:lnTo>
                    <a:lnTo>
                      <a:pt x="5821" y="19450"/>
                    </a:lnTo>
                    <a:lnTo>
                      <a:pt x="5796" y="19600"/>
                    </a:lnTo>
                    <a:lnTo>
                      <a:pt x="5771" y="19724"/>
                    </a:lnTo>
                    <a:lnTo>
                      <a:pt x="5696" y="19848"/>
                    </a:lnTo>
                    <a:lnTo>
                      <a:pt x="5572" y="19923"/>
                    </a:lnTo>
                    <a:lnTo>
                      <a:pt x="5447" y="19948"/>
                    </a:lnTo>
                    <a:lnTo>
                      <a:pt x="5423" y="19948"/>
                    </a:lnTo>
                    <a:lnTo>
                      <a:pt x="5298" y="19898"/>
                    </a:lnTo>
                    <a:lnTo>
                      <a:pt x="5174" y="19823"/>
                    </a:lnTo>
                    <a:lnTo>
                      <a:pt x="5099" y="19724"/>
                    </a:lnTo>
                    <a:lnTo>
                      <a:pt x="5099" y="19575"/>
                    </a:lnTo>
                    <a:lnTo>
                      <a:pt x="5099" y="19376"/>
                    </a:lnTo>
                    <a:lnTo>
                      <a:pt x="5149" y="19177"/>
                    </a:lnTo>
                    <a:lnTo>
                      <a:pt x="5199" y="19003"/>
                    </a:lnTo>
                    <a:lnTo>
                      <a:pt x="5273" y="18829"/>
                    </a:lnTo>
                    <a:lnTo>
                      <a:pt x="5373" y="18654"/>
                    </a:lnTo>
                    <a:lnTo>
                      <a:pt x="5497" y="18505"/>
                    </a:lnTo>
                    <a:lnTo>
                      <a:pt x="5622" y="18356"/>
                    </a:lnTo>
                    <a:lnTo>
                      <a:pt x="5746" y="18207"/>
                    </a:lnTo>
                    <a:lnTo>
                      <a:pt x="6044" y="17933"/>
                    </a:lnTo>
                    <a:lnTo>
                      <a:pt x="6393" y="17709"/>
                    </a:lnTo>
                    <a:lnTo>
                      <a:pt x="6766" y="17510"/>
                    </a:lnTo>
                    <a:lnTo>
                      <a:pt x="7139" y="17361"/>
                    </a:lnTo>
                    <a:lnTo>
                      <a:pt x="6865" y="17237"/>
                    </a:lnTo>
                    <a:lnTo>
                      <a:pt x="6517" y="17087"/>
                    </a:lnTo>
                    <a:lnTo>
                      <a:pt x="6268" y="16938"/>
                    </a:lnTo>
                    <a:lnTo>
                      <a:pt x="6020" y="16789"/>
                    </a:lnTo>
                    <a:lnTo>
                      <a:pt x="5796" y="16590"/>
                    </a:lnTo>
                    <a:lnTo>
                      <a:pt x="5572" y="16391"/>
                    </a:lnTo>
                    <a:lnTo>
                      <a:pt x="5373" y="16167"/>
                    </a:lnTo>
                    <a:lnTo>
                      <a:pt x="5199" y="15943"/>
                    </a:lnTo>
                    <a:lnTo>
                      <a:pt x="5050" y="15695"/>
                    </a:lnTo>
                    <a:lnTo>
                      <a:pt x="4950" y="15471"/>
                    </a:lnTo>
                    <a:lnTo>
                      <a:pt x="4925" y="15322"/>
                    </a:lnTo>
                    <a:lnTo>
                      <a:pt x="4950" y="15197"/>
                    </a:lnTo>
                    <a:lnTo>
                      <a:pt x="5025" y="15073"/>
                    </a:lnTo>
                    <a:lnTo>
                      <a:pt x="5149" y="14998"/>
                    </a:lnTo>
                    <a:lnTo>
                      <a:pt x="5298" y="14973"/>
                    </a:lnTo>
                    <a:lnTo>
                      <a:pt x="5423" y="14998"/>
                    </a:lnTo>
                    <a:lnTo>
                      <a:pt x="5547" y="15098"/>
                    </a:lnTo>
                    <a:lnTo>
                      <a:pt x="5622" y="15197"/>
                    </a:lnTo>
                    <a:lnTo>
                      <a:pt x="5696" y="15396"/>
                    </a:lnTo>
                    <a:lnTo>
                      <a:pt x="5796" y="15570"/>
                    </a:lnTo>
                    <a:lnTo>
                      <a:pt x="5945" y="15744"/>
                    </a:lnTo>
                    <a:lnTo>
                      <a:pt x="6094" y="15894"/>
                    </a:lnTo>
                    <a:lnTo>
                      <a:pt x="6268" y="16068"/>
                    </a:lnTo>
                    <a:lnTo>
                      <a:pt x="6442" y="16217"/>
                    </a:lnTo>
                    <a:lnTo>
                      <a:pt x="6641" y="16341"/>
                    </a:lnTo>
                    <a:lnTo>
                      <a:pt x="6840" y="16441"/>
                    </a:lnTo>
                    <a:lnTo>
                      <a:pt x="7213" y="16615"/>
                    </a:lnTo>
                    <a:lnTo>
                      <a:pt x="7537" y="16739"/>
                    </a:lnTo>
                    <a:lnTo>
                      <a:pt x="7910" y="16839"/>
                    </a:lnTo>
                    <a:lnTo>
                      <a:pt x="8457" y="16963"/>
                    </a:lnTo>
                    <a:lnTo>
                      <a:pt x="8557" y="17013"/>
                    </a:lnTo>
                    <a:lnTo>
                      <a:pt x="9253" y="16889"/>
                    </a:lnTo>
                    <a:lnTo>
                      <a:pt x="10198" y="16739"/>
                    </a:lnTo>
                    <a:lnTo>
                      <a:pt x="10671" y="16665"/>
                    </a:lnTo>
                    <a:lnTo>
                      <a:pt x="11118" y="16515"/>
                    </a:lnTo>
                    <a:lnTo>
                      <a:pt x="11417" y="16416"/>
                    </a:lnTo>
                    <a:lnTo>
                      <a:pt x="11715" y="16267"/>
                    </a:lnTo>
                    <a:lnTo>
                      <a:pt x="12014" y="16117"/>
                    </a:lnTo>
                    <a:lnTo>
                      <a:pt x="12287" y="15943"/>
                    </a:lnTo>
                    <a:lnTo>
                      <a:pt x="12536" y="15744"/>
                    </a:lnTo>
                    <a:lnTo>
                      <a:pt x="12785" y="15521"/>
                    </a:lnTo>
                    <a:lnTo>
                      <a:pt x="12984" y="15297"/>
                    </a:lnTo>
                    <a:lnTo>
                      <a:pt x="13183" y="15073"/>
                    </a:lnTo>
                    <a:lnTo>
                      <a:pt x="13382" y="14824"/>
                    </a:lnTo>
                    <a:lnTo>
                      <a:pt x="13531" y="14551"/>
                    </a:lnTo>
                    <a:lnTo>
                      <a:pt x="13655" y="14277"/>
                    </a:lnTo>
                    <a:lnTo>
                      <a:pt x="13780" y="14003"/>
                    </a:lnTo>
                    <a:lnTo>
                      <a:pt x="13854" y="13730"/>
                    </a:lnTo>
                    <a:lnTo>
                      <a:pt x="13929" y="13431"/>
                    </a:lnTo>
                    <a:lnTo>
                      <a:pt x="13954" y="13158"/>
                    </a:lnTo>
                    <a:lnTo>
                      <a:pt x="13954" y="12859"/>
                    </a:lnTo>
                    <a:lnTo>
                      <a:pt x="13630" y="12785"/>
                    </a:lnTo>
                    <a:lnTo>
                      <a:pt x="13282" y="12660"/>
                    </a:lnTo>
                    <a:lnTo>
                      <a:pt x="12984" y="12511"/>
                    </a:lnTo>
                    <a:lnTo>
                      <a:pt x="12685" y="12312"/>
                    </a:lnTo>
                    <a:lnTo>
                      <a:pt x="12586" y="12213"/>
                    </a:lnTo>
                    <a:lnTo>
                      <a:pt x="12536" y="12088"/>
                    </a:lnTo>
                    <a:lnTo>
                      <a:pt x="12561" y="11939"/>
                    </a:lnTo>
                    <a:lnTo>
                      <a:pt x="12611" y="11815"/>
                    </a:lnTo>
                    <a:lnTo>
                      <a:pt x="12735" y="11715"/>
                    </a:lnTo>
                    <a:lnTo>
                      <a:pt x="12859" y="11690"/>
                    </a:lnTo>
                    <a:lnTo>
                      <a:pt x="12984" y="11690"/>
                    </a:lnTo>
                    <a:lnTo>
                      <a:pt x="13108" y="11740"/>
                    </a:lnTo>
                    <a:lnTo>
                      <a:pt x="13282" y="11864"/>
                    </a:lnTo>
                    <a:lnTo>
                      <a:pt x="13481" y="11964"/>
                    </a:lnTo>
                    <a:lnTo>
                      <a:pt x="13680" y="12063"/>
                    </a:lnTo>
                    <a:lnTo>
                      <a:pt x="13879" y="12113"/>
                    </a:lnTo>
                    <a:lnTo>
                      <a:pt x="14103" y="12188"/>
                    </a:lnTo>
                    <a:lnTo>
                      <a:pt x="14327" y="12213"/>
                    </a:lnTo>
                    <a:lnTo>
                      <a:pt x="14775" y="12237"/>
                    </a:lnTo>
                    <a:lnTo>
                      <a:pt x="15222" y="12213"/>
                    </a:lnTo>
                    <a:lnTo>
                      <a:pt x="15670" y="12138"/>
                    </a:lnTo>
                    <a:lnTo>
                      <a:pt x="16093" y="12014"/>
                    </a:lnTo>
                    <a:lnTo>
                      <a:pt x="16466" y="11864"/>
                    </a:lnTo>
                    <a:lnTo>
                      <a:pt x="16814" y="11690"/>
                    </a:lnTo>
                    <a:lnTo>
                      <a:pt x="17113" y="11491"/>
                    </a:lnTo>
                    <a:lnTo>
                      <a:pt x="17411" y="11267"/>
                    </a:lnTo>
                    <a:lnTo>
                      <a:pt x="17685" y="11043"/>
                    </a:lnTo>
                    <a:lnTo>
                      <a:pt x="17958" y="10795"/>
                    </a:lnTo>
                    <a:lnTo>
                      <a:pt x="18207" y="10521"/>
                    </a:lnTo>
                    <a:lnTo>
                      <a:pt x="18655" y="9999"/>
                    </a:lnTo>
                    <a:lnTo>
                      <a:pt x="18306" y="9601"/>
                    </a:lnTo>
                    <a:lnTo>
                      <a:pt x="17933" y="9228"/>
                    </a:lnTo>
                    <a:lnTo>
                      <a:pt x="17511" y="8904"/>
                    </a:lnTo>
                    <a:lnTo>
                      <a:pt x="17063" y="8606"/>
                    </a:lnTo>
                    <a:lnTo>
                      <a:pt x="16590" y="8357"/>
                    </a:lnTo>
                    <a:lnTo>
                      <a:pt x="16068" y="8133"/>
                    </a:lnTo>
                    <a:lnTo>
                      <a:pt x="15546" y="7934"/>
                    </a:lnTo>
                    <a:lnTo>
                      <a:pt x="14998" y="7810"/>
                    </a:lnTo>
                    <a:lnTo>
                      <a:pt x="14874" y="7760"/>
                    </a:lnTo>
                    <a:lnTo>
                      <a:pt x="14775" y="7661"/>
                    </a:lnTo>
                    <a:lnTo>
                      <a:pt x="14725" y="7536"/>
                    </a:lnTo>
                    <a:lnTo>
                      <a:pt x="14725" y="7387"/>
                    </a:lnTo>
                    <a:lnTo>
                      <a:pt x="14775" y="7263"/>
                    </a:lnTo>
                    <a:lnTo>
                      <a:pt x="14874" y="7163"/>
                    </a:lnTo>
                    <a:lnTo>
                      <a:pt x="14998" y="7114"/>
                    </a:lnTo>
                    <a:lnTo>
                      <a:pt x="15148" y="7114"/>
                    </a:lnTo>
                    <a:lnTo>
                      <a:pt x="15720" y="7263"/>
                    </a:lnTo>
                    <a:lnTo>
                      <a:pt x="16267" y="7437"/>
                    </a:lnTo>
                    <a:lnTo>
                      <a:pt x="16814" y="7661"/>
                    </a:lnTo>
                    <a:lnTo>
                      <a:pt x="17336" y="7934"/>
                    </a:lnTo>
                    <a:lnTo>
                      <a:pt x="17809" y="8258"/>
                    </a:lnTo>
                    <a:lnTo>
                      <a:pt x="18257" y="8581"/>
                    </a:lnTo>
                    <a:lnTo>
                      <a:pt x="18680" y="8954"/>
                    </a:lnTo>
                    <a:lnTo>
                      <a:pt x="19053" y="9377"/>
                    </a:lnTo>
                    <a:lnTo>
                      <a:pt x="19202" y="9029"/>
                    </a:lnTo>
                    <a:lnTo>
                      <a:pt x="19351" y="8705"/>
                    </a:lnTo>
                    <a:lnTo>
                      <a:pt x="19451" y="8357"/>
                    </a:lnTo>
                    <a:lnTo>
                      <a:pt x="19550" y="8009"/>
                    </a:lnTo>
                    <a:lnTo>
                      <a:pt x="19625" y="7661"/>
                    </a:lnTo>
                    <a:lnTo>
                      <a:pt x="19674" y="7313"/>
                    </a:lnTo>
                    <a:lnTo>
                      <a:pt x="19724" y="6964"/>
                    </a:lnTo>
                    <a:lnTo>
                      <a:pt x="19724" y="6616"/>
                    </a:lnTo>
                    <a:lnTo>
                      <a:pt x="19724" y="6268"/>
                    </a:lnTo>
                    <a:lnTo>
                      <a:pt x="19699" y="5920"/>
                    </a:lnTo>
                    <a:lnTo>
                      <a:pt x="19674" y="5547"/>
                    </a:lnTo>
                    <a:lnTo>
                      <a:pt x="19600" y="5198"/>
                    </a:lnTo>
                    <a:lnTo>
                      <a:pt x="19525" y="4850"/>
                    </a:lnTo>
                    <a:lnTo>
                      <a:pt x="19426" y="4527"/>
                    </a:lnTo>
                    <a:lnTo>
                      <a:pt x="19301" y="4179"/>
                    </a:lnTo>
                    <a:lnTo>
                      <a:pt x="19152" y="3855"/>
                    </a:lnTo>
                    <a:lnTo>
                      <a:pt x="18978" y="3532"/>
                    </a:lnTo>
                    <a:lnTo>
                      <a:pt x="18804" y="3234"/>
                    </a:lnTo>
                    <a:lnTo>
                      <a:pt x="18630" y="2935"/>
                    </a:lnTo>
                    <a:lnTo>
                      <a:pt x="18406" y="2661"/>
                    </a:lnTo>
                    <a:lnTo>
                      <a:pt x="18182" y="2363"/>
                    </a:lnTo>
                    <a:lnTo>
                      <a:pt x="17958" y="2089"/>
                    </a:lnTo>
                    <a:lnTo>
                      <a:pt x="17685" y="1841"/>
                    </a:lnTo>
                    <a:lnTo>
                      <a:pt x="17436" y="1592"/>
                    </a:lnTo>
                    <a:lnTo>
                      <a:pt x="17137" y="1343"/>
                    </a:lnTo>
                    <a:lnTo>
                      <a:pt x="16864" y="1119"/>
                    </a:lnTo>
                    <a:lnTo>
                      <a:pt x="16541" y="896"/>
                    </a:lnTo>
                    <a:lnTo>
                      <a:pt x="16242" y="697"/>
                    </a:lnTo>
                    <a:lnTo>
                      <a:pt x="15894" y="498"/>
                    </a:lnTo>
                    <a:lnTo>
                      <a:pt x="15570" y="323"/>
                    </a:lnTo>
                    <a:lnTo>
                      <a:pt x="15222" y="149"/>
                    </a:lnTo>
                    <a:lnTo>
                      <a:pt x="148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8" name="Google Shape;86;p15">
                <a:extLst>
                  <a:ext uri="{FF2B5EF4-FFF2-40B4-BE49-F238E27FC236}">
                    <a16:creationId xmlns:a16="http://schemas.microsoft.com/office/drawing/2014/main" id="{C0CEAA40-B341-BD3B-FAC4-9BEF00FE52CC}"/>
                  </a:ext>
                </a:extLst>
              </p:cNvPr>
              <p:cNvSpPr/>
              <p:nvPr/>
            </p:nvSpPr>
            <p:spPr>
              <a:xfrm>
                <a:off x="2636107" y="2212429"/>
                <a:ext cx="292830" cy="384640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18656" extrusionOk="0">
                    <a:moveTo>
                      <a:pt x="4826" y="1"/>
                    </a:moveTo>
                    <a:lnTo>
                      <a:pt x="4453" y="26"/>
                    </a:lnTo>
                    <a:lnTo>
                      <a:pt x="4104" y="76"/>
                    </a:lnTo>
                    <a:lnTo>
                      <a:pt x="3756" y="125"/>
                    </a:lnTo>
                    <a:lnTo>
                      <a:pt x="3433" y="200"/>
                    </a:lnTo>
                    <a:lnTo>
                      <a:pt x="3109" y="299"/>
                    </a:lnTo>
                    <a:lnTo>
                      <a:pt x="2786" y="399"/>
                    </a:lnTo>
                    <a:lnTo>
                      <a:pt x="2488" y="523"/>
                    </a:lnTo>
                    <a:lnTo>
                      <a:pt x="2115" y="722"/>
                    </a:lnTo>
                    <a:lnTo>
                      <a:pt x="1791" y="971"/>
                    </a:lnTo>
                    <a:lnTo>
                      <a:pt x="1518" y="1220"/>
                    </a:lnTo>
                    <a:lnTo>
                      <a:pt x="1294" y="1493"/>
                    </a:lnTo>
                    <a:lnTo>
                      <a:pt x="1095" y="1792"/>
                    </a:lnTo>
                    <a:lnTo>
                      <a:pt x="946" y="2115"/>
                    </a:lnTo>
                    <a:lnTo>
                      <a:pt x="821" y="2438"/>
                    </a:lnTo>
                    <a:lnTo>
                      <a:pt x="722" y="2762"/>
                    </a:lnTo>
                    <a:lnTo>
                      <a:pt x="1169" y="2538"/>
                    </a:lnTo>
                    <a:lnTo>
                      <a:pt x="1642" y="2339"/>
                    </a:lnTo>
                    <a:lnTo>
                      <a:pt x="2139" y="2190"/>
                    </a:lnTo>
                    <a:lnTo>
                      <a:pt x="2637" y="2040"/>
                    </a:lnTo>
                    <a:lnTo>
                      <a:pt x="3159" y="1916"/>
                    </a:lnTo>
                    <a:lnTo>
                      <a:pt x="3657" y="1841"/>
                    </a:lnTo>
                    <a:lnTo>
                      <a:pt x="4179" y="1767"/>
                    </a:lnTo>
                    <a:lnTo>
                      <a:pt x="4726" y="1742"/>
                    </a:lnTo>
                    <a:lnTo>
                      <a:pt x="5248" y="1717"/>
                    </a:lnTo>
                    <a:lnTo>
                      <a:pt x="5796" y="1742"/>
                    </a:lnTo>
                    <a:lnTo>
                      <a:pt x="6318" y="1792"/>
                    </a:lnTo>
                    <a:lnTo>
                      <a:pt x="6840" y="1866"/>
                    </a:lnTo>
                    <a:lnTo>
                      <a:pt x="7388" y="1966"/>
                    </a:lnTo>
                    <a:lnTo>
                      <a:pt x="7910" y="2090"/>
                    </a:lnTo>
                    <a:lnTo>
                      <a:pt x="8432" y="2264"/>
                    </a:lnTo>
                    <a:lnTo>
                      <a:pt x="8954" y="2438"/>
                    </a:lnTo>
                    <a:lnTo>
                      <a:pt x="9079" y="2513"/>
                    </a:lnTo>
                    <a:lnTo>
                      <a:pt x="9153" y="2637"/>
                    </a:lnTo>
                    <a:lnTo>
                      <a:pt x="9178" y="2762"/>
                    </a:lnTo>
                    <a:lnTo>
                      <a:pt x="9153" y="2911"/>
                    </a:lnTo>
                    <a:lnTo>
                      <a:pt x="9079" y="3010"/>
                    </a:lnTo>
                    <a:lnTo>
                      <a:pt x="8954" y="3110"/>
                    </a:lnTo>
                    <a:lnTo>
                      <a:pt x="8830" y="3135"/>
                    </a:lnTo>
                    <a:lnTo>
                      <a:pt x="8681" y="3110"/>
                    </a:lnTo>
                    <a:lnTo>
                      <a:pt x="8159" y="2911"/>
                    </a:lnTo>
                    <a:lnTo>
                      <a:pt x="7636" y="2762"/>
                    </a:lnTo>
                    <a:lnTo>
                      <a:pt x="7089" y="2637"/>
                    </a:lnTo>
                    <a:lnTo>
                      <a:pt x="6542" y="2538"/>
                    </a:lnTo>
                    <a:lnTo>
                      <a:pt x="6020" y="2463"/>
                    </a:lnTo>
                    <a:lnTo>
                      <a:pt x="5472" y="2438"/>
                    </a:lnTo>
                    <a:lnTo>
                      <a:pt x="4925" y="2438"/>
                    </a:lnTo>
                    <a:lnTo>
                      <a:pt x="4403" y="2463"/>
                    </a:lnTo>
                    <a:lnTo>
                      <a:pt x="3856" y="2513"/>
                    </a:lnTo>
                    <a:lnTo>
                      <a:pt x="3333" y="2612"/>
                    </a:lnTo>
                    <a:lnTo>
                      <a:pt x="2811" y="2712"/>
                    </a:lnTo>
                    <a:lnTo>
                      <a:pt x="2314" y="2861"/>
                    </a:lnTo>
                    <a:lnTo>
                      <a:pt x="1816" y="3035"/>
                    </a:lnTo>
                    <a:lnTo>
                      <a:pt x="1344" y="3234"/>
                    </a:lnTo>
                    <a:lnTo>
                      <a:pt x="871" y="3483"/>
                    </a:lnTo>
                    <a:lnTo>
                      <a:pt x="423" y="3732"/>
                    </a:lnTo>
                    <a:lnTo>
                      <a:pt x="274" y="4378"/>
                    </a:lnTo>
                    <a:lnTo>
                      <a:pt x="125" y="5000"/>
                    </a:lnTo>
                    <a:lnTo>
                      <a:pt x="50" y="5622"/>
                    </a:lnTo>
                    <a:lnTo>
                      <a:pt x="0" y="5945"/>
                    </a:lnTo>
                    <a:lnTo>
                      <a:pt x="0" y="6244"/>
                    </a:lnTo>
                    <a:lnTo>
                      <a:pt x="0" y="7637"/>
                    </a:lnTo>
                    <a:lnTo>
                      <a:pt x="771" y="7438"/>
                    </a:lnTo>
                    <a:lnTo>
                      <a:pt x="1543" y="7313"/>
                    </a:lnTo>
                    <a:lnTo>
                      <a:pt x="2338" y="7214"/>
                    </a:lnTo>
                    <a:lnTo>
                      <a:pt x="3109" y="7189"/>
                    </a:lnTo>
                    <a:lnTo>
                      <a:pt x="3905" y="7214"/>
                    </a:lnTo>
                    <a:lnTo>
                      <a:pt x="4701" y="7264"/>
                    </a:lnTo>
                    <a:lnTo>
                      <a:pt x="5522" y="7388"/>
                    </a:lnTo>
                    <a:lnTo>
                      <a:pt x="6318" y="7562"/>
                    </a:lnTo>
                    <a:lnTo>
                      <a:pt x="6467" y="7637"/>
                    </a:lnTo>
                    <a:lnTo>
                      <a:pt x="6542" y="7736"/>
                    </a:lnTo>
                    <a:lnTo>
                      <a:pt x="6592" y="7861"/>
                    </a:lnTo>
                    <a:lnTo>
                      <a:pt x="6592" y="8010"/>
                    </a:lnTo>
                    <a:lnTo>
                      <a:pt x="6517" y="8134"/>
                    </a:lnTo>
                    <a:lnTo>
                      <a:pt x="6417" y="8234"/>
                    </a:lnTo>
                    <a:lnTo>
                      <a:pt x="6293" y="8259"/>
                    </a:lnTo>
                    <a:lnTo>
                      <a:pt x="6219" y="8283"/>
                    </a:lnTo>
                    <a:lnTo>
                      <a:pt x="6169" y="8259"/>
                    </a:lnTo>
                    <a:lnTo>
                      <a:pt x="5373" y="8084"/>
                    </a:lnTo>
                    <a:lnTo>
                      <a:pt x="4577" y="7985"/>
                    </a:lnTo>
                    <a:lnTo>
                      <a:pt x="3806" y="7910"/>
                    </a:lnTo>
                    <a:lnTo>
                      <a:pt x="3035" y="7885"/>
                    </a:lnTo>
                    <a:lnTo>
                      <a:pt x="2264" y="7935"/>
                    </a:lnTo>
                    <a:lnTo>
                      <a:pt x="1518" y="8035"/>
                    </a:lnTo>
                    <a:lnTo>
                      <a:pt x="747" y="8184"/>
                    </a:lnTo>
                    <a:lnTo>
                      <a:pt x="0" y="8383"/>
                    </a:lnTo>
                    <a:lnTo>
                      <a:pt x="0" y="13905"/>
                    </a:lnTo>
                    <a:lnTo>
                      <a:pt x="299" y="13730"/>
                    </a:lnTo>
                    <a:lnTo>
                      <a:pt x="597" y="13581"/>
                    </a:lnTo>
                    <a:lnTo>
                      <a:pt x="896" y="13432"/>
                    </a:lnTo>
                    <a:lnTo>
                      <a:pt x="1244" y="13332"/>
                    </a:lnTo>
                    <a:lnTo>
                      <a:pt x="1592" y="13233"/>
                    </a:lnTo>
                    <a:lnTo>
                      <a:pt x="1940" y="13134"/>
                    </a:lnTo>
                    <a:lnTo>
                      <a:pt x="2687" y="12984"/>
                    </a:lnTo>
                    <a:lnTo>
                      <a:pt x="3184" y="12910"/>
                    </a:lnTo>
                    <a:lnTo>
                      <a:pt x="3682" y="12860"/>
                    </a:lnTo>
                    <a:lnTo>
                      <a:pt x="4179" y="12885"/>
                    </a:lnTo>
                    <a:lnTo>
                      <a:pt x="4676" y="12910"/>
                    </a:lnTo>
                    <a:lnTo>
                      <a:pt x="5174" y="12984"/>
                    </a:lnTo>
                    <a:lnTo>
                      <a:pt x="5671" y="13109"/>
                    </a:lnTo>
                    <a:lnTo>
                      <a:pt x="6119" y="13258"/>
                    </a:lnTo>
                    <a:lnTo>
                      <a:pt x="6592" y="13432"/>
                    </a:lnTo>
                    <a:lnTo>
                      <a:pt x="6691" y="13531"/>
                    </a:lnTo>
                    <a:lnTo>
                      <a:pt x="6766" y="13631"/>
                    </a:lnTo>
                    <a:lnTo>
                      <a:pt x="6791" y="13780"/>
                    </a:lnTo>
                    <a:lnTo>
                      <a:pt x="6766" y="13905"/>
                    </a:lnTo>
                    <a:lnTo>
                      <a:pt x="6666" y="14029"/>
                    </a:lnTo>
                    <a:lnTo>
                      <a:pt x="6567" y="14104"/>
                    </a:lnTo>
                    <a:lnTo>
                      <a:pt x="6417" y="14128"/>
                    </a:lnTo>
                    <a:lnTo>
                      <a:pt x="6293" y="14079"/>
                    </a:lnTo>
                    <a:lnTo>
                      <a:pt x="5895" y="13929"/>
                    </a:lnTo>
                    <a:lnTo>
                      <a:pt x="5472" y="13780"/>
                    </a:lnTo>
                    <a:lnTo>
                      <a:pt x="5025" y="13681"/>
                    </a:lnTo>
                    <a:lnTo>
                      <a:pt x="4602" y="13631"/>
                    </a:lnTo>
                    <a:lnTo>
                      <a:pt x="4154" y="13581"/>
                    </a:lnTo>
                    <a:lnTo>
                      <a:pt x="3706" y="13581"/>
                    </a:lnTo>
                    <a:lnTo>
                      <a:pt x="3259" y="13606"/>
                    </a:lnTo>
                    <a:lnTo>
                      <a:pt x="2836" y="13681"/>
                    </a:lnTo>
                    <a:lnTo>
                      <a:pt x="1965" y="13855"/>
                    </a:lnTo>
                    <a:lnTo>
                      <a:pt x="1567" y="13979"/>
                    </a:lnTo>
                    <a:lnTo>
                      <a:pt x="1219" y="14079"/>
                    </a:lnTo>
                    <a:lnTo>
                      <a:pt x="871" y="14228"/>
                    </a:lnTo>
                    <a:lnTo>
                      <a:pt x="548" y="14402"/>
                    </a:lnTo>
                    <a:lnTo>
                      <a:pt x="274" y="14601"/>
                    </a:lnTo>
                    <a:lnTo>
                      <a:pt x="0" y="14850"/>
                    </a:lnTo>
                    <a:lnTo>
                      <a:pt x="0" y="17959"/>
                    </a:lnTo>
                    <a:lnTo>
                      <a:pt x="274" y="18108"/>
                    </a:lnTo>
                    <a:lnTo>
                      <a:pt x="548" y="18257"/>
                    </a:lnTo>
                    <a:lnTo>
                      <a:pt x="821" y="18382"/>
                    </a:lnTo>
                    <a:lnTo>
                      <a:pt x="1120" y="18481"/>
                    </a:lnTo>
                    <a:lnTo>
                      <a:pt x="1418" y="18556"/>
                    </a:lnTo>
                    <a:lnTo>
                      <a:pt x="1766" y="18605"/>
                    </a:lnTo>
                    <a:lnTo>
                      <a:pt x="2139" y="18630"/>
                    </a:lnTo>
                    <a:lnTo>
                      <a:pt x="2537" y="18655"/>
                    </a:lnTo>
                    <a:lnTo>
                      <a:pt x="3010" y="18630"/>
                    </a:lnTo>
                    <a:lnTo>
                      <a:pt x="3458" y="18556"/>
                    </a:lnTo>
                    <a:lnTo>
                      <a:pt x="3856" y="18456"/>
                    </a:lnTo>
                    <a:lnTo>
                      <a:pt x="4229" y="18307"/>
                    </a:lnTo>
                    <a:lnTo>
                      <a:pt x="4477" y="18183"/>
                    </a:lnTo>
                    <a:lnTo>
                      <a:pt x="4701" y="18009"/>
                    </a:lnTo>
                    <a:lnTo>
                      <a:pt x="4900" y="17834"/>
                    </a:lnTo>
                    <a:lnTo>
                      <a:pt x="5050" y="17635"/>
                    </a:lnTo>
                    <a:lnTo>
                      <a:pt x="4776" y="17511"/>
                    </a:lnTo>
                    <a:lnTo>
                      <a:pt x="4502" y="17362"/>
                    </a:lnTo>
                    <a:lnTo>
                      <a:pt x="4229" y="17213"/>
                    </a:lnTo>
                    <a:lnTo>
                      <a:pt x="4005" y="17038"/>
                    </a:lnTo>
                    <a:lnTo>
                      <a:pt x="3781" y="16840"/>
                    </a:lnTo>
                    <a:lnTo>
                      <a:pt x="3557" y="16616"/>
                    </a:lnTo>
                    <a:lnTo>
                      <a:pt x="3383" y="16417"/>
                    </a:lnTo>
                    <a:lnTo>
                      <a:pt x="3209" y="16168"/>
                    </a:lnTo>
                    <a:lnTo>
                      <a:pt x="3159" y="16044"/>
                    </a:lnTo>
                    <a:lnTo>
                      <a:pt x="3184" y="15894"/>
                    </a:lnTo>
                    <a:lnTo>
                      <a:pt x="3234" y="15770"/>
                    </a:lnTo>
                    <a:lnTo>
                      <a:pt x="3333" y="15670"/>
                    </a:lnTo>
                    <a:lnTo>
                      <a:pt x="3458" y="15621"/>
                    </a:lnTo>
                    <a:lnTo>
                      <a:pt x="3607" y="15646"/>
                    </a:lnTo>
                    <a:lnTo>
                      <a:pt x="3731" y="15695"/>
                    </a:lnTo>
                    <a:lnTo>
                      <a:pt x="3831" y="15795"/>
                    </a:lnTo>
                    <a:lnTo>
                      <a:pt x="3980" y="15994"/>
                    </a:lnTo>
                    <a:lnTo>
                      <a:pt x="4129" y="16193"/>
                    </a:lnTo>
                    <a:lnTo>
                      <a:pt x="4328" y="16392"/>
                    </a:lnTo>
                    <a:lnTo>
                      <a:pt x="4527" y="16541"/>
                    </a:lnTo>
                    <a:lnTo>
                      <a:pt x="4751" y="16715"/>
                    </a:lnTo>
                    <a:lnTo>
                      <a:pt x="5000" y="16840"/>
                    </a:lnTo>
                    <a:lnTo>
                      <a:pt x="5248" y="16964"/>
                    </a:lnTo>
                    <a:lnTo>
                      <a:pt x="5522" y="17063"/>
                    </a:lnTo>
                    <a:lnTo>
                      <a:pt x="5547" y="17063"/>
                    </a:lnTo>
                    <a:lnTo>
                      <a:pt x="5920" y="17014"/>
                    </a:lnTo>
                    <a:lnTo>
                      <a:pt x="6268" y="16964"/>
                    </a:lnTo>
                    <a:lnTo>
                      <a:pt x="6641" y="16864"/>
                    </a:lnTo>
                    <a:lnTo>
                      <a:pt x="6990" y="16740"/>
                    </a:lnTo>
                    <a:lnTo>
                      <a:pt x="7338" y="16591"/>
                    </a:lnTo>
                    <a:lnTo>
                      <a:pt x="7661" y="16417"/>
                    </a:lnTo>
                    <a:lnTo>
                      <a:pt x="7960" y="16243"/>
                    </a:lnTo>
                    <a:lnTo>
                      <a:pt x="8258" y="16044"/>
                    </a:lnTo>
                    <a:lnTo>
                      <a:pt x="8532" y="15820"/>
                    </a:lnTo>
                    <a:lnTo>
                      <a:pt x="8805" y="15571"/>
                    </a:lnTo>
                    <a:lnTo>
                      <a:pt x="9029" y="15322"/>
                    </a:lnTo>
                    <a:lnTo>
                      <a:pt x="9228" y="15049"/>
                    </a:lnTo>
                    <a:lnTo>
                      <a:pt x="9427" y="14775"/>
                    </a:lnTo>
                    <a:lnTo>
                      <a:pt x="9576" y="14477"/>
                    </a:lnTo>
                    <a:lnTo>
                      <a:pt x="9701" y="14178"/>
                    </a:lnTo>
                    <a:lnTo>
                      <a:pt x="9775" y="13880"/>
                    </a:lnTo>
                    <a:lnTo>
                      <a:pt x="9850" y="13556"/>
                    </a:lnTo>
                    <a:lnTo>
                      <a:pt x="9875" y="13233"/>
                    </a:lnTo>
                    <a:lnTo>
                      <a:pt x="9924" y="12537"/>
                    </a:lnTo>
                    <a:lnTo>
                      <a:pt x="9949" y="12014"/>
                    </a:lnTo>
                    <a:lnTo>
                      <a:pt x="9900" y="11989"/>
                    </a:lnTo>
                    <a:lnTo>
                      <a:pt x="9576" y="11790"/>
                    </a:lnTo>
                    <a:lnTo>
                      <a:pt x="9253" y="11591"/>
                    </a:lnTo>
                    <a:lnTo>
                      <a:pt x="8905" y="11417"/>
                    </a:lnTo>
                    <a:lnTo>
                      <a:pt x="8557" y="11243"/>
                    </a:lnTo>
                    <a:lnTo>
                      <a:pt x="7835" y="10945"/>
                    </a:lnTo>
                    <a:lnTo>
                      <a:pt x="7089" y="10696"/>
                    </a:lnTo>
                    <a:lnTo>
                      <a:pt x="6318" y="10522"/>
                    </a:lnTo>
                    <a:lnTo>
                      <a:pt x="5920" y="10447"/>
                    </a:lnTo>
                    <a:lnTo>
                      <a:pt x="5522" y="10373"/>
                    </a:lnTo>
                    <a:lnTo>
                      <a:pt x="5124" y="10323"/>
                    </a:lnTo>
                    <a:lnTo>
                      <a:pt x="4726" y="10298"/>
                    </a:lnTo>
                    <a:lnTo>
                      <a:pt x="3930" y="10298"/>
                    </a:lnTo>
                    <a:lnTo>
                      <a:pt x="3781" y="10248"/>
                    </a:lnTo>
                    <a:lnTo>
                      <a:pt x="3682" y="10174"/>
                    </a:lnTo>
                    <a:lnTo>
                      <a:pt x="3607" y="10074"/>
                    </a:lnTo>
                    <a:lnTo>
                      <a:pt x="3557" y="9950"/>
                    </a:lnTo>
                    <a:lnTo>
                      <a:pt x="3582" y="9801"/>
                    </a:lnTo>
                    <a:lnTo>
                      <a:pt x="3657" y="9676"/>
                    </a:lnTo>
                    <a:lnTo>
                      <a:pt x="3781" y="9602"/>
                    </a:lnTo>
                    <a:lnTo>
                      <a:pt x="3930" y="9577"/>
                    </a:lnTo>
                    <a:lnTo>
                      <a:pt x="4751" y="9577"/>
                    </a:lnTo>
                    <a:lnTo>
                      <a:pt x="5547" y="9651"/>
                    </a:lnTo>
                    <a:lnTo>
                      <a:pt x="6343" y="9801"/>
                    </a:lnTo>
                    <a:lnTo>
                      <a:pt x="7139" y="9975"/>
                    </a:lnTo>
                    <a:lnTo>
                      <a:pt x="7910" y="10223"/>
                    </a:lnTo>
                    <a:lnTo>
                      <a:pt x="8631" y="10497"/>
                    </a:lnTo>
                    <a:lnTo>
                      <a:pt x="9352" y="10845"/>
                    </a:lnTo>
                    <a:lnTo>
                      <a:pt x="10024" y="11243"/>
                    </a:lnTo>
                    <a:lnTo>
                      <a:pt x="10099" y="10895"/>
                    </a:lnTo>
                    <a:lnTo>
                      <a:pt x="10223" y="10547"/>
                    </a:lnTo>
                    <a:lnTo>
                      <a:pt x="10372" y="10223"/>
                    </a:lnTo>
                    <a:lnTo>
                      <a:pt x="10546" y="9900"/>
                    </a:lnTo>
                    <a:lnTo>
                      <a:pt x="10770" y="9602"/>
                    </a:lnTo>
                    <a:lnTo>
                      <a:pt x="10994" y="9328"/>
                    </a:lnTo>
                    <a:lnTo>
                      <a:pt x="11218" y="9079"/>
                    </a:lnTo>
                    <a:lnTo>
                      <a:pt x="11491" y="8806"/>
                    </a:lnTo>
                    <a:lnTo>
                      <a:pt x="11989" y="8333"/>
                    </a:lnTo>
                    <a:lnTo>
                      <a:pt x="12188" y="8159"/>
                    </a:lnTo>
                    <a:lnTo>
                      <a:pt x="12238" y="8109"/>
                    </a:lnTo>
                    <a:lnTo>
                      <a:pt x="11715" y="7637"/>
                    </a:lnTo>
                    <a:lnTo>
                      <a:pt x="11442" y="7388"/>
                    </a:lnTo>
                    <a:lnTo>
                      <a:pt x="11143" y="7164"/>
                    </a:lnTo>
                    <a:lnTo>
                      <a:pt x="10845" y="6940"/>
                    </a:lnTo>
                    <a:lnTo>
                      <a:pt x="10497" y="6741"/>
                    </a:lnTo>
                    <a:lnTo>
                      <a:pt x="10148" y="6542"/>
                    </a:lnTo>
                    <a:lnTo>
                      <a:pt x="9750" y="6368"/>
                    </a:lnTo>
                    <a:lnTo>
                      <a:pt x="9352" y="6194"/>
                    </a:lnTo>
                    <a:lnTo>
                      <a:pt x="8905" y="6045"/>
                    </a:lnTo>
                    <a:lnTo>
                      <a:pt x="8432" y="5896"/>
                    </a:lnTo>
                    <a:lnTo>
                      <a:pt x="7935" y="5796"/>
                    </a:lnTo>
                    <a:lnTo>
                      <a:pt x="7388" y="5697"/>
                    </a:lnTo>
                    <a:lnTo>
                      <a:pt x="6815" y="5647"/>
                    </a:lnTo>
                    <a:lnTo>
                      <a:pt x="6194" y="5597"/>
                    </a:lnTo>
                    <a:lnTo>
                      <a:pt x="5522" y="5597"/>
                    </a:lnTo>
                    <a:lnTo>
                      <a:pt x="5373" y="5547"/>
                    </a:lnTo>
                    <a:lnTo>
                      <a:pt x="5273" y="5473"/>
                    </a:lnTo>
                    <a:lnTo>
                      <a:pt x="5199" y="5373"/>
                    </a:lnTo>
                    <a:lnTo>
                      <a:pt x="5174" y="5224"/>
                    </a:lnTo>
                    <a:lnTo>
                      <a:pt x="5199" y="5100"/>
                    </a:lnTo>
                    <a:lnTo>
                      <a:pt x="5273" y="4975"/>
                    </a:lnTo>
                    <a:lnTo>
                      <a:pt x="5373" y="4901"/>
                    </a:lnTo>
                    <a:lnTo>
                      <a:pt x="5522" y="4876"/>
                    </a:lnTo>
                    <a:lnTo>
                      <a:pt x="6243" y="4901"/>
                    </a:lnTo>
                    <a:lnTo>
                      <a:pt x="6915" y="4926"/>
                    </a:lnTo>
                    <a:lnTo>
                      <a:pt x="7537" y="5000"/>
                    </a:lnTo>
                    <a:lnTo>
                      <a:pt x="8109" y="5100"/>
                    </a:lnTo>
                    <a:lnTo>
                      <a:pt x="8656" y="5224"/>
                    </a:lnTo>
                    <a:lnTo>
                      <a:pt x="9153" y="5373"/>
                    </a:lnTo>
                    <a:lnTo>
                      <a:pt x="9626" y="5523"/>
                    </a:lnTo>
                    <a:lnTo>
                      <a:pt x="10074" y="5722"/>
                    </a:lnTo>
                    <a:lnTo>
                      <a:pt x="10497" y="5921"/>
                    </a:lnTo>
                    <a:lnTo>
                      <a:pt x="10870" y="6119"/>
                    </a:lnTo>
                    <a:lnTo>
                      <a:pt x="11243" y="6368"/>
                    </a:lnTo>
                    <a:lnTo>
                      <a:pt x="11591" y="6592"/>
                    </a:lnTo>
                    <a:lnTo>
                      <a:pt x="11914" y="6841"/>
                    </a:lnTo>
                    <a:lnTo>
                      <a:pt x="12213" y="7114"/>
                    </a:lnTo>
                    <a:lnTo>
                      <a:pt x="12760" y="7637"/>
                    </a:lnTo>
                    <a:lnTo>
                      <a:pt x="13058" y="7363"/>
                    </a:lnTo>
                    <a:lnTo>
                      <a:pt x="13332" y="7065"/>
                    </a:lnTo>
                    <a:lnTo>
                      <a:pt x="13556" y="6791"/>
                    </a:lnTo>
                    <a:lnTo>
                      <a:pt x="13780" y="6468"/>
                    </a:lnTo>
                    <a:lnTo>
                      <a:pt x="13904" y="6219"/>
                    </a:lnTo>
                    <a:lnTo>
                      <a:pt x="14028" y="5945"/>
                    </a:lnTo>
                    <a:lnTo>
                      <a:pt x="14103" y="5647"/>
                    </a:lnTo>
                    <a:lnTo>
                      <a:pt x="14178" y="5324"/>
                    </a:lnTo>
                    <a:lnTo>
                      <a:pt x="14203" y="5025"/>
                    </a:lnTo>
                    <a:lnTo>
                      <a:pt x="14178" y="4727"/>
                    </a:lnTo>
                    <a:lnTo>
                      <a:pt x="14103" y="4478"/>
                    </a:lnTo>
                    <a:lnTo>
                      <a:pt x="14053" y="4354"/>
                    </a:lnTo>
                    <a:lnTo>
                      <a:pt x="13979" y="4229"/>
                    </a:lnTo>
                    <a:lnTo>
                      <a:pt x="13630" y="3831"/>
                    </a:lnTo>
                    <a:lnTo>
                      <a:pt x="13556" y="3831"/>
                    </a:lnTo>
                    <a:lnTo>
                      <a:pt x="13282" y="3881"/>
                    </a:lnTo>
                    <a:lnTo>
                      <a:pt x="13034" y="3931"/>
                    </a:lnTo>
                    <a:lnTo>
                      <a:pt x="12760" y="4030"/>
                    </a:lnTo>
                    <a:lnTo>
                      <a:pt x="12536" y="4155"/>
                    </a:lnTo>
                    <a:lnTo>
                      <a:pt x="12312" y="4304"/>
                    </a:lnTo>
                    <a:lnTo>
                      <a:pt x="12138" y="4478"/>
                    </a:lnTo>
                    <a:lnTo>
                      <a:pt x="11989" y="4677"/>
                    </a:lnTo>
                    <a:lnTo>
                      <a:pt x="11889" y="4901"/>
                    </a:lnTo>
                    <a:lnTo>
                      <a:pt x="11840" y="4975"/>
                    </a:lnTo>
                    <a:lnTo>
                      <a:pt x="11740" y="5050"/>
                    </a:lnTo>
                    <a:lnTo>
                      <a:pt x="11666" y="5100"/>
                    </a:lnTo>
                    <a:lnTo>
                      <a:pt x="11541" y="5125"/>
                    </a:lnTo>
                    <a:lnTo>
                      <a:pt x="11417" y="5100"/>
                    </a:lnTo>
                    <a:lnTo>
                      <a:pt x="11292" y="5000"/>
                    </a:lnTo>
                    <a:lnTo>
                      <a:pt x="11218" y="4901"/>
                    </a:lnTo>
                    <a:lnTo>
                      <a:pt x="11193" y="4776"/>
                    </a:lnTo>
                    <a:lnTo>
                      <a:pt x="11218" y="4627"/>
                    </a:lnTo>
                    <a:lnTo>
                      <a:pt x="11342" y="4378"/>
                    </a:lnTo>
                    <a:lnTo>
                      <a:pt x="11516" y="4130"/>
                    </a:lnTo>
                    <a:lnTo>
                      <a:pt x="11715" y="3906"/>
                    </a:lnTo>
                    <a:lnTo>
                      <a:pt x="11939" y="3707"/>
                    </a:lnTo>
                    <a:lnTo>
                      <a:pt x="12188" y="3558"/>
                    </a:lnTo>
                    <a:lnTo>
                      <a:pt x="12461" y="3408"/>
                    </a:lnTo>
                    <a:lnTo>
                      <a:pt x="12735" y="3284"/>
                    </a:lnTo>
                    <a:lnTo>
                      <a:pt x="13034" y="3209"/>
                    </a:lnTo>
                    <a:lnTo>
                      <a:pt x="12536" y="2762"/>
                    </a:lnTo>
                    <a:lnTo>
                      <a:pt x="12014" y="2339"/>
                    </a:lnTo>
                    <a:lnTo>
                      <a:pt x="11467" y="1941"/>
                    </a:lnTo>
                    <a:lnTo>
                      <a:pt x="10870" y="1568"/>
                    </a:lnTo>
                    <a:lnTo>
                      <a:pt x="10273" y="1245"/>
                    </a:lnTo>
                    <a:lnTo>
                      <a:pt x="9626" y="946"/>
                    </a:lnTo>
                    <a:lnTo>
                      <a:pt x="8979" y="697"/>
                    </a:lnTo>
                    <a:lnTo>
                      <a:pt x="8308" y="449"/>
                    </a:lnTo>
                    <a:lnTo>
                      <a:pt x="7910" y="349"/>
                    </a:lnTo>
                    <a:lnTo>
                      <a:pt x="7512" y="250"/>
                    </a:lnTo>
                    <a:lnTo>
                      <a:pt x="7114" y="175"/>
                    </a:lnTo>
                    <a:lnTo>
                      <a:pt x="6716" y="100"/>
                    </a:lnTo>
                    <a:lnTo>
                      <a:pt x="6343" y="51"/>
                    </a:lnTo>
                    <a:lnTo>
                      <a:pt x="59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9" name="Google Shape;87;p15">
                <a:extLst>
                  <a:ext uri="{FF2B5EF4-FFF2-40B4-BE49-F238E27FC236}">
                    <a16:creationId xmlns:a16="http://schemas.microsoft.com/office/drawing/2014/main" id="{ADD4C8FF-DE16-9C4A-DFEB-7D090162E952}"/>
                  </a:ext>
                </a:extLst>
              </p:cNvPr>
              <p:cNvSpPr/>
              <p:nvPr/>
            </p:nvSpPr>
            <p:spPr>
              <a:xfrm>
                <a:off x="2328927" y="2212429"/>
                <a:ext cx="292336" cy="384640"/>
              </a:xfrm>
              <a:custGeom>
                <a:avLst/>
                <a:gdLst/>
                <a:ahLst/>
                <a:cxnLst/>
                <a:rect l="l" t="t" r="r" b="b"/>
                <a:pathLst>
                  <a:path w="14179" h="18656" extrusionOk="0">
                    <a:moveTo>
                      <a:pt x="8880" y="1"/>
                    </a:moveTo>
                    <a:lnTo>
                      <a:pt x="8159" y="26"/>
                    </a:lnTo>
                    <a:lnTo>
                      <a:pt x="7413" y="100"/>
                    </a:lnTo>
                    <a:lnTo>
                      <a:pt x="6642" y="250"/>
                    </a:lnTo>
                    <a:lnTo>
                      <a:pt x="5871" y="449"/>
                    </a:lnTo>
                    <a:lnTo>
                      <a:pt x="5199" y="697"/>
                    </a:lnTo>
                    <a:lnTo>
                      <a:pt x="4553" y="946"/>
                    </a:lnTo>
                    <a:lnTo>
                      <a:pt x="3931" y="1245"/>
                    </a:lnTo>
                    <a:lnTo>
                      <a:pt x="3309" y="1568"/>
                    </a:lnTo>
                    <a:lnTo>
                      <a:pt x="2737" y="1941"/>
                    </a:lnTo>
                    <a:lnTo>
                      <a:pt x="2165" y="2339"/>
                    </a:lnTo>
                    <a:lnTo>
                      <a:pt x="1642" y="2762"/>
                    </a:lnTo>
                    <a:lnTo>
                      <a:pt x="1145" y="3209"/>
                    </a:lnTo>
                    <a:lnTo>
                      <a:pt x="1444" y="3284"/>
                    </a:lnTo>
                    <a:lnTo>
                      <a:pt x="1742" y="3408"/>
                    </a:lnTo>
                    <a:lnTo>
                      <a:pt x="2016" y="3558"/>
                    </a:lnTo>
                    <a:lnTo>
                      <a:pt x="2264" y="3707"/>
                    </a:lnTo>
                    <a:lnTo>
                      <a:pt x="2488" y="3906"/>
                    </a:lnTo>
                    <a:lnTo>
                      <a:pt x="2687" y="4130"/>
                    </a:lnTo>
                    <a:lnTo>
                      <a:pt x="2836" y="4378"/>
                    </a:lnTo>
                    <a:lnTo>
                      <a:pt x="2961" y="4627"/>
                    </a:lnTo>
                    <a:lnTo>
                      <a:pt x="2986" y="4776"/>
                    </a:lnTo>
                    <a:lnTo>
                      <a:pt x="2961" y="4901"/>
                    </a:lnTo>
                    <a:lnTo>
                      <a:pt x="2886" y="5025"/>
                    </a:lnTo>
                    <a:lnTo>
                      <a:pt x="2762" y="5100"/>
                    </a:lnTo>
                    <a:lnTo>
                      <a:pt x="2637" y="5125"/>
                    </a:lnTo>
                    <a:lnTo>
                      <a:pt x="2538" y="5100"/>
                    </a:lnTo>
                    <a:lnTo>
                      <a:pt x="2438" y="5050"/>
                    </a:lnTo>
                    <a:lnTo>
                      <a:pt x="2364" y="4975"/>
                    </a:lnTo>
                    <a:lnTo>
                      <a:pt x="2314" y="4901"/>
                    </a:lnTo>
                    <a:lnTo>
                      <a:pt x="2190" y="4677"/>
                    </a:lnTo>
                    <a:lnTo>
                      <a:pt x="2040" y="4478"/>
                    </a:lnTo>
                    <a:lnTo>
                      <a:pt x="1866" y="4304"/>
                    </a:lnTo>
                    <a:lnTo>
                      <a:pt x="1642" y="4155"/>
                    </a:lnTo>
                    <a:lnTo>
                      <a:pt x="1419" y="4030"/>
                    </a:lnTo>
                    <a:lnTo>
                      <a:pt x="1170" y="3931"/>
                    </a:lnTo>
                    <a:lnTo>
                      <a:pt x="896" y="3881"/>
                    </a:lnTo>
                    <a:lnTo>
                      <a:pt x="623" y="3831"/>
                    </a:lnTo>
                    <a:lnTo>
                      <a:pt x="548" y="3831"/>
                    </a:lnTo>
                    <a:lnTo>
                      <a:pt x="200" y="4229"/>
                    </a:lnTo>
                    <a:lnTo>
                      <a:pt x="150" y="4354"/>
                    </a:lnTo>
                    <a:lnTo>
                      <a:pt x="76" y="4478"/>
                    </a:lnTo>
                    <a:lnTo>
                      <a:pt x="26" y="4752"/>
                    </a:lnTo>
                    <a:lnTo>
                      <a:pt x="1" y="5025"/>
                    </a:lnTo>
                    <a:lnTo>
                      <a:pt x="26" y="5324"/>
                    </a:lnTo>
                    <a:lnTo>
                      <a:pt x="76" y="5647"/>
                    </a:lnTo>
                    <a:lnTo>
                      <a:pt x="150" y="5945"/>
                    </a:lnTo>
                    <a:lnTo>
                      <a:pt x="275" y="6219"/>
                    </a:lnTo>
                    <a:lnTo>
                      <a:pt x="424" y="6468"/>
                    </a:lnTo>
                    <a:lnTo>
                      <a:pt x="623" y="6791"/>
                    </a:lnTo>
                    <a:lnTo>
                      <a:pt x="871" y="7065"/>
                    </a:lnTo>
                    <a:lnTo>
                      <a:pt x="1120" y="7363"/>
                    </a:lnTo>
                    <a:lnTo>
                      <a:pt x="1419" y="7637"/>
                    </a:lnTo>
                    <a:lnTo>
                      <a:pt x="1991" y="7114"/>
                    </a:lnTo>
                    <a:lnTo>
                      <a:pt x="2289" y="6841"/>
                    </a:lnTo>
                    <a:lnTo>
                      <a:pt x="2613" y="6592"/>
                    </a:lnTo>
                    <a:lnTo>
                      <a:pt x="2936" y="6368"/>
                    </a:lnTo>
                    <a:lnTo>
                      <a:pt x="3309" y="6119"/>
                    </a:lnTo>
                    <a:lnTo>
                      <a:pt x="3682" y="5921"/>
                    </a:lnTo>
                    <a:lnTo>
                      <a:pt x="4105" y="5722"/>
                    </a:lnTo>
                    <a:lnTo>
                      <a:pt x="4553" y="5523"/>
                    </a:lnTo>
                    <a:lnTo>
                      <a:pt x="5025" y="5373"/>
                    </a:lnTo>
                    <a:lnTo>
                      <a:pt x="5523" y="5224"/>
                    </a:lnTo>
                    <a:lnTo>
                      <a:pt x="6070" y="5100"/>
                    </a:lnTo>
                    <a:lnTo>
                      <a:pt x="6667" y="5000"/>
                    </a:lnTo>
                    <a:lnTo>
                      <a:pt x="7289" y="4926"/>
                    </a:lnTo>
                    <a:lnTo>
                      <a:pt x="7960" y="4901"/>
                    </a:lnTo>
                    <a:lnTo>
                      <a:pt x="8656" y="4876"/>
                    </a:lnTo>
                    <a:lnTo>
                      <a:pt x="8806" y="4901"/>
                    </a:lnTo>
                    <a:lnTo>
                      <a:pt x="8905" y="4975"/>
                    </a:lnTo>
                    <a:lnTo>
                      <a:pt x="9005" y="5100"/>
                    </a:lnTo>
                    <a:lnTo>
                      <a:pt x="9030" y="5224"/>
                    </a:lnTo>
                    <a:lnTo>
                      <a:pt x="9005" y="5373"/>
                    </a:lnTo>
                    <a:lnTo>
                      <a:pt x="8905" y="5473"/>
                    </a:lnTo>
                    <a:lnTo>
                      <a:pt x="8806" y="5547"/>
                    </a:lnTo>
                    <a:lnTo>
                      <a:pt x="8656" y="5597"/>
                    </a:lnTo>
                    <a:lnTo>
                      <a:pt x="8010" y="5597"/>
                    </a:lnTo>
                    <a:lnTo>
                      <a:pt x="7388" y="5647"/>
                    </a:lnTo>
                    <a:lnTo>
                      <a:pt x="6791" y="5697"/>
                    </a:lnTo>
                    <a:lnTo>
                      <a:pt x="6269" y="5796"/>
                    </a:lnTo>
                    <a:lnTo>
                      <a:pt x="5746" y="5896"/>
                    </a:lnTo>
                    <a:lnTo>
                      <a:pt x="5274" y="6045"/>
                    </a:lnTo>
                    <a:lnTo>
                      <a:pt x="4851" y="6194"/>
                    </a:lnTo>
                    <a:lnTo>
                      <a:pt x="4428" y="6368"/>
                    </a:lnTo>
                    <a:lnTo>
                      <a:pt x="4055" y="6542"/>
                    </a:lnTo>
                    <a:lnTo>
                      <a:pt x="3682" y="6741"/>
                    </a:lnTo>
                    <a:lnTo>
                      <a:pt x="3359" y="6940"/>
                    </a:lnTo>
                    <a:lnTo>
                      <a:pt x="3035" y="7164"/>
                    </a:lnTo>
                    <a:lnTo>
                      <a:pt x="2737" y="7388"/>
                    </a:lnTo>
                    <a:lnTo>
                      <a:pt x="2463" y="7637"/>
                    </a:lnTo>
                    <a:lnTo>
                      <a:pt x="1941" y="8109"/>
                    </a:lnTo>
                    <a:lnTo>
                      <a:pt x="1991" y="8159"/>
                    </a:lnTo>
                    <a:lnTo>
                      <a:pt x="2190" y="8333"/>
                    </a:lnTo>
                    <a:lnTo>
                      <a:pt x="2712" y="8806"/>
                    </a:lnTo>
                    <a:lnTo>
                      <a:pt x="2961" y="9079"/>
                    </a:lnTo>
                    <a:lnTo>
                      <a:pt x="3209" y="9328"/>
                    </a:lnTo>
                    <a:lnTo>
                      <a:pt x="3433" y="9602"/>
                    </a:lnTo>
                    <a:lnTo>
                      <a:pt x="3632" y="9900"/>
                    </a:lnTo>
                    <a:lnTo>
                      <a:pt x="3806" y="10223"/>
                    </a:lnTo>
                    <a:lnTo>
                      <a:pt x="3956" y="10547"/>
                    </a:lnTo>
                    <a:lnTo>
                      <a:pt x="4080" y="10895"/>
                    </a:lnTo>
                    <a:lnTo>
                      <a:pt x="4155" y="11243"/>
                    </a:lnTo>
                    <a:lnTo>
                      <a:pt x="4478" y="11044"/>
                    </a:lnTo>
                    <a:lnTo>
                      <a:pt x="4826" y="10845"/>
                    </a:lnTo>
                    <a:lnTo>
                      <a:pt x="5547" y="10497"/>
                    </a:lnTo>
                    <a:lnTo>
                      <a:pt x="6294" y="10223"/>
                    </a:lnTo>
                    <a:lnTo>
                      <a:pt x="7065" y="9975"/>
                    </a:lnTo>
                    <a:lnTo>
                      <a:pt x="7836" y="9801"/>
                    </a:lnTo>
                    <a:lnTo>
                      <a:pt x="8632" y="9651"/>
                    </a:lnTo>
                    <a:lnTo>
                      <a:pt x="9452" y="9577"/>
                    </a:lnTo>
                    <a:lnTo>
                      <a:pt x="10273" y="9577"/>
                    </a:lnTo>
                    <a:lnTo>
                      <a:pt x="10398" y="9602"/>
                    </a:lnTo>
                    <a:lnTo>
                      <a:pt x="10522" y="9676"/>
                    </a:lnTo>
                    <a:lnTo>
                      <a:pt x="10597" y="9801"/>
                    </a:lnTo>
                    <a:lnTo>
                      <a:pt x="10621" y="9950"/>
                    </a:lnTo>
                    <a:lnTo>
                      <a:pt x="10621" y="10000"/>
                    </a:lnTo>
                    <a:lnTo>
                      <a:pt x="10597" y="10074"/>
                    </a:lnTo>
                    <a:lnTo>
                      <a:pt x="10497" y="10174"/>
                    </a:lnTo>
                    <a:lnTo>
                      <a:pt x="10398" y="10248"/>
                    </a:lnTo>
                    <a:lnTo>
                      <a:pt x="10248" y="10298"/>
                    </a:lnTo>
                    <a:lnTo>
                      <a:pt x="9452" y="10298"/>
                    </a:lnTo>
                    <a:lnTo>
                      <a:pt x="9054" y="10323"/>
                    </a:lnTo>
                    <a:lnTo>
                      <a:pt x="8656" y="10373"/>
                    </a:lnTo>
                    <a:lnTo>
                      <a:pt x="7861" y="10522"/>
                    </a:lnTo>
                    <a:lnTo>
                      <a:pt x="7090" y="10696"/>
                    </a:lnTo>
                    <a:lnTo>
                      <a:pt x="6343" y="10945"/>
                    </a:lnTo>
                    <a:lnTo>
                      <a:pt x="5970" y="11094"/>
                    </a:lnTo>
                    <a:lnTo>
                      <a:pt x="5622" y="11243"/>
                    </a:lnTo>
                    <a:lnTo>
                      <a:pt x="5274" y="11417"/>
                    </a:lnTo>
                    <a:lnTo>
                      <a:pt x="4926" y="11591"/>
                    </a:lnTo>
                    <a:lnTo>
                      <a:pt x="4602" y="11790"/>
                    </a:lnTo>
                    <a:lnTo>
                      <a:pt x="4279" y="11989"/>
                    </a:lnTo>
                    <a:lnTo>
                      <a:pt x="4254" y="12014"/>
                    </a:lnTo>
                    <a:lnTo>
                      <a:pt x="4279" y="12537"/>
                    </a:lnTo>
                    <a:lnTo>
                      <a:pt x="4304" y="13233"/>
                    </a:lnTo>
                    <a:lnTo>
                      <a:pt x="4354" y="13556"/>
                    </a:lnTo>
                    <a:lnTo>
                      <a:pt x="4403" y="13880"/>
                    </a:lnTo>
                    <a:lnTo>
                      <a:pt x="4503" y="14178"/>
                    </a:lnTo>
                    <a:lnTo>
                      <a:pt x="4627" y="14477"/>
                    </a:lnTo>
                    <a:lnTo>
                      <a:pt x="4776" y="14775"/>
                    </a:lnTo>
                    <a:lnTo>
                      <a:pt x="4951" y="15049"/>
                    </a:lnTo>
                    <a:lnTo>
                      <a:pt x="5149" y="15322"/>
                    </a:lnTo>
                    <a:lnTo>
                      <a:pt x="5398" y="15571"/>
                    </a:lnTo>
                    <a:lnTo>
                      <a:pt x="5647" y="15820"/>
                    </a:lnTo>
                    <a:lnTo>
                      <a:pt x="5921" y="16044"/>
                    </a:lnTo>
                    <a:lnTo>
                      <a:pt x="6219" y="16243"/>
                    </a:lnTo>
                    <a:lnTo>
                      <a:pt x="6517" y="16417"/>
                    </a:lnTo>
                    <a:lnTo>
                      <a:pt x="6866" y="16591"/>
                    </a:lnTo>
                    <a:lnTo>
                      <a:pt x="7189" y="16740"/>
                    </a:lnTo>
                    <a:lnTo>
                      <a:pt x="7537" y="16864"/>
                    </a:lnTo>
                    <a:lnTo>
                      <a:pt x="7910" y="16964"/>
                    </a:lnTo>
                    <a:lnTo>
                      <a:pt x="8283" y="17014"/>
                    </a:lnTo>
                    <a:lnTo>
                      <a:pt x="8656" y="17063"/>
                    </a:lnTo>
                    <a:lnTo>
                      <a:pt x="8681" y="17063"/>
                    </a:lnTo>
                    <a:lnTo>
                      <a:pt x="8930" y="16964"/>
                    </a:lnTo>
                    <a:lnTo>
                      <a:pt x="9179" y="16840"/>
                    </a:lnTo>
                    <a:lnTo>
                      <a:pt x="9428" y="16715"/>
                    </a:lnTo>
                    <a:lnTo>
                      <a:pt x="9651" y="16541"/>
                    </a:lnTo>
                    <a:lnTo>
                      <a:pt x="9850" y="16392"/>
                    </a:lnTo>
                    <a:lnTo>
                      <a:pt x="10049" y="16193"/>
                    </a:lnTo>
                    <a:lnTo>
                      <a:pt x="10223" y="15994"/>
                    </a:lnTo>
                    <a:lnTo>
                      <a:pt x="10373" y="15795"/>
                    </a:lnTo>
                    <a:lnTo>
                      <a:pt x="10472" y="15695"/>
                    </a:lnTo>
                    <a:lnTo>
                      <a:pt x="10597" y="15646"/>
                    </a:lnTo>
                    <a:lnTo>
                      <a:pt x="10721" y="15621"/>
                    </a:lnTo>
                    <a:lnTo>
                      <a:pt x="10870" y="15670"/>
                    </a:lnTo>
                    <a:lnTo>
                      <a:pt x="10970" y="15770"/>
                    </a:lnTo>
                    <a:lnTo>
                      <a:pt x="11019" y="15894"/>
                    </a:lnTo>
                    <a:lnTo>
                      <a:pt x="11019" y="16044"/>
                    </a:lnTo>
                    <a:lnTo>
                      <a:pt x="10970" y="16168"/>
                    </a:lnTo>
                    <a:lnTo>
                      <a:pt x="10796" y="16417"/>
                    </a:lnTo>
                    <a:lnTo>
                      <a:pt x="10621" y="16641"/>
                    </a:lnTo>
                    <a:lnTo>
                      <a:pt x="10422" y="16840"/>
                    </a:lnTo>
                    <a:lnTo>
                      <a:pt x="10199" y="17038"/>
                    </a:lnTo>
                    <a:lnTo>
                      <a:pt x="9950" y="17213"/>
                    </a:lnTo>
                    <a:lnTo>
                      <a:pt x="9701" y="17362"/>
                    </a:lnTo>
                    <a:lnTo>
                      <a:pt x="9428" y="17511"/>
                    </a:lnTo>
                    <a:lnTo>
                      <a:pt x="9129" y="17635"/>
                    </a:lnTo>
                    <a:lnTo>
                      <a:pt x="9303" y="17834"/>
                    </a:lnTo>
                    <a:lnTo>
                      <a:pt x="9477" y="18009"/>
                    </a:lnTo>
                    <a:lnTo>
                      <a:pt x="9701" y="18183"/>
                    </a:lnTo>
                    <a:lnTo>
                      <a:pt x="9975" y="18307"/>
                    </a:lnTo>
                    <a:lnTo>
                      <a:pt x="10323" y="18456"/>
                    </a:lnTo>
                    <a:lnTo>
                      <a:pt x="10746" y="18556"/>
                    </a:lnTo>
                    <a:lnTo>
                      <a:pt x="11169" y="18630"/>
                    </a:lnTo>
                    <a:lnTo>
                      <a:pt x="11641" y="18655"/>
                    </a:lnTo>
                    <a:lnTo>
                      <a:pt x="12039" y="18630"/>
                    </a:lnTo>
                    <a:lnTo>
                      <a:pt x="12412" y="18605"/>
                    </a:lnTo>
                    <a:lnTo>
                      <a:pt x="12760" y="18556"/>
                    </a:lnTo>
                    <a:lnTo>
                      <a:pt x="13084" y="18481"/>
                    </a:lnTo>
                    <a:lnTo>
                      <a:pt x="13382" y="18382"/>
                    </a:lnTo>
                    <a:lnTo>
                      <a:pt x="13656" y="18257"/>
                    </a:lnTo>
                    <a:lnTo>
                      <a:pt x="13929" y="18108"/>
                    </a:lnTo>
                    <a:lnTo>
                      <a:pt x="14178" y="17959"/>
                    </a:lnTo>
                    <a:lnTo>
                      <a:pt x="14178" y="14850"/>
                    </a:lnTo>
                    <a:lnTo>
                      <a:pt x="13929" y="14601"/>
                    </a:lnTo>
                    <a:lnTo>
                      <a:pt x="13631" y="14402"/>
                    </a:lnTo>
                    <a:lnTo>
                      <a:pt x="13308" y="14228"/>
                    </a:lnTo>
                    <a:lnTo>
                      <a:pt x="12984" y="14079"/>
                    </a:lnTo>
                    <a:lnTo>
                      <a:pt x="12611" y="13979"/>
                    </a:lnTo>
                    <a:lnTo>
                      <a:pt x="12213" y="13855"/>
                    </a:lnTo>
                    <a:lnTo>
                      <a:pt x="11368" y="13681"/>
                    </a:lnTo>
                    <a:lnTo>
                      <a:pt x="10920" y="13606"/>
                    </a:lnTo>
                    <a:lnTo>
                      <a:pt x="10472" y="13581"/>
                    </a:lnTo>
                    <a:lnTo>
                      <a:pt x="10024" y="13581"/>
                    </a:lnTo>
                    <a:lnTo>
                      <a:pt x="9602" y="13631"/>
                    </a:lnTo>
                    <a:lnTo>
                      <a:pt x="9154" y="13681"/>
                    </a:lnTo>
                    <a:lnTo>
                      <a:pt x="8731" y="13780"/>
                    </a:lnTo>
                    <a:lnTo>
                      <a:pt x="8308" y="13929"/>
                    </a:lnTo>
                    <a:lnTo>
                      <a:pt x="7910" y="14079"/>
                    </a:lnTo>
                    <a:lnTo>
                      <a:pt x="7761" y="14104"/>
                    </a:lnTo>
                    <a:lnTo>
                      <a:pt x="7637" y="14104"/>
                    </a:lnTo>
                    <a:lnTo>
                      <a:pt x="7512" y="14029"/>
                    </a:lnTo>
                    <a:lnTo>
                      <a:pt x="7438" y="13905"/>
                    </a:lnTo>
                    <a:lnTo>
                      <a:pt x="7388" y="13780"/>
                    </a:lnTo>
                    <a:lnTo>
                      <a:pt x="7413" y="13631"/>
                    </a:lnTo>
                    <a:lnTo>
                      <a:pt x="7487" y="13531"/>
                    </a:lnTo>
                    <a:lnTo>
                      <a:pt x="7612" y="13432"/>
                    </a:lnTo>
                    <a:lnTo>
                      <a:pt x="8060" y="13258"/>
                    </a:lnTo>
                    <a:lnTo>
                      <a:pt x="8532" y="13109"/>
                    </a:lnTo>
                    <a:lnTo>
                      <a:pt x="9005" y="12984"/>
                    </a:lnTo>
                    <a:lnTo>
                      <a:pt x="9502" y="12910"/>
                    </a:lnTo>
                    <a:lnTo>
                      <a:pt x="10000" y="12885"/>
                    </a:lnTo>
                    <a:lnTo>
                      <a:pt x="10497" y="12860"/>
                    </a:lnTo>
                    <a:lnTo>
                      <a:pt x="10994" y="12910"/>
                    </a:lnTo>
                    <a:lnTo>
                      <a:pt x="11492" y="12984"/>
                    </a:lnTo>
                    <a:lnTo>
                      <a:pt x="12238" y="13134"/>
                    </a:lnTo>
                    <a:lnTo>
                      <a:pt x="12611" y="13233"/>
                    </a:lnTo>
                    <a:lnTo>
                      <a:pt x="12959" y="13332"/>
                    </a:lnTo>
                    <a:lnTo>
                      <a:pt x="13283" y="13432"/>
                    </a:lnTo>
                    <a:lnTo>
                      <a:pt x="13606" y="13581"/>
                    </a:lnTo>
                    <a:lnTo>
                      <a:pt x="13905" y="13730"/>
                    </a:lnTo>
                    <a:lnTo>
                      <a:pt x="14178" y="13905"/>
                    </a:lnTo>
                    <a:lnTo>
                      <a:pt x="14178" y="8383"/>
                    </a:lnTo>
                    <a:lnTo>
                      <a:pt x="13432" y="8184"/>
                    </a:lnTo>
                    <a:lnTo>
                      <a:pt x="12686" y="8035"/>
                    </a:lnTo>
                    <a:lnTo>
                      <a:pt x="11915" y="7935"/>
                    </a:lnTo>
                    <a:lnTo>
                      <a:pt x="11169" y="7885"/>
                    </a:lnTo>
                    <a:lnTo>
                      <a:pt x="10398" y="7910"/>
                    </a:lnTo>
                    <a:lnTo>
                      <a:pt x="9602" y="7985"/>
                    </a:lnTo>
                    <a:lnTo>
                      <a:pt x="8831" y="8084"/>
                    </a:lnTo>
                    <a:lnTo>
                      <a:pt x="8035" y="8259"/>
                    </a:lnTo>
                    <a:lnTo>
                      <a:pt x="7960" y="8283"/>
                    </a:lnTo>
                    <a:lnTo>
                      <a:pt x="7885" y="8259"/>
                    </a:lnTo>
                    <a:lnTo>
                      <a:pt x="7761" y="8234"/>
                    </a:lnTo>
                    <a:lnTo>
                      <a:pt x="7662" y="8134"/>
                    </a:lnTo>
                    <a:lnTo>
                      <a:pt x="7587" y="8010"/>
                    </a:lnTo>
                    <a:lnTo>
                      <a:pt x="7587" y="7861"/>
                    </a:lnTo>
                    <a:lnTo>
                      <a:pt x="7637" y="7736"/>
                    </a:lnTo>
                    <a:lnTo>
                      <a:pt x="7736" y="7637"/>
                    </a:lnTo>
                    <a:lnTo>
                      <a:pt x="7861" y="7562"/>
                    </a:lnTo>
                    <a:lnTo>
                      <a:pt x="8681" y="7388"/>
                    </a:lnTo>
                    <a:lnTo>
                      <a:pt x="9477" y="7264"/>
                    </a:lnTo>
                    <a:lnTo>
                      <a:pt x="10273" y="7189"/>
                    </a:lnTo>
                    <a:lnTo>
                      <a:pt x="11069" y="7189"/>
                    </a:lnTo>
                    <a:lnTo>
                      <a:pt x="11865" y="7214"/>
                    </a:lnTo>
                    <a:lnTo>
                      <a:pt x="12636" y="7313"/>
                    </a:lnTo>
                    <a:lnTo>
                      <a:pt x="13407" y="7438"/>
                    </a:lnTo>
                    <a:lnTo>
                      <a:pt x="14178" y="7637"/>
                    </a:lnTo>
                    <a:lnTo>
                      <a:pt x="14178" y="6244"/>
                    </a:lnTo>
                    <a:lnTo>
                      <a:pt x="14178" y="5945"/>
                    </a:lnTo>
                    <a:lnTo>
                      <a:pt x="14153" y="5622"/>
                    </a:lnTo>
                    <a:lnTo>
                      <a:pt x="14054" y="5000"/>
                    </a:lnTo>
                    <a:lnTo>
                      <a:pt x="13929" y="4378"/>
                    </a:lnTo>
                    <a:lnTo>
                      <a:pt x="13755" y="3732"/>
                    </a:lnTo>
                    <a:lnTo>
                      <a:pt x="13308" y="3483"/>
                    </a:lnTo>
                    <a:lnTo>
                      <a:pt x="12860" y="3234"/>
                    </a:lnTo>
                    <a:lnTo>
                      <a:pt x="12362" y="3035"/>
                    </a:lnTo>
                    <a:lnTo>
                      <a:pt x="11865" y="2861"/>
                    </a:lnTo>
                    <a:lnTo>
                      <a:pt x="11368" y="2712"/>
                    </a:lnTo>
                    <a:lnTo>
                      <a:pt x="10845" y="2612"/>
                    </a:lnTo>
                    <a:lnTo>
                      <a:pt x="10323" y="2513"/>
                    </a:lnTo>
                    <a:lnTo>
                      <a:pt x="9801" y="2463"/>
                    </a:lnTo>
                    <a:lnTo>
                      <a:pt x="9253" y="2438"/>
                    </a:lnTo>
                    <a:lnTo>
                      <a:pt x="8706" y="2438"/>
                    </a:lnTo>
                    <a:lnTo>
                      <a:pt x="8184" y="2463"/>
                    </a:lnTo>
                    <a:lnTo>
                      <a:pt x="7637" y="2538"/>
                    </a:lnTo>
                    <a:lnTo>
                      <a:pt x="7090" y="2637"/>
                    </a:lnTo>
                    <a:lnTo>
                      <a:pt x="6567" y="2762"/>
                    </a:lnTo>
                    <a:lnTo>
                      <a:pt x="6020" y="2911"/>
                    </a:lnTo>
                    <a:lnTo>
                      <a:pt x="5498" y="3110"/>
                    </a:lnTo>
                    <a:lnTo>
                      <a:pt x="5348" y="3135"/>
                    </a:lnTo>
                    <a:lnTo>
                      <a:pt x="5224" y="3110"/>
                    </a:lnTo>
                    <a:lnTo>
                      <a:pt x="5125" y="3010"/>
                    </a:lnTo>
                    <a:lnTo>
                      <a:pt x="5025" y="2911"/>
                    </a:lnTo>
                    <a:lnTo>
                      <a:pt x="5000" y="2762"/>
                    </a:lnTo>
                    <a:lnTo>
                      <a:pt x="5050" y="2637"/>
                    </a:lnTo>
                    <a:lnTo>
                      <a:pt x="5125" y="2513"/>
                    </a:lnTo>
                    <a:lnTo>
                      <a:pt x="5249" y="2438"/>
                    </a:lnTo>
                    <a:lnTo>
                      <a:pt x="5746" y="2264"/>
                    </a:lnTo>
                    <a:lnTo>
                      <a:pt x="6269" y="2090"/>
                    </a:lnTo>
                    <a:lnTo>
                      <a:pt x="6816" y="1966"/>
                    </a:lnTo>
                    <a:lnTo>
                      <a:pt x="7338" y="1866"/>
                    </a:lnTo>
                    <a:lnTo>
                      <a:pt x="7861" y="1792"/>
                    </a:lnTo>
                    <a:lnTo>
                      <a:pt x="8408" y="1742"/>
                    </a:lnTo>
                    <a:lnTo>
                      <a:pt x="8930" y="1717"/>
                    </a:lnTo>
                    <a:lnTo>
                      <a:pt x="9477" y="1742"/>
                    </a:lnTo>
                    <a:lnTo>
                      <a:pt x="10000" y="1767"/>
                    </a:lnTo>
                    <a:lnTo>
                      <a:pt x="10522" y="1841"/>
                    </a:lnTo>
                    <a:lnTo>
                      <a:pt x="11044" y="1916"/>
                    </a:lnTo>
                    <a:lnTo>
                      <a:pt x="11542" y="2040"/>
                    </a:lnTo>
                    <a:lnTo>
                      <a:pt x="12039" y="2190"/>
                    </a:lnTo>
                    <a:lnTo>
                      <a:pt x="12537" y="2339"/>
                    </a:lnTo>
                    <a:lnTo>
                      <a:pt x="13009" y="2538"/>
                    </a:lnTo>
                    <a:lnTo>
                      <a:pt x="13482" y="2762"/>
                    </a:lnTo>
                    <a:lnTo>
                      <a:pt x="13482" y="2762"/>
                    </a:lnTo>
                    <a:lnTo>
                      <a:pt x="13357" y="2438"/>
                    </a:lnTo>
                    <a:lnTo>
                      <a:pt x="13233" y="2115"/>
                    </a:lnTo>
                    <a:lnTo>
                      <a:pt x="13084" y="1792"/>
                    </a:lnTo>
                    <a:lnTo>
                      <a:pt x="12885" y="1493"/>
                    </a:lnTo>
                    <a:lnTo>
                      <a:pt x="12661" y="1220"/>
                    </a:lnTo>
                    <a:lnTo>
                      <a:pt x="12387" y="946"/>
                    </a:lnTo>
                    <a:lnTo>
                      <a:pt x="12089" y="722"/>
                    </a:lnTo>
                    <a:lnTo>
                      <a:pt x="11691" y="523"/>
                    </a:lnTo>
                    <a:lnTo>
                      <a:pt x="11392" y="399"/>
                    </a:lnTo>
                    <a:lnTo>
                      <a:pt x="11069" y="299"/>
                    </a:lnTo>
                    <a:lnTo>
                      <a:pt x="10721" y="200"/>
                    </a:lnTo>
                    <a:lnTo>
                      <a:pt x="10373" y="125"/>
                    </a:lnTo>
                    <a:lnTo>
                      <a:pt x="10024" y="76"/>
                    </a:lnTo>
                    <a:lnTo>
                      <a:pt x="9651" y="26"/>
                    </a:lnTo>
                    <a:lnTo>
                      <a:pt x="92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0" name="Google Shape;88;p15">
                <a:extLst>
                  <a:ext uri="{FF2B5EF4-FFF2-40B4-BE49-F238E27FC236}">
                    <a16:creationId xmlns:a16="http://schemas.microsoft.com/office/drawing/2014/main" id="{3A4DB13E-7BD6-2633-CC6F-139DC8FF8B6C}"/>
                  </a:ext>
                </a:extLst>
              </p:cNvPr>
              <p:cNvSpPr/>
              <p:nvPr/>
            </p:nvSpPr>
            <p:spPr>
              <a:xfrm>
                <a:off x="2200212" y="2307826"/>
                <a:ext cx="421051" cy="461028"/>
              </a:xfrm>
              <a:custGeom>
                <a:avLst/>
                <a:gdLst/>
                <a:ahLst/>
                <a:cxnLst/>
                <a:rect l="l" t="t" r="r" b="b"/>
                <a:pathLst>
                  <a:path w="20422" h="22361" extrusionOk="0">
                    <a:moveTo>
                      <a:pt x="5572" y="0"/>
                    </a:moveTo>
                    <a:lnTo>
                      <a:pt x="5199" y="149"/>
                    </a:lnTo>
                    <a:lnTo>
                      <a:pt x="4876" y="323"/>
                    </a:lnTo>
                    <a:lnTo>
                      <a:pt x="4528" y="498"/>
                    </a:lnTo>
                    <a:lnTo>
                      <a:pt x="4204" y="697"/>
                    </a:lnTo>
                    <a:lnTo>
                      <a:pt x="3881" y="896"/>
                    </a:lnTo>
                    <a:lnTo>
                      <a:pt x="3583" y="1119"/>
                    </a:lnTo>
                    <a:lnTo>
                      <a:pt x="3284" y="1343"/>
                    </a:lnTo>
                    <a:lnTo>
                      <a:pt x="3011" y="1592"/>
                    </a:lnTo>
                    <a:lnTo>
                      <a:pt x="2737" y="1841"/>
                    </a:lnTo>
                    <a:lnTo>
                      <a:pt x="2488" y="2089"/>
                    </a:lnTo>
                    <a:lnTo>
                      <a:pt x="2239" y="2363"/>
                    </a:lnTo>
                    <a:lnTo>
                      <a:pt x="2016" y="2661"/>
                    </a:lnTo>
                    <a:lnTo>
                      <a:pt x="1817" y="2935"/>
                    </a:lnTo>
                    <a:lnTo>
                      <a:pt x="1618" y="3234"/>
                    </a:lnTo>
                    <a:lnTo>
                      <a:pt x="1444" y="3532"/>
                    </a:lnTo>
                    <a:lnTo>
                      <a:pt x="1294" y="3855"/>
                    </a:lnTo>
                    <a:lnTo>
                      <a:pt x="1145" y="4179"/>
                    </a:lnTo>
                    <a:lnTo>
                      <a:pt x="1021" y="4527"/>
                    </a:lnTo>
                    <a:lnTo>
                      <a:pt x="921" y="4850"/>
                    </a:lnTo>
                    <a:lnTo>
                      <a:pt x="822" y="5198"/>
                    </a:lnTo>
                    <a:lnTo>
                      <a:pt x="772" y="5547"/>
                    </a:lnTo>
                    <a:lnTo>
                      <a:pt x="722" y="5920"/>
                    </a:lnTo>
                    <a:lnTo>
                      <a:pt x="697" y="6268"/>
                    </a:lnTo>
                    <a:lnTo>
                      <a:pt x="697" y="6616"/>
                    </a:lnTo>
                    <a:lnTo>
                      <a:pt x="722" y="6964"/>
                    </a:lnTo>
                    <a:lnTo>
                      <a:pt x="747" y="7313"/>
                    </a:lnTo>
                    <a:lnTo>
                      <a:pt x="797" y="7661"/>
                    </a:lnTo>
                    <a:lnTo>
                      <a:pt x="871" y="8009"/>
                    </a:lnTo>
                    <a:lnTo>
                      <a:pt x="971" y="8357"/>
                    </a:lnTo>
                    <a:lnTo>
                      <a:pt x="1095" y="8705"/>
                    </a:lnTo>
                    <a:lnTo>
                      <a:pt x="1220" y="9029"/>
                    </a:lnTo>
                    <a:lnTo>
                      <a:pt x="1369" y="9377"/>
                    </a:lnTo>
                    <a:lnTo>
                      <a:pt x="1742" y="8954"/>
                    </a:lnTo>
                    <a:lnTo>
                      <a:pt x="2165" y="8581"/>
                    </a:lnTo>
                    <a:lnTo>
                      <a:pt x="2613" y="8258"/>
                    </a:lnTo>
                    <a:lnTo>
                      <a:pt x="3110" y="7934"/>
                    </a:lnTo>
                    <a:lnTo>
                      <a:pt x="3607" y="7661"/>
                    </a:lnTo>
                    <a:lnTo>
                      <a:pt x="4155" y="7437"/>
                    </a:lnTo>
                    <a:lnTo>
                      <a:pt x="4702" y="7263"/>
                    </a:lnTo>
                    <a:lnTo>
                      <a:pt x="5299" y="7114"/>
                    </a:lnTo>
                    <a:lnTo>
                      <a:pt x="5423" y="7114"/>
                    </a:lnTo>
                    <a:lnTo>
                      <a:pt x="5572" y="7163"/>
                    </a:lnTo>
                    <a:lnTo>
                      <a:pt x="5647" y="7263"/>
                    </a:lnTo>
                    <a:lnTo>
                      <a:pt x="5722" y="7387"/>
                    </a:lnTo>
                    <a:lnTo>
                      <a:pt x="5722" y="7536"/>
                    </a:lnTo>
                    <a:lnTo>
                      <a:pt x="5672" y="7661"/>
                    </a:lnTo>
                    <a:lnTo>
                      <a:pt x="5572" y="7760"/>
                    </a:lnTo>
                    <a:lnTo>
                      <a:pt x="5448" y="7810"/>
                    </a:lnTo>
                    <a:lnTo>
                      <a:pt x="4876" y="7934"/>
                    </a:lnTo>
                    <a:lnTo>
                      <a:pt x="4354" y="8133"/>
                    </a:lnTo>
                    <a:lnTo>
                      <a:pt x="3831" y="8357"/>
                    </a:lnTo>
                    <a:lnTo>
                      <a:pt x="3359" y="8606"/>
                    </a:lnTo>
                    <a:lnTo>
                      <a:pt x="2911" y="8904"/>
                    </a:lnTo>
                    <a:lnTo>
                      <a:pt x="2488" y="9228"/>
                    </a:lnTo>
                    <a:lnTo>
                      <a:pt x="2115" y="9601"/>
                    </a:lnTo>
                    <a:lnTo>
                      <a:pt x="1767" y="9999"/>
                    </a:lnTo>
                    <a:lnTo>
                      <a:pt x="2239" y="10521"/>
                    </a:lnTo>
                    <a:lnTo>
                      <a:pt x="2488" y="10795"/>
                    </a:lnTo>
                    <a:lnTo>
                      <a:pt x="2737" y="11043"/>
                    </a:lnTo>
                    <a:lnTo>
                      <a:pt x="3011" y="11267"/>
                    </a:lnTo>
                    <a:lnTo>
                      <a:pt x="3309" y="11491"/>
                    </a:lnTo>
                    <a:lnTo>
                      <a:pt x="3632" y="11690"/>
                    </a:lnTo>
                    <a:lnTo>
                      <a:pt x="3956" y="11864"/>
                    </a:lnTo>
                    <a:lnTo>
                      <a:pt x="4354" y="12014"/>
                    </a:lnTo>
                    <a:lnTo>
                      <a:pt x="4776" y="12138"/>
                    </a:lnTo>
                    <a:lnTo>
                      <a:pt x="5224" y="12213"/>
                    </a:lnTo>
                    <a:lnTo>
                      <a:pt x="5672" y="12237"/>
                    </a:lnTo>
                    <a:lnTo>
                      <a:pt x="6120" y="12213"/>
                    </a:lnTo>
                    <a:lnTo>
                      <a:pt x="6343" y="12188"/>
                    </a:lnTo>
                    <a:lnTo>
                      <a:pt x="6542" y="12113"/>
                    </a:lnTo>
                    <a:lnTo>
                      <a:pt x="6741" y="12063"/>
                    </a:lnTo>
                    <a:lnTo>
                      <a:pt x="6940" y="11964"/>
                    </a:lnTo>
                    <a:lnTo>
                      <a:pt x="7139" y="11864"/>
                    </a:lnTo>
                    <a:lnTo>
                      <a:pt x="7313" y="11740"/>
                    </a:lnTo>
                    <a:lnTo>
                      <a:pt x="7438" y="11690"/>
                    </a:lnTo>
                    <a:lnTo>
                      <a:pt x="7587" y="11690"/>
                    </a:lnTo>
                    <a:lnTo>
                      <a:pt x="7711" y="11715"/>
                    </a:lnTo>
                    <a:lnTo>
                      <a:pt x="7811" y="11815"/>
                    </a:lnTo>
                    <a:lnTo>
                      <a:pt x="7885" y="11939"/>
                    </a:lnTo>
                    <a:lnTo>
                      <a:pt x="7885" y="12088"/>
                    </a:lnTo>
                    <a:lnTo>
                      <a:pt x="7836" y="12213"/>
                    </a:lnTo>
                    <a:lnTo>
                      <a:pt x="7736" y="12312"/>
                    </a:lnTo>
                    <a:lnTo>
                      <a:pt x="7463" y="12511"/>
                    </a:lnTo>
                    <a:lnTo>
                      <a:pt x="7139" y="12660"/>
                    </a:lnTo>
                    <a:lnTo>
                      <a:pt x="6816" y="12785"/>
                    </a:lnTo>
                    <a:lnTo>
                      <a:pt x="6468" y="12859"/>
                    </a:lnTo>
                    <a:lnTo>
                      <a:pt x="6468" y="13158"/>
                    </a:lnTo>
                    <a:lnTo>
                      <a:pt x="6518" y="13431"/>
                    </a:lnTo>
                    <a:lnTo>
                      <a:pt x="6567" y="13730"/>
                    </a:lnTo>
                    <a:lnTo>
                      <a:pt x="6642" y="14003"/>
                    </a:lnTo>
                    <a:lnTo>
                      <a:pt x="6766" y="14277"/>
                    </a:lnTo>
                    <a:lnTo>
                      <a:pt x="6891" y="14551"/>
                    </a:lnTo>
                    <a:lnTo>
                      <a:pt x="7065" y="14824"/>
                    </a:lnTo>
                    <a:lnTo>
                      <a:pt x="7239" y="15073"/>
                    </a:lnTo>
                    <a:lnTo>
                      <a:pt x="7438" y="15297"/>
                    </a:lnTo>
                    <a:lnTo>
                      <a:pt x="7662" y="15521"/>
                    </a:lnTo>
                    <a:lnTo>
                      <a:pt x="7885" y="15744"/>
                    </a:lnTo>
                    <a:lnTo>
                      <a:pt x="8159" y="15943"/>
                    </a:lnTo>
                    <a:lnTo>
                      <a:pt x="8433" y="16117"/>
                    </a:lnTo>
                    <a:lnTo>
                      <a:pt x="8706" y="16267"/>
                    </a:lnTo>
                    <a:lnTo>
                      <a:pt x="9005" y="16416"/>
                    </a:lnTo>
                    <a:lnTo>
                      <a:pt x="9328" y="16515"/>
                    </a:lnTo>
                    <a:lnTo>
                      <a:pt x="9776" y="16665"/>
                    </a:lnTo>
                    <a:lnTo>
                      <a:pt x="10223" y="16739"/>
                    </a:lnTo>
                    <a:lnTo>
                      <a:pt x="11169" y="16889"/>
                    </a:lnTo>
                    <a:lnTo>
                      <a:pt x="11865" y="17013"/>
                    </a:lnTo>
                    <a:lnTo>
                      <a:pt x="11965" y="16963"/>
                    </a:lnTo>
                    <a:lnTo>
                      <a:pt x="12512" y="16839"/>
                    </a:lnTo>
                    <a:lnTo>
                      <a:pt x="12885" y="16739"/>
                    </a:lnTo>
                    <a:lnTo>
                      <a:pt x="13208" y="16615"/>
                    </a:lnTo>
                    <a:lnTo>
                      <a:pt x="13581" y="16441"/>
                    </a:lnTo>
                    <a:lnTo>
                      <a:pt x="13805" y="16341"/>
                    </a:lnTo>
                    <a:lnTo>
                      <a:pt x="13979" y="16217"/>
                    </a:lnTo>
                    <a:lnTo>
                      <a:pt x="14178" y="16068"/>
                    </a:lnTo>
                    <a:lnTo>
                      <a:pt x="14327" y="15894"/>
                    </a:lnTo>
                    <a:lnTo>
                      <a:pt x="14502" y="15744"/>
                    </a:lnTo>
                    <a:lnTo>
                      <a:pt x="14626" y="15570"/>
                    </a:lnTo>
                    <a:lnTo>
                      <a:pt x="14725" y="15396"/>
                    </a:lnTo>
                    <a:lnTo>
                      <a:pt x="14825" y="15197"/>
                    </a:lnTo>
                    <a:lnTo>
                      <a:pt x="14899" y="15098"/>
                    </a:lnTo>
                    <a:lnTo>
                      <a:pt x="14999" y="14998"/>
                    </a:lnTo>
                    <a:lnTo>
                      <a:pt x="15148" y="14973"/>
                    </a:lnTo>
                    <a:lnTo>
                      <a:pt x="15273" y="14998"/>
                    </a:lnTo>
                    <a:lnTo>
                      <a:pt x="15397" y="15073"/>
                    </a:lnTo>
                    <a:lnTo>
                      <a:pt x="15472" y="15197"/>
                    </a:lnTo>
                    <a:lnTo>
                      <a:pt x="15496" y="15322"/>
                    </a:lnTo>
                    <a:lnTo>
                      <a:pt x="15472" y="15471"/>
                    </a:lnTo>
                    <a:lnTo>
                      <a:pt x="15372" y="15695"/>
                    </a:lnTo>
                    <a:lnTo>
                      <a:pt x="15223" y="15943"/>
                    </a:lnTo>
                    <a:lnTo>
                      <a:pt x="15049" y="16167"/>
                    </a:lnTo>
                    <a:lnTo>
                      <a:pt x="14875" y="16391"/>
                    </a:lnTo>
                    <a:lnTo>
                      <a:pt x="14651" y="16590"/>
                    </a:lnTo>
                    <a:lnTo>
                      <a:pt x="14402" y="16789"/>
                    </a:lnTo>
                    <a:lnTo>
                      <a:pt x="14153" y="16938"/>
                    </a:lnTo>
                    <a:lnTo>
                      <a:pt x="13905" y="17087"/>
                    </a:lnTo>
                    <a:lnTo>
                      <a:pt x="13581" y="17237"/>
                    </a:lnTo>
                    <a:lnTo>
                      <a:pt x="13283" y="17361"/>
                    </a:lnTo>
                    <a:lnTo>
                      <a:pt x="13656" y="17510"/>
                    </a:lnTo>
                    <a:lnTo>
                      <a:pt x="14029" y="17709"/>
                    </a:lnTo>
                    <a:lnTo>
                      <a:pt x="14377" y="17933"/>
                    </a:lnTo>
                    <a:lnTo>
                      <a:pt x="14676" y="18207"/>
                    </a:lnTo>
                    <a:lnTo>
                      <a:pt x="14825" y="18356"/>
                    </a:lnTo>
                    <a:lnTo>
                      <a:pt x="14949" y="18505"/>
                    </a:lnTo>
                    <a:lnTo>
                      <a:pt x="15049" y="18654"/>
                    </a:lnTo>
                    <a:lnTo>
                      <a:pt x="15148" y="18829"/>
                    </a:lnTo>
                    <a:lnTo>
                      <a:pt x="15223" y="19003"/>
                    </a:lnTo>
                    <a:lnTo>
                      <a:pt x="15297" y="19177"/>
                    </a:lnTo>
                    <a:lnTo>
                      <a:pt x="15322" y="19376"/>
                    </a:lnTo>
                    <a:lnTo>
                      <a:pt x="15347" y="19575"/>
                    </a:lnTo>
                    <a:lnTo>
                      <a:pt x="15322" y="19724"/>
                    </a:lnTo>
                    <a:lnTo>
                      <a:pt x="15248" y="19823"/>
                    </a:lnTo>
                    <a:lnTo>
                      <a:pt x="15148" y="19898"/>
                    </a:lnTo>
                    <a:lnTo>
                      <a:pt x="14999" y="19948"/>
                    </a:lnTo>
                    <a:lnTo>
                      <a:pt x="14974" y="19948"/>
                    </a:lnTo>
                    <a:lnTo>
                      <a:pt x="14850" y="19923"/>
                    </a:lnTo>
                    <a:lnTo>
                      <a:pt x="14750" y="19848"/>
                    </a:lnTo>
                    <a:lnTo>
                      <a:pt x="14651" y="19724"/>
                    </a:lnTo>
                    <a:lnTo>
                      <a:pt x="14626" y="19600"/>
                    </a:lnTo>
                    <a:lnTo>
                      <a:pt x="14626" y="19450"/>
                    </a:lnTo>
                    <a:lnTo>
                      <a:pt x="14576" y="19301"/>
                    </a:lnTo>
                    <a:lnTo>
                      <a:pt x="14526" y="19152"/>
                    </a:lnTo>
                    <a:lnTo>
                      <a:pt x="14427" y="19028"/>
                    </a:lnTo>
                    <a:lnTo>
                      <a:pt x="14327" y="18878"/>
                    </a:lnTo>
                    <a:lnTo>
                      <a:pt x="14228" y="18754"/>
                    </a:lnTo>
                    <a:lnTo>
                      <a:pt x="13954" y="18530"/>
                    </a:lnTo>
                    <a:lnTo>
                      <a:pt x="13656" y="18306"/>
                    </a:lnTo>
                    <a:lnTo>
                      <a:pt x="13308" y="18132"/>
                    </a:lnTo>
                    <a:lnTo>
                      <a:pt x="12959" y="17983"/>
                    </a:lnTo>
                    <a:lnTo>
                      <a:pt x="12586" y="17883"/>
                    </a:lnTo>
                    <a:lnTo>
                      <a:pt x="12213" y="17784"/>
                    </a:lnTo>
                    <a:lnTo>
                      <a:pt x="11840" y="17734"/>
                    </a:lnTo>
                    <a:lnTo>
                      <a:pt x="11069" y="17610"/>
                    </a:lnTo>
                    <a:lnTo>
                      <a:pt x="10895" y="17585"/>
                    </a:lnTo>
                    <a:lnTo>
                      <a:pt x="10995" y="17859"/>
                    </a:lnTo>
                    <a:lnTo>
                      <a:pt x="11019" y="18132"/>
                    </a:lnTo>
                    <a:lnTo>
                      <a:pt x="11044" y="18431"/>
                    </a:lnTo>
                    <a:lnTo>
                      <a:pt x="11019" y="18704"/>
                    </a:lnTo>
                    <a:lnTo>
                      <a:pt x="10945" y="18978"/>
                    </a:lnTo>
                    <a:lnTo>
                      <a:pt x="10845" y="19251"/>
                    </a:lnTo>
                    <a:lnTo>
                      <a:pt x="10696" y="19525"/>
                    </a:lnTo>
                    <a:lnTo>
                      <a:pt x="10522" y="19749"/>
                    </a:lnTo>
                    <a:lnTo>
                      <a:pt x="10472" y="19823"/>
                    </a:lnTo>
                    <a:lnTo>
                      <a:pt x="10398" y="19848"/>
                    </a:lnTo>
                    <a:lnTo>
                      <a:pt x="10323" y="19873"/>
                    </a:lnTo>
                    <a:lnTo>
                      <a:pt x="10124" y="19873"/>
                    </a:lnTo>
                    <a:lnTo>
                      <a:pt x="10025" y="19799"/>
                    </a:lnTo>
                    <a:lnTo>
                      <a:pt x="9925" y="19699"/>
                    </a:lnTo>
                    <a:lnTo>
                      <a:pt x="9900" y="19550"/>
                    </a:lnTo>
                    <a:lnTo>
                      <a:pt x="9900" y="19425"/>
                    </a:lnTo>
                    <a:lnTo>
                      <a:pt x="9975" y="19301"/>
                    </a:lnTo>
                    <a:lnTo>
                      <a:pt x="10124" y="19077"/>
                    </a:lnTo>
                    <a:lnTo>
                      <a:pt x="10223" y="18853"/>
                    </a:lnTo>
                    <a:lnTo>
                      <a:pt x="10298" y="18630"/>
                    </a:lnTo>
                    <a:lnTo>
                      <a:pt x="10323" y="18381"/>
                    </a:lnTo>
                    <a:lnTo>
                      <a:pt x="10323" y="18132"/>
                    </a:lnTo>
                    <a:lnTo>
                      <a:pt x="10273" y="17883"/>
                    </a:lnTo>
                    <a:lnTo>
                      <a:pt x="10174" y="17660"/>
                    </a:lnTo>
                    <a:lnTo>
                      <a:pt x="10025" y="17436"/>
                    </a:lnTo>
                    <a:lnTo>
                      <a:pt x="9552" y="17336"/>
                    </a:lnTo>
                    <a:lnTo>
                      <a:pt x="9104" y="17212"/>
                    </a:lnTo>
                    <a:lnTo>
                      <a:pt x="8632" y="17013"/>
                    </a:lnTo>
                    <a:lnTo>
                      <a:pt x="8209" y="16814"/>
                    </a:lnTo>
                    <a:lnTo>
                      <a:pt x="7811" y="16565"/>
                    </a:lnTo>
                    <a:lnTo>
                      <a:pt x="7438" y="16267"/>
                    </a:lnTo>
                    <a:lnTo>
                      <a:pt x="7164" y="16491"/>
                    </a:lnTo>
                    <a:lnTo>
                      <a:pt x="6891" y="16690"/>
                    </a:lnTo>
                    <a:lnTo>
                      <a:pt x="6592" y="16864"/>
                    </a:lnTo>
                    <a:lnTo>
                      <a:pt x="6269" y="17013"/>
                    </a:lnTo>
                    <a:lnTo>
                      <a:pt x="5945" y="17162"/>
                    </a:lnTo>
                    <a:lnTo>
                      <a:pt x="5597" y="17262"/>
                    </a:lnTo>
                    <a:lnTo>
                      <a:pt x="5249" y="17361"/>
                    </a:lnTo>
                    <a:lnTo>
                      <a:pt x="4901" y="17411"/>
                    </a:lnTo>
                    <a:lnTo>
                      <a:pt x="4851" y="17411"/>
                    </a:lnTo>
                    <a:lnTo>
                      <a:pt x="4727" y="17386"/>
                    </a:lnTo>
                    <a:lnTo>
                      <a:pt x="4602" y="17336"/>
                    </a:lnTo>
                    <a:lnTo>
                      <a:pt x="4528" y="17237"/>
                    </a:lnTo>
                    <a:lnTo>
                      <a:pt x="4503" y="17112"/>
                    </a:lnTo>
                    <a:lnTo>
                      <a:pt x="4503" y="16963"/>
                    </a:lnTo>
                    <a:lnTo>
                      <a:pt x="4553" y="16839"/>
                    </a:lnTo>
                    <a:lnTo>
                      <a:pt x="4652" y="16764"/>
                    </a:lnTo>
                    <a:lnTo>
                      <a:pt x="4801" y="16714"/>
                    </a:lnTo>
                    <a:lnTo>
                      <a:pt x="5100" y="16665"/>
                    </a:lnTo>
                    <a:lnTo>
                      <a:pt x="5373" y="16590"/>
                    </a:lnTo>
                    <a:lnTo>
                      <a:pt x="5672" y="16491"/>
                    </a:lnTo>
                    <a:lnTo>
                      <a:pt x="5945" y="16391"/>
                    </a:lnTo>
                    <a:lnTo>
                      <a:pt x="6194" y="16267"/>
                    </a:lnTo>
                    <a:lnTo>
                      <a:pt x="6443" y="16117"/>
                    </a:lnTo>
                    <a:lnTo>
                      <a:pt x="6692" y="15943"/>
                    </a:lnTo>
                    <a:lnTo>
                      <a:pt x="6915" y="15794"/>
                    </a:lnTo>
                    <a:lnTo>
                      <a:pt x="6642" y="15471"/>
                    </a:lnTo>
                    <a:lnTo>
                      <a:pt x="6418" y="15147"/>
                    </a:lnTo>
                    <a:lnTo>
                      <a:pt x="6219" y="14799"/>
                    </a:lnTo>
                    <a:lnTo>
                      <a:pt x="6070" y="14451"/>
                    </a:lnTo>
                    <a:lnTo>
                      <a:pt x="5921" y="14078"/>
                    </a:lnTo>
                    <a:lnTo>
                      <a:pt x="5846" y="13705"/>
                    </a:lnTo>
                    <a:lnTo>
                      <a:pt x="5771" y="13332"/>
                    </a:lnTo>
                    <a:lnTo>
                      <a:pt x="5771" y="12959"/>
                    </a:lnTo>
                    <a:lnTo>
                      <a:pt x="5398" y="12959"/>
                    </a:lnTo>
                    <a:lnTo>
                      <a:pt x="5125" y="12934"/>
                    </a:lnTo>
                    <a:lnTo>
                      <a:pt x="4602" y="12834"/>
                    </a:lnTo>
                    <a:lnTo>
                      <a:pt x="4105" y="12685"/>
                    </a:lnTo>
                    <a:lnTo>
                      <a:pt x="3657" y="12511"/>
                    </a:lnTo>
                    <a:lnTo>
                      <a:pt x="3284" y="12312"/>
                    </a:lnTo>
                    <a:lnTo>
                      <a:pt x="2911" y="12088"/>
                    </a:lnTo>
                    <a:lnTo>
                      <a:pt x="2588" y="11839"/>
                    </a:lnTo>
                    <a:lnTo>
                      <a:pt x="2264" y="11591"/>
                    </a:lnTo>
                    <a:lnTo>
                      <a:pt x="1991" y="11292"/>
                    </a:lnTo>
                    <a:lnTo>
                      <a:pt x="1717" y="11019"/>
                    </a:lnTo>
                    <a:lnTo>
                      <a:pt x="1195" y="10422"/>
                    </a:lnTo>
                    <a:lnTo>
                      <a:pt x="971" y="10745"/>
                    </a:lnTo>
                    <a:lnTo>
                      <a:pt x="747" y="11068"/>
                    </a:lnTo>
                    <a:lnTo>
                      <a:pt x="573" y="11392"/>
                    </a:lnTo>
                    <a:lnTo>
                      <a:pt x="399" y="11740"/>
                    </a:lnTo>
                    <a:lnTo>
                      <a:pt x="250" y="12088"/>
                    </a:lnTo>
                    <a:lnTo>
                      <a:pt x="150" y="12461"/>
                    </a:lnTo>
                    <a:lnTo>
                      <a:pt x="76" y="12834"/>
                    </a:lnTo>
                    <a:lnTo>
                      <a:pt x="1" y="13232"/>
                    </a:lnTo>
                    <a:lnTo>
                      <a:pt x="125" y="13431"/>
                    </a:lnTo>
                    <a:lnTo>
                      <a:pt x="250" y="13630"/>
                    </a:lnTo>
                    <a:lnTo>
                      <a:pt x="399" y="13829"/>
                    </a:lnTo>
                    <a:lnTo>
                      <a:pt x="573" y="14003"/>
                    </a:lnTo>
                    <a:lnTo>
                      <a:pt x="772" y="14177"/>
                    </a:lnTo>
                    <a:lnTo>
                      <a:pt x="996" y="14327"/>
                    </a:lnTo>
                    <a:lnTo>
                      <a:pt x="1245" y="14476"/>
                    </a:lnTo>
                    <a:lnTo>
                      <a:pt x="1518" y="14600"/>
                    </a:lnTo>
                    <a:lnTo>
                      <a:pt x="1817" y="14700"/>
                    </a:lnTo>
                    <a:lnTo>
                      <a:pt x="2115" y="14799"/>
                    </a:lnTo>
                    <a:lnTo>
                      <a:pt x="2438" y="14849"/>
                    </a:lnTo>
                    <a:lnTo>
                      <a:pt x="2737" y="14899"/>
                    </a:lnTo>
                    <a:lnTo>
                      <a:pt x="3384" y="14899"/>
                    </a:lnTo>
                    <a:lnTo>
                      <a:pt x="3707" y="14849"/>
                    </a:lnTo>
                    <a:lnTo>
                      <a:pt x="4005" y="14774"/>
                    </a:lnTo>
                    <a:lnTo>
                      <a:pt x="4155" y="14774"/>
                    </a:lnTo>
                    <a:lnTo>
                      <a:pt x="4279" y="14824"/>
                    </a:lnTo>
                    <a:lnTo>
                      <a:pt x="4378" y="14899"/>
                    </a:lnTo>
                    <a:lnTo>
                      <a:pt x="4453" y="15023"/>
                    </a:lnTo>
                    <a:lnTo>
                      <a:pt x="4453" y="15172"/>
                    </a:lnTo>
                    <a:lnTo>
                      <a:pt x="4403" y="15297"/>
                    </a:lnTo>
                    <a:lnTo>
                      <a:pt x="4329" y="15396"/>
                    </a:lnTo>
                    <a:lnTo>
                      <a:pt x="4204" y="15471"/>
                    </a:lnTo>
                    <a:lnTo>
                      <a:pt x="3906" y="15545"/>
                    </a:lnTo>
                    <a:lnTo>
                      <a:pt x="3607" y="15570"/>
                    </a:lnTo>
                    <a:lnTo>
                      <a:pt x="3334" y="15620"/>
                    </a:lnTo>
                    <a:lnTo>
                      <a:pt x="3035" y="15620"/>
                    </a:lnTo>
                    <a:lnTo>
                      <a:pt x="2563" y="15595"/>
                    </a:lnTo>
                    <a:lnTo>
                      <a:pt x="2115" y="15521"/>
                    </a:lnTo>
                    <a:lnTo>
                      <a:pt x="1667" y="15421"/>
                    </a:lnTo>
                    <a:lnTo>
                      <a:pt x="1245" y="15247"/>
                    </a:lnTo>
                    <a:lnTo>
                      <a:pt x="896" y="15098"/>
                    </a:lnTo>
                    <a:lnTo>
                      <a:pt x="573" y="14899"/>
                    </a:lnTo>
                    <a:lnTo>
                      <a:pt x="299" y="14700"/>
                    </a:lnTo>
                    <a:lnTo>
                      <a:pt x="26" y="14476"/>
                    </a:lnTo>
                    <a:lnTo>
                      <a:pt x="125" y="14998"/>
                    </a:lnTo>
                    <a:lnTo>
                      <a:pt x="175" y="15247"/>
                    </a:lnTo>
                    <a:lnTo>
                      <a:pt x="250" y="15496"/>
                    </a:lnTo>
                    <a:lnTo>
                      <a:pt x="374" y="15819"/>
                    </a:lnTo>
                    <a:lnTo>
                      <a:pt x="523" y="16142"/>
                    </a:lnTo>
                    <a:lnTo>
                      <a:pt x="673" y="16441"/>
                    </a:lnTo>
                    <a:lnTo>
                      <a:pt x="871" y="16739"/>
                    </a:lnTo>
                    <a:lnTo>
                      <a:pt x="1070" y="17038"/>
                    </a:lnTo>
                    <a:lnTo>
                      <a:pt x="1294" y="17311"/>
                    </a:lnTo>
                    <a:lnTo>
                      <a:pt x="1518" y="17560"/>
                    </a:lnTo>
                    <a:lnTo>
                      <a:pt x="1792" y="17834"/>
                    </a:lnTo>
                    <a:lnTo>
                      <a:pt x="2065" y="18058"/>
                    </a:lnTo>
                    <a:lnTo>
                      <a:pt x="2339" y="18306"/>
                    </a:lnTo>
                    <a:lnTo>
                      <a:pt x="2662" y="18505"/>
                    </a:lnTo>
                    <a:lnTo>
                      <a:pt x="2961" y="18704"/>
                    </a:lnTo>
                    <a:lnTo>
                      <a:pt x="3309" y="18903"/>
                    </a:lnTo>
                    <a:lnTo>
                      <a:pt x="3657" y="19077"/>
                    </a:lnTo>
                    <a:lnTo>
                      <a:pt x="4005" y="19227"/>
                    </a:lnTo>
                    <a:lnTo>
                      <a:pt x="4378" y="19351"/>
                    </a:lnTo>
                    <a:lnTo>
                      <a:pt x="4926" y="19351"/>
                    </a:lnTo>
                    <a:lnTo>
                      <a:pt x="5349" y="19326"/>
                    </a:lnTo>
                    <a:lnTo>
                      <a:pt x="5771" y="19227"/>
                    </a:lnTo>
                    <a:lnTo>
                      <a:pt x="6194" y="19127"/>
                    </a:lnTo>
                    <a:lnTo>
                      <a:pt x="6567" y="18953"/>
                    </a:lnTo>
                    <a:lnTo>
                      <a:pt x="6940" y="18779"/>
                    </a:lnTo>
                    <a:lnTo>
                      <a:pt x="7289" y="18555"/>
                    </a:lnTo>
                    <a:lnTo>
                      <a:pt x="7587" y="18281"/>
                    </a:lnTo>
                    <a:lnTo>
                      <a:pt x="7711" y="18232"/>
                    </a:lnTo>
                    <a:lnTo>
                      <a:pt x="7861" y="18207"/>
                    </a:lnTo>
                    <a:lnTo>
                      <a:pt x="7985" y="18232"/>
                    </a:lnTo>
                    <a:lnTo>
                      <a:pt x="8109" y="18306"/>
                    </a:lnTo>
                    <a:lnTo>
                      <a:pt x="8184" y="18431"/>
                    </a:lnTo>
                    <a:lnTo>
                      <a:pt x="8209" y="18555"/>
                    </a:lnTo>
                    <a:lnTo>
                      <a:pt x="8159" y="18704"/>
                    </a:lnTo>
                    <a:lnTo>
                      <a:pt x="8084" y="18804"/>
                    </a:lnTo>
                    <a:lnTo>
                      <a:pt x="7811" y="19052"/>
                    </a:lnTo>
                    <a:lnTo>
                      <a:pt x="7512" y="19251"/>
                    </a:lnTo>
                    <a:lnTo>
                      <a:pt x="7189" y="19450"/>
                    </a:lnTo>
                    <a:lnTo>
                      <a:pt x="6866" y="19624"/>
                    </a:lnTo>
                    <a:lnTo>
                      <a:pt x="6518" y="19749"/>
                    </a:lnTo>
                    <a:lnTo>
                      <a:pt x="6169" y="19873"/>
                    </a:lnTo>
                    <a:lnTo>
                      <a:pt x="5796" y="19948"/>
                    </a:lnTo>
                    <a:lnTo>
                      <a:pt x="5423" y="20022"/>
                    </a:lnTo>
                    <a:lnTo>
                      <a:pt x="5970" y="20445"/>
                    </a:lnTo>
                    <a:lnTo>
                      <a:pt x="6542" y="20843"/>
                    </a:lnTo>
                    <a:lnTo>
                      <a:pt x="7164" y="21191"/>
                    </a:lnTo>
                    <a:lnTo>
                      <a:pt x="7786" y="21490"/>
                    </a:lnTo>
                    <a:lnTo>
                      <a:pt x="8458" y="21739"/>
                    </a:lnTo>
                    <a:lnTo>
                      <a:pt x="9129" y="21962"/>
                    </a:lnTo>
                    <a:lnTo>
                      <a:pt x="9826" y="22137"/>
                    </a:lnTo>
                    <a:lnTo>
                      <a:pt x="10522" y="22261"/>
                    </a:lnTo>
                    <a:lnTo>
                      <a:pt x="10895" y="22211"/>
                    </a:lnTo>
                    <a:lnTo>
                      <a:pt x="11069" y="22161"/>
                    </a:lnTo>
                    <a:lnTo>
                      <a:pt x="11268" y="22112"/>
                    </a:lnTo>
                    <a:lnTo>
                      <a:pt x="11467" y="22012"/>
                    </a:lnTo>
                    <a:lnTo>
                      <a:pt x="11666" y="21913"/>
                    </a:lnTo>
                    <a:lnTo>
                      <a:pt x="11840" y="21788"/>
                    </a:lnTo>
                    <a:lnTo>
                      <a:pt x="11989" y="21614"/>
                    </a:lnTo>
                    <a:lnTo>
                      <a:pt x="12114" y="21440"/>
                    </a:lnTo>
                    <a:lnTo>
                      <a:pt x="12213" y="21291"/>
                    </a:lnTo>
                    <a:lnTo>
                      <a:pt x="12288" y="21117"/>
                    </a:lnTo>
                    <a:lnTo>
                      <a:pt x="12338" y="20918"/>
                    </a:lnTo>
                    <a:lnTo>
                      <a:pt x="12363" y="20744"/>
                    </a:lnTo>
                    <a:lnTo>
                      <a:pt x="12387" y="20545"/>
                    </a:lnTo>
                    <a:lnTo>
                      <a:pt x="12363" y="20371"/>
                    </a:lnTo>
                    <a:lnTo>
                      <a:pt x="12313" y="20172"/>
                    </a:lnTo>
                    <a:lnTo>
                      <a:pt x="12313" y="20047"/>
                    </a:lnTo>
                    <a:lnTo>
                      <a:pt x="12338" y="19923"/>
                    </a:lnTo>
                    <a:lnTo>
                      <a:pt x="12437" y="19799"/>
                    </a:lnTo>
                    <a:lnTo>
                      <a:pt x="12561" y="19749"/>
                    </a:lnTo>
                    <a:lnTo>
                      <a:pt x="12686" y="19724"/>
                    </a:lnTo>
                    <a:lnTo>
                      <a:pt x="12835" y="19774"/>
                    </a:lnTo>
                    <a:lnTo>
                      <a:pt x="12935" y="19848"/>
                    </a:lnTo>
                    <a:lnTo>
                      <a:pt x="13009" y="19973"/>
                    </a:lnTo>
                    <a:lnTo>
                      <a:pt x="13059" y="20246"/>
                    </a:lnTo>
                    <a:lnTo>
                      <a:pt x="13084" y="20520"/>
                    </a:lnTo>
                    <a:lnTo>
                      <a:pt x="13084" y="20793"/>
                    </a:lnTo>
                    <a:lnTo>
                      <a:pt x="13034" y="21067"/>
                    </a:lnTo>
                    <a:lnTo>
                      <a:pt x="12959" y="21341"/>
                    </a:lnTo>
                    <a:lnTo>
                      <a:pt x="12860" y="21589"/>
                    </a:lnTo>
                    <a:lnTo>
                      <a:pt x="12711" y="21838"/>
                    </a:lnTo>
                    <a:lnTo>
                      <a:pt x="12537" y="22087"/>
                    </a:lnTo>
                    <a:lnTo>
                      <a:pt x="12387" y="22211"/>
                    </a:lnTo>
                    <a:lnTo>
                      <a:pt x="12238" y="22360"/>
                    </a:lnTo>
                    <a:lnTo>
                      <a:pt x="12263" y="22360"/>
                    </a:lnTo>
                    <a:lnTo>
                      <a:pt x="12885" y="22286"/>
                    </a:lnTo>
                    <a:lnTo>
                      <a:pt x="13482" y="22211"/>
                    </a:lnTo>
                    <a:lnTo>
                      <a:pt x="14054" y="22062"/>
                    </a:lnTo>
                    <a:lnTo>
                      <a:pt x="14626" y="21888"/>
                    </a:lnTo>
                    <a:lnTo>
                      <a:pt x="15198" y="21689"/>
                    </a:lnTo>
                    <a:lnTo>
                      <a:pt x="15720" y="21465"/>
                    </a:lnTo>
                    <a:lnTo>
                      <a:pt x="16243" y="21191"/>
                    </a:lnTo>
                    <a:lnTo>
                      <a:pt x="16740" y="20893"/>
                    </a:lnTo>
                    <a:lnTo>
                      <a:pt x="17213" y="20570"/>
                    </a:lnTo>
                    <a:lnTo>
                      <a:pt x="17660" y="20197"/>
                    </a:lnTo>
                    <a:lnTo>
                      <a:pt x="18058" y="19823"/>
                    </a:lnTo>
                    <a:lnTo>
                      <a:pt x="18456" y="19425"/>
                    </a:lnTo>
                    <a:lnTo>
                      <a:pt x="18804" y="19003"/>
                    </a:lnTo>
                    <a:lnTo>
                      <a:pt x="19128" y="18555"/>
                    </a:lnTo>
                    <a:lnTo>
                      <a:pt x="19426" y="18107"/>
                    </a:lnTo>
                    <a:lnTo>
                      <a:pt x="19700" y="17610"/>
                    </a:lnTo>
                    <a:lnTo>
                      <a:pt x="19376" y="17859"/>
                    </a:lnTo>
                    <a:lnTo>
                      <a:pt x="19028" y="18082"/>
                    </a:lnTo>
                    <a:lnTo>
                      <a:pt x="18680" y="18256"/>
                    </a:lnTo>
                    <a:lnTo>
                      <a:pt x="18332" y="18406"/>
                    </a:lnTo>
                    <a:lnTo>
                      <a:pt x="17959" y="18530"/>
                    </a:lnTo>
                    <a:lnTo>
                      <a:pt x="17586" y="18605"/>
                    </a:lnTo>
                    <a:lnTo>
                      <a:pt x="17213" y="18654"/>
                    </a:lnTo>
                    <a:lnTo>
                      <a:pt x="16840" y="18679"/>
                    </a:lnTo>
                    <a:lnTo>
                      <a:pt x="16367" y="18654"/>
                    </a:lnTo>
                    <a:lnTo>
                      <a:pt x="16243" y="18605"/>
                    </a:lnTo>
                    <a:lnTo>
                      <a:pt x="16118" y="18530"/>
                    </a:lnTo>
                    <a:lnTo>
                      <a:pt x="16068" y="18406"/>
                    </a:lnTo>
                    <a:lnTo>
                      <a:pt x="16044" y="18256"/>
                    </a:lnTo>
                    <a:lnTo>
                      <a:pt x="16093" y="18132"/>
                    </a:lnTo>
                    <a:lnTo>
                      <a:pt x="16193" y="18033"/>
                    </a:lnTo>
                    <a:lnTo>
                      <a:pt x="16317" y="17958"/>
                    </a:lnTo>
                    <a:lnTo>
                      <a:pt x="16989" y="17958"/>
                    </a:lnTo>
                    <a:lnTo>
                      <a:pt x="17237" y="17933"/>
                    </a:lnTo>
                    <a:lnTo>
                      <a:pt x="17511" y="17908"/>
                    </a:lnTo>
                    <a:lnTo>
                      <a:pt x="17785" y="17834"/>
                    </a:lnTo>
                    <a:lnTo>
                      <a:pt x="18033" y="17759"/>
                    </a:lnTo>
                    <a:lnTo>
                      <a:pt x="18282" y="17635"/>
                    </a:lnTo>
                    <a:lnTo>
                      <a:pt x="18556" y="17510"/>
                    </a:lnTo>
                    <a:lnTo>
                      <a:pt x="18804" y="17386"/>
                    </a:lnTo>
                    <a:lnTo>
                      <a:pt x="19028" y="17212"/>
                    </a:lnTo>
                    <a:lnTo>
                      <a:pt x="19277" y="17038"/>
                    </a:lnTo>
                    <a:lnTo>
                      <a:pt x="19476" y="16864"/>
                    </a:lnTo>
                    <a:lnTo>
                      <a:pt x="19700" y="16665"/>
                    </a:lnTo>
                    <a:lnTo>
                      <a:pt x="19899" y="16441"/>
                    </a:lnTo>
                    <a:lnTo>
                      <a:pt x="20098" y="16192"/>
                    </a:lnTo>
                    <a:lnTo>
                      <a:pt x="20272" y="15943"/>
                    </a:lnTo>
                    <a:lnTo>
                      <a:pt x="20297" y="15918"/>
                    </a:lnTo>
                    <a:lnTo>
                      <a:pt x="20347" y="15570"/>
                    </a:lnTo>
                    <a:lnTo>
                      <a:pt x="20396" y="15222"/>
                    </a:lnTo>
                    <a:lnTo>
                      <a:pt x="20421" y="14849"/>
                    </a:lnTo>
                    <a:lnTo>
                      <a:pt x="20421" y="14501"/>
                    </a:lnTo>
                    <a:lnTo>
                      <a:pt x="20421" y="14153"/>
                    </a:lnTo>
                    <a:lnTo>
                      <a:pt x="20172" y="14277"/>
                    </a:lnTo>
                    <a:lnTo>
                      <a:pt x="19874" y="14401"/>
                    </a:lnTo>
                    <a:lnTo>
                      <a:pt x="19600" y="14501"/>
                    </a:lnTo>
                    <a:lnTo>
                      <a:pt x="19302" y="14575"/>
                    </a:lnTo>
                    <a:lnTo>
                      <a:pt x="18979" y="14650"/>
                    </a:lnTo>
                    <a:lnTo>
                      <a:pt x="18630" y="14700"/>
                    </a:lnTo>
                    <a:lnTo>
                      <a:pt x="18282" y="14725"/>
                    </a:lnTo>
                    <a:lnTo>
                      <a:pt x="17834" y="14725"/>
                    </a:lnTo>
                    <a:lnTo>
                      <a:pt x="17287" y="14700"/>
                    </a:lnTo>
                    <a:lnTo>
                      <a:pt x="16790" y="14625"/>
                    </a:lnTo>
                    <a:lnTo>
                      <a:pt x="16342" y="14501"/>
                    </a:lnTo>
                    <a:lnTo>
                      <a:pt x="15894" y="14327"/>
                    </a:lnTo>
                    <a:lnTo>
                      <a:pt x="15695" y="14227"/>
                    </a:lnTo>
                    <a:lnTo>
                      <a:pt x="15496" y="14103"/>
                    </a:lnTo>
                    <a:lnTo>
                      <a:pt x="15297" y="13954"/>
                    </a:lnTo>
                    <a:lnTo>
                      <a:pt x="15123" y="13804"/>
                    </a:lnTo>
                    <a:lnTo>
                      <a:pt x="14974" y="13655"/>
                    </a:lnTo>
                    <a:lnTo>
                      <a:pt x="14850" y="13481"/>
                    </a:lnTo>
                    <a:lnTo>
                      <a:pt x="14725" y="13307"/>
                    </a:lnTo>
                    <a:lnTo>
                      <a:pt x="14626" y="13133"/>
                    </a:lnTo>
                    <a:lnTo>
                      <a:pt x="14253" y="13083"/>
                    </a:lnTo>
                    <a:lnTo>
                      <a:pt x="13905" y="13008"/>
                    </a:lnTo>
                    <a:lnTo>
                      <a:pt x="13556" y="12909"/>
                    </a:lnTo>
                    <a:lnTo>
                      <a:pt x="13233" y="12785"/>
                    </a:lnTo>
                    <a:lnTo>
                      <a:pt x="12910" y="12660"/>
                    </a:lnTo>
                    <a:lnTo>
                      <a:pt x="12586" y="12511"/>
                    </a:lnTo>
                    <a:lnTo>
                      <a:pt x="12288" y="12337"/>
                    </a:lnTo>
                    <a:lnTo>
                      <a:pt x="11989" y="12138"/>
                    </a:lnTo>
                    <a:lnTo>
                      <a:pt x="11741" y="12536"/>
                    </a:lnTo>
                    <a:lnTo>
                      <a:pt x="11492" y="12909"/>
                    </a:lnTo>
                    <a:lnTo>
                      <a:pt x="11194" y="13257"/>
                    </a:lnTo>
                    <a:lnTo>
                      <a:pt x="10845" y="13605"/>
                    </a:lnTo>
                    <a:lnTo>
                      <a:pt x="10497" y="13904"/>
                    </a:lnTo>
                    <a:lnTo>
                      <a:pt x="10099" y="14202"/>
                    </a:lnTo>
                    <a:lnTo>
                      <a:pt x="9701" y="14451"/>
                    </a:lnTo>
                    <a:lnTo>
                      <a:pt x="9253" y="14675"/>
                    </a:lnTo>
                    <a:lnTo>
                      <a:pt x="9179" y="14700"/>
                    </a:lnTo>
                    <a:lnTo>
                      <a:pt x="9104" y="14725"/>
                    </a:lnTo>
                    <a:lnTo>
                      <a:pt x="9005" y="14700"/>
                    </a:lnTo>
                    <a:lnTo>
                      <a:pt x="8930" y="14675"/>
                    </a:lnTo>
                    <a:lnTo>
                      <a:pt x="8856" y="14600"/>
                    </a:lnTo>
                    <a:lnTo>
                      <a:pt x="8781" y="14526"/>
                    </a:lnTo>
                    <a:lnTo>
                      <a:pt x="8756" y="14376"/>
                    </a:lnTo>
                    <a:lnTo>
                      <a:pt x="8781" y="14252"/>
                    </a:lnTo>
                    <a:lnTo>
                      <a:pt x="8831" y="14128"/>
                    </a:lnTo>
                    <a:lnTo>
                      <a:pt x="8955" y="14028"/>
                    </a:lnTo>
                    <a:lnTo>
                      <a:pt x="9353" y="13829"/>
                    </a:lnTo>
                    <a:lnTo>
                      <a:pt x="9726" y="13580"/>
                    </a:lnTo>
                    <a:lnTo>
                      <a:pt x="10074" y="13332"/>
                    </a:lnTo>
                    <a:lnTo>
                      <a:pt x="10398" y="13033"/>
                    </a:lnTo>
                    <a:lnTo>
                      <a:pt x="10696" y="12735"/>
                    </a:lnTo>
                    <a:lnTo>
                      <a:pt x="10970" y="12411"/>
                    </a:lnTo>
                    <a:lnTo>
                      <a:pt x="11218" y="12063"/>
                    </a:lnTo>
                    <a:lnTo>
                      <a:pt x="11417" y="11715"/>
                    </a:lnTo>
                    <a:lnTo>
                      <a:pt x="11144" y="11466"/>
                    </a:lnTo>
                    <a:lnTo>
                      <a:pt x="10895" y="11193"/>
                    </a:lnTo>
                    <a:lnTo>
                      <a:pt x="10696" y="10919"/>
                    </a:lnTo>
                    <a:lnTo>
                      <a:pt x="10497" y="10646"/>
                    </a:lnTo>
                    <a:lnTo>
                      <a:pt x="10323" y="10347"/>
                    </a:lnTo>
                    <a:lnTo>
                      <a:pt x="10174" y="10049"/>
                    </a:lnTo>
                    <a:lnTo>
                      <a:pt x="10049" y="9750"/>
                    </a:lnTo>
                    <a:lnTo>
                      <a:pt x="9950" y="9427"/>
                    </a:lnTo>
                    <a:lnTo>
                      <a:pt x="9900" y="9054"/>
                    </a:lnTo>
                    <a:lnTo>
                      <a:pt x="9850" y="8705"/>
                    </a:lnTo>
                    <a:lnTo>
                      <a:pt x="9403" y="8755"/>
                    </a:lnTo>
                    <a:lnTo>
                      <a:pt x="8955" y="8855"/>
                    </a:lnTo>
                    <a:lnTo>
                      <a:pt x="8532" y="8979"/>
                    </a:lnTo>
                    <a:lnTo>
                      <a:pt x="8109" y="9153"/>
                    </a:lnTo>
                    <a:lnTo>
                      <a:pt x="7736" y="9377"/>
                    </a:lnTo>
                    <a:lnTo>
                      <a:pt x="7388" y="9651"/>
                    </a:lnTo>
                    <a:lnTo>
                      <a:pt x="7065" y="9949"/>
                    </a:lnTo>
                    <a:lnTo>
                      <a:pt x="6791" y="10272"/>
                    </a:lnTo>
                    <a:lnTo>
                      <a:pt x="6741" y="10347"/>
                    </a:lnTo>
                    <a:lnTo>
                      <a:pt x="6667" y="10397"/>
                    </a:lnTo>
                    <a:lnTo>
                      <a:pt x="6592" y="10422"/>
                    </a:lnTo>
                    <a:lnTo>
                      <a:pt x="6393" y="10422"/>
                    </a:lnTo>
                    <a:lnTo>
                      <a:pt x="6294" y="10372"/>
                    </a:lnTo>
                    <a:lnTo>
                      <a:pt x="6194" y="10272"/>
                    </a:lnTo>
                    <a:lnTo>
                      <a:pt x="6144" y="10123"/>
                    </a:lnTo>
                    <a:lnTo>
                      <a:pt x="6169" y="9999"/>
                    </a:lnTo>
                    <a:lnTo>
                      <a:pt x="6219" y="9874"/>
                    </a:lnTo>
                    <a:lnTo>
                      <a:pt x="6368" y="9651"/>
                    </a:lnTo>
                    <a:lnTo>
                      <a:pt x="6542" y="9477"/>
                    </a:lnTo>
                    <a:lnTo>
                      <a:pt x="6716" y="9278"/>
                    </a:lnTo>
                    <a:lnTo>
                      <a:pt x="6915" y="9103"/>
                    </a:lnTo>
                    <a:lnTo>
                      <a:pt x="7338" y="8805"/>
                    </a:lnTo>
                    <a:lnTo>
                      <a:pt x="7786" y="8531"/>
                    </a:lnTo>
                    <a:lnTo>
                      <a:pt x="8259" y="8332"/>
                    </a:lnTo>
                    <a:lnTo>
                      <a:pt x="8756" y="8158"/>
                    </a:lnTo>
                    <a:lnTo>
                      <a:pt x="9278" y="8059"/>
                    </a:lnTo>
                    <a:lnTo>
                      <a:pt x="9801" y="8009"/>
                    </a:lnTo>
                    <a:lnTo>
                      <a:pt x="9801" y="7934"/>
                    </a:lnTo>
                    <a:lnTo>
                      <a:pt x="9776" y="7462"/>
                    </a:lnTo>
                    <a:lnTo>
                      <a:pt x="9751" y="7014"/>
                    </a:lnTo>
                    <a:lnTo>
                      <a:pt x="9676" y="6591"/>
                    </a:lnTo>
                    <a:lnTo>
                      <a:pt x="9627" y="6367"/>
                    </a:lnTo>
                    <a:lnTo>
                      <a:pt x="9552" y="6169"/>
                    </a:lnTo>
                    <a:lnTo>
                      <a:pt x="9403" y="5895"/>
                    </a:lnTo>
                    <a:lnTo>
                      <a:pt x="9253" y="5646"/>
                    </a:lnTo>
                    <a:lnTo>
                      <a:pt x="9079" y="5373"/>
                    </a:lnTo>
                    <a:lnTo>
                      <a:pt x="8880" y="5149"/>
                    </a:lnTo>
                    <a:lnTo>
                      <a:pt x="8433" y="4676"/>
                    </a:lnTo>
                    <a:lnTo>
                      <a:pt x="7960" y="4253"/>
                    </a:lnTo>
                    <a:lnTo>
                      <a:pt x="7761" y="4054"/>
                    </a:lnTo>
                    <a:lnTo>
                      <a:pt x="7264" y="3607"/>
                    </a:lnTo>
                    <a:lnTo>
                      <a:pt x="6766" y="3134"/>
                    </a:lnTo>
                    <a:lnTo>
                      <a:pt x="6169" y="3308"/>
                    </a:lnTo>
                    <a:lnTo>
                      <a:pt x="5597" y="3507"/>
                    </a:lnTo>
                    <a:lnTo>
                      <a:pt x="5025" y="3781"/>
                    </a:lnTo>
                    <a:lnTo>
                      <a:pt x="4503" y="4079"/>
                    </a:lnTo>
                    <a:lnTo>
                      <a:pt x="4030" y="4403"/>
                    </a:lnTo>
                    <a:lnTo>
                      <a:pt x="3558" y="4776"/>
                    </a:lnTo>
                    <a:lnTo>
                      <a:pt x="3160" y="5198"/>
                    </a:lnTo>
                    <a:lnTo>
                      <a:pt x="2812" y="5621"/>
                    </a:lnTo>
                    <a:lnTo>
                      <a:pt x="2737" y="5696"/>
                    </a:lnTo>
                    <a:lnTo>
                      <a:pt x="2662" y="5746"/>
                    </a:lnTo>
                    <a:lnTo>
                      <a:pt x="2588" y="5771"/>
                    </a:lnTo>
                    <a:lnTo>
                      <a:pt x="2414" y="5771"/>
                    </a:lnTo>
                    <a:lnTo>
                      <a:pt x="2314" y="5721"/>
                    </a:lnTo>
                    <a:lnTo>
                      <a:pt x="2215" y="5596"/>
                    </a:lnTo>
                    <a:lnTo>
                      <a:pt x="2165" y="5472"/>
                    </a:lnTo>
                    <a:lnTo>
                      <a:pt x="2165" y="5348"/>
                    </a:lnTo>
                    <a:lnTo>
                      <a:pt x="2239" y="5223"/>
                    </a:lnTo>
                    <a:lnTo>
                      <a:pt x="2613" y="4751"/>
                    </a:lnTo>
                    <a:lnTo>
                      <a:pt x="3011" y="4328"/>
                    </a:lnTo>
                    <a:lnTo>
                      <a:pt x="3483" y="3930"/>
                    </a:lnTo>
                    <a:lnTo>
                      <a:pt x="3981" y="3582"/>
                    </a:lnTo>
                    <a:lnTo>
                      <a:pt x="4503" y="3258"/>
                    </a:lnTo>
                    <a:lnTo>
                      <a:pt x="5075" y="2960"/>
                    </a:lnTo>
                    <a:lnTo>
                      <a:pt x="5672" y="2736"/>
                    </a:lnTo>
                    <a:lnTo>
                      <a:pt x="6269" y="2537"/>
                    </a:lnTo>
                    <a:lnTo>
                      <a:pt x="6045" y="2214"/>
                    </a:lnTo>
                    <a:lnTo>
                      <a:pt x="5921" y="1965"/>
                    </a:lnTo>
                    <a:lnTo>
                      <a:pt x="5796" y="1716"/>
                    </a:lnTo>
                    <a:lnTo>
                      <a:pt x="5697" y="1443"/>
                    </a:lnTo>
                    <a:lnTo>
                      <a:pt x="5622" y="1144"/>
                    </a:lnTo>
                    <a:lnTo>
                      <a:pt x="5572" y="871"/>
                    </a:lnTo>
                    <a:lnTo>
                      <a:pt x="5547" y="572"/>
                    </a:lnTo>
                    <a:lnTo>
                      <a:pt x="5547" y="274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1" name="Google Shape;89;p15">
                <a:extLst>
                  <a:ext uri="{FF2B5EF4-FFF2-40B4-BE49-F238E27FC236}">
                    <a16:creationId xmlns:a16="http://schemas.microsoft.com/office/drawing/2014/main" id="{E211B63C-D545-C0BA-3E6A-72E5E1259A56}"/>
                  </a:ext>
                </a:extLst>
              </p:cNvPr>
              <p:cNvSpPr/>
              <p:nvPr/>
            </p:nvSpPr>
            <p:spPr>
              <a:xfrm>
                <a:off x="2256621" y="1553473"/>
                <a:ext cx="114901" cy="309757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5024" fill="none" extrusionOk="0">
                    <a:moveTo>
                      <a:pt x="5572" y="1"/>
                    </a:moveTo>
                    <a:lnTo>
                      <a:pt x="5572" y="6891"/>
                    </a:lnTo>
                    <a:lnTo>
                      <a:pt x="1" y="10074"/>
                    </a:lnTo>
                    <a:lnTo>
                      <a:pt x="1" y="15024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2" name="Google Shape;90;p15">
                <a:extLst>
                  <a:ext uri="{FF2B5EF4-FFF2-40B4-BE49-F238E27FC236}">
                    <a16:creationId xmlns:a16="http://schemas.microsoft.com/office/drawing/2014/main" id="{DBFA5BC6-9543-9FD5-D87B-36321AA21B72}"/>
                  </a:ext>
                </a:extLst>
              </p:cNvPr>
              <p:cNvSpPr/>
              <p:nvPr/>
            </p:nvSpPr>
            <p:spPr>
              <a:xfrm>
                <a:off x="2224829" y="1863210"/>
                <a:ext cx="63110" cy="6311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3061" fill="none" extrusionOk="0">
                    <a:moveTo>
                      <a:pt x="3060" y="1543"/>
                    </a:moveTo>
                    <a:lnTo>
                      <a:pt x="3060" y="1543"/>
                    </a:lnTo>
                    <a:lnTo>
                      <a:pt x="3060" y="1692"/>
                    </a:lnTo>
                    <a:lnTo>
                      <a:pt x="3035" y="1841"/>
                    </a:lnTo>
                    <a:lnTo>
                      <a:pt x="2986" y="1991"/>
                    </a:lnTo>
                    <a:lnTo>
                      <a:pt x="2936" y="2140"/>
                    </a:lnTo>
                    <a:lnTo>
                      <a:pt x="2787" y="2389"/>
                    </a:lnTo>
                    <a:lnTo>
                      <a:pt x="2612" y="2612"/>
                    </a:lnTo>
                    <a:lnTo>
                      <a:pt x="2389" y="2786"/>
                    </a:lnTo>
                    <a:lnTo>
                      <a:pt x="2115" y="2936"/>
                    </a:lnTo>
                    <a:lnTo>
                      <a:pt x="1991" y="2985"/>
                    </a:lnTo>
                    <a:lnTo>
                      <a:pt x="1841" y="3035"/>
                    </a:lnTo>
                    <a:lnTo>
                      <a:pt x="1692" y="3060"/>
                    </a:lnTo>
                    <a:lnTo>
                      <a:pt x="1543" y="3060"/>
                    </a:lnTo>
                    <a:lnTo>
                      <a:pt x="1543" y="3060"/>
                    </a:lnTo>
                    <a:lnTo>
                      <a:pt x="1369" y="3060"/>
                    </a:lnTo>
                    <a:lnTo>
                      <a:pt x="1220" y="3035"/>
                    </a:lnTo>
                    <a:lnTo>
                      <a:pt x="1070" y="2985"/>
                    </a:lnTo>
                    <a:lnTo>
                      <a:pt x="946" y="2936"/>
                    </a:lnTo>
                    <a:lnTo>
                      <a:pt x="672" y="2786"/>
                    </a:lnTo>
                    <a:lnTo>
                      <a:pt x="449" y="2612"/>
                    </a:lnTo>
                    <a:lnTo>
                      <a:pt x="274" y="2389"/>
                    </a:lnTo>
                    <a:lnTo>
                      <a:pt x="125" y="2140"/>
                    </a:lnTo>
                    <a:lnTo>
                      <a:pt x="75" y="1991"/>
                    </a:lnTo>
                    <a:lnTo>
                      <a:pt x="26" y="1841"/>
                    </a:lnTo>
                    <a:lnTo>
                      <a:pt x="1" y="1692"/>
                    </a:lnTo>
                    <a:lnTo>
                      <a:pt x="1" y="1543"/>
                    </a:lnTo>
                    <a:lnTo>
                      <a:pt x="1" y="1543"/>
                    </a:lnTo>
                    <a:lnTo>
                      <a:pt x="1" y="1369"/>
                    </a:lnTo>
                    <a:lnTo>
                      <a:pt x="26" y="1220"/>
                    </a:lnTo>
                    <a:lnTo>
                      <a:pt x="75" y="1070"/>
                    </a:lnTo>
                    <a:lnTo>
                      <a:pt x="125" y="946"/>
                    </a:lnTo>
                    <a:lnTo>
                      <a:pt x="274" y="672"/>
                    </a:lnTo>
                    <a:lnTo>
                      <a:pt x="449" y="448"/>
                    </a:lnTo>
                    <a:lnTo>
                      <a:pt x="672" y="274"/>
                    </a:lnTo>
                    <a:lnTo>
                      <a:pt x="946" y="125"/>
                    </a:lnTo>
                    <a:lnTo>
                      <a:pt x="1070" y="75"/>
                    </a:lnTo>
                    <a:lnTo>
                      <a:pt x="1220" y="51"/>
                    </a:lnTo>
                    <a:lnTo>
                      <a:pt x="1369" y="26"/>
                    </a:lnTo>
                    <a:lnTo>
                      <a:pt x="1543" y="1"/>
                    </a:lnTo>
                    <a:lnTo>
                      <a:pt x="1543" y="1"/>
                    </a:lnTo>
                    <a:lnTo>
                      <a:pt x="1692" y="26"/>
                    </a:lnTo>
                    <a:lnTo>
                      <a:pt x="1841" y="51"/>
                    </a:lnTo>
                    <a:lnTo>
                      <a:pt x="1991" y="75"/>
                    </a:lnTo>
                    <a:lnTo>
                      <a:pt x="2115" y="125"/>
                    </a:lnTo>
                    <a:lnTo>
                      <a:pt x="2389" y="274"/>
                    </a:lnTo>
                    <a:lnTo>
                      <a:pt x="2612" y="448"/>
                    </a:lnTo>
                    <a:lnTo>
                      <a:pt x="2787" y="672"/>
                    </a:lnTo>
                    <a:lnTo>
                      <a:pt x="2936" y="946"/>
                    </a:lnTo>
                    <a:lnTo>
                      <a:pt x="2986" y="1070"/>
                    </a:lnTo>
                    <a:lnTo>
                      <a:pt x="3035" y="1220"/>
                    </a:lnTo>
                    <a:lnTo>
                      <a:pt x="3060" y="1369"/>
                    </a:lnTo>
                    <a:lnTo>
                      <a:pt x="3060" y="1543"/>
                    </a:lnTo>
                    <a:lnTo>
                      <a:pt x="3060" y="1543"/>
                    </a:lnTo>
                    <a:close/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3" name="Google Shape;91;p15">
                <a:extLst>
                  <a:ext uri="{FF2B5EF4-FFF2-40B4-BE49-F238E27FC236}">
                    <a16:creationId xmlns:a16="http://schemas.microsoft.com/office/drawing/2014/main" id="{26377927-DBB8-23F1-1060-CE959C5B61B8}"/>
                  </a:ext>
                </a:extLst>
              </p:cNvPr>
              <p:cNvSpPr/>
              <p:nvPr/>
            </p:nvSpPr>
            <p:spPr>
              <a:xfrm>
                <a:off x="2443292" y="1469890"/>
                <a:ext cx="21" cy="132839"/>
              </a:xfrm>
              <a:custGeom>
                <a:avLst/>
                <a:gdLst/>
                <a:ahLst/>
                <a:cxnLst/>
                <a:rect l="l" t="t" r="r" b="b"/>
                <a:pathLst>
                  <a:path w="1" h="6443" fill="none" extrusionOk="0">
                    <a:moveTo>
                      <a:pt x="0" y="1"/>
                    </a:moveTo>
                    <a:lnTo>
                      <a:pt x="0" y="6443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4" name="Google Shape;92;p15">
                <a:extLst>
                  <a:ext uri="{FF2B5EF4-FFF2-40B4-BE49-F238E27FC236}">
                    <a16:creationId xmlns:a16="http://schemas.microsoft.com/office/drawing/2014/main" id="{F58C60BC-E3FF-BF7A-156D-C6A019692236}"/>
                  </a:ext>
                </a:extLst>
              </p:cNvPr>
              <p:cNvSpPr/>
              <p:nvPr/>
            </p:nvSpPr>
            <p:spPr>
              <a:xfrm>
                <a:off x="2503289" y="1469890"/>
                <a:ext cx="20535" cy="32052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15546" fill="none" extrusionOk="0">
                    <a:moveTo>
                      <a:pt x="1" y="1"/>
                    </a:moveTo>
                    <a:lnTo>
                      <a:pt x="1" y="6443"/>
                    </a:lnTo>
                    <a:lnTo>
                      <a:pt x="995" y="7189"/>
                    </a:lnTo>
                    <a:lnTo>
                      <a:pt x="995" y="15546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5" name="Google Shape;93;p15">
                <a:extLst>
                  <a:ext uri="{FF2B5EF4-FFF2-40B4-BE49-F238E27FC236}">
                    <a16:creationId xmlns:a16="http://schemas.microsoft.com/office/drawing/2014/main" id="{7623EDB7-55EE-40E6-12A9-66C4AC378392}"/>
                  </a:ext>
                </a:extLst>
              </p:cNvPr>
              <p:cNvSpPr/>
              <p:nvPr/>
            </p:nvSpPr>
            <p:spPr>
              <a:xfrm>
                <a:off x="2325340" y="1721671"/>
                <a:ext cx="21" cy="94387"/>
              </a:xfrm>
              <a:custGeom>
                <a:avLst/>
                <a:gdLst/>
                <a:ahLst/>
                <a:cxnLst/>
                <a:rect l="l" t="t" r="r" b="b"/>
                <a:pathLst>
                  <a:path w="1" h="4578" fill="none" extrusionOk="0">
                    <a:moveTo>
                      <a:pt x="1" y="1"/>
                    </a:moveTo>
                    <a:lnTo>
                      <a:pt x="1" y="4578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6" name="Google Shape;94;p15">
                <a:extLst>
                  <a:ext uri="{FF2B5EF4-FFF2-40B4-BE49-F238E27FC236}">
                    <a16:creationId xmlns:a16="http://schemas.microsoft.com/office/drawing/2014/main" id="{35B11D46-C26D-3229-4ECD-84E2CA7DD30B}"/>
                  </a:ext>
                </a:extLst>
              </p:cNvPr>
              <p:cNvSpPr/>
              <p:nvPr/>
            </p:nvSpPr>
            <p:spPr>
              <a:xfrm>
                <a:off x="2371502" y="1458097"/>
                <a:ext cx="10783" cy="93356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28" fill="none" extrusionOk="0">
                    <a:moveTo>
                      <a:pt x="0" y="4527"/>
                    </a:moveTo>
                    <a:lnTo>
                      <a:pt x="523" y="4179"/>
                    </a:lnTo>
                    <a:lnTo>
                      <a:pt x="523" y="1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7" name="Google Shape;95;p15">
                <a:extLst>
                  <a:ext uri="{FF2B5EF4-FFF2-40B4-BE49-F238E27FC236}">
                    <a16:creationId xmlns:a16="http://schemas.microsoft.com/office/drawing/2014/main" id="{4452570C-8BCB-1ABC-C855-706A454EEA76}"/>
                  </a:ext>
                </a:extLst>
              </p:cNvPr>
              <p:cNvSpPr/>
              <p:nvPr/>
            </p:nvSpPr>
            <p:spPr>
              <a:xfrm>
                <a:off x="2412016" y="1658602"/>
                <a:ext cx="63090" cy="6309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060" fill="none" extrusionOk="0">
                    <a:moveTo>
                      <a:pt x="3060" y="1543"/>
                    </a:moveTo>
                    <a:lnTo>
                      <a:pt x="3060" y="1543"/>
                    </a:lnTo>
                    <a:lnTo>
                      <a:pt x="3035" y="1692"/>
                    </a:lnTo>
                    <a:lnTo>
                      <a:pt x="3035" y="1841"/>
                    </a:lnTo>
                    <a:lnTo>
                      <a:pt x="2985" y="1990"/>
                    </a:lnTo>
                    <a:lnTo>
                      <a:pt x="2935" y="2140"/>
                    </a:lnTo>
                    <a:lnTo>
                      <a:pt x="2786" y="2388"/>
                    </a:lnTo>
                    <a:lnTo>
                      <a:pt x="2612" y="2612"/>
                    </a:lnTo>
                    <a:lnTo>
                      <a:pt x="2388" y="2811"/>
                    </a:lnTo>
                    <a:lnTo>
                      <a:pt x="2114" y="2936"/>
                    </a:lnTo>
                    <a:lnTo>
                      <a:pt x="1990" y="2985"/>
                    </a:lnTo>
                    <a:lnTo>
                      <a:pt x="1841" y="3035"/>
                    </a:lnTo>
                    <a:lnTo>
                      <a:pt x="1692" y="3060"/>
                    </a:lnTo>
                    <a:lnTo>
                      <a:pt x="1517" y="3060"/>
                    </a:lnTo>
                    <a:lnTo>
                      <a:pt x="1517" y="3060"/>
                    </a:lnTo>
                    <a:lnTo>
                      <a:pt x="1368" y="3060"/>
                    </a:lnTo>
                    <a:lnTo>
                      <a:pt x="1219" y="3035"/>
                    </a:lnTo>
                    <a:lnTo>
                      <a:pt x="1070" y="2985"/>
                    </a:lnTo>
                    <a:lnTo>
                      <a:pt x="945" y="2936"/>
                    </a:lnTo>
                    <a:lnTo>
                      <a:pt x="672" y="2811"/>
                    </a:lnTo>
                    <a:lnTo>
                      <a:pt x="448" y="2612"/>
                    </a:lnTo>
                    <a:lnTo>
                      <a:pt x="274" y="2388"/>
                    </a:lnTo>
                    <a:lnTo>
                      <a:pt x="125" y="2140"/>
                    </a:lnTo>
                    <a:lnTo>
                      <a:pt x="75" y="1990"/>
                    </a:lnTo>
                    <a:lnTo>
                      <a:pt x="25" y="1841"/>
                    </a:lnTo>
                    <a:lnTo>
                      <a:pt x="0" y="1692"/>
                    </a:lnTo>
                    <a:lnTo>
                      <a:pt x="0" y="1543"/>
                    </a:lnTo>
                    <a:lnTo>
                      <a:pt x="0" y="1543"/>
                    </a:lnTo>
                    <a:lnTo>
                      <a:pt x="0" y="1394"/>
                    </a:lnTo>
                    <a:lnTo>
                      <a:pt x="25" y="1219"/>
                    </a:lnTo>
                    <a:lnTo>
                      <a:pt x="75" y="1095"/>
                    </a:lnTo>
                    <a:lnTo>
                      <a:pt x="125" y="946"/>
                    </a:lnTo>
                    <a:lnTo>
                      <a:pt x="274" y="697"/>
                    </a:lnTo>
                    <a:lnTo>
                      <a:pt x="448" y="448"/>
                    </a:lnTo>
                    <a:lnTo>
                      <a:pt x="672" y="274"/>
                    </a:lnTo>
                    <a:lnTo>
                      <a:pt x="945" y="125"/>
                    </a:lnTo>
                    <a:lnTo>
                      <a:pt x="1070" y="75"/>
                    </a:lnTo>
                    <a:lnTo>
                      <a:pt x="1219" y="50"/>
                    </a:lnTo>
                    <a:lnTo>
                      <a:pt x="1368" y="26"/>
                    </a:lnTo>
                    <a:lnTo>
                      <a:pt x="1517" y="1"/>
                    </a:lnTo>
                    <a:lnTo>
                      <a:pt x="1517" y="1"/>
                    </a:lnTo>
                    <a:lnTo>
                      <a:pt x="1692" y="26"/>
                    </a:lnTo>
                    <a:lnTo>
                      <a:pt x="1841" y="50"/>
                    </a:lnTo>
                    <a:lnTo>
                      <a:pt x="1990" y="75"/>
                    </a:lnTo>
                    <a:lnTo>
                      <a:pt x="2114" y="125"/>
                    </a:lnTo>
                    <a:lnTo>
                      <a:pt x="2388" y="274"/>
                    </a:lnTo>
                    <a:lnTo>
                      <a:pt x="2612" y="448"/>
                    </a:lnTo>
                    <a:lnTo>
                      <a:pt x="2786" y="697"/>
                    </a:lnTo>
                    <a:lnTo>
                      <a:pt x="2935" y="946"/>
                    </a:lnTo>
                    <a:lnTo>
                      <a:pt x="2985" y="1095"/>
                    </a:lnTo>
                    <a:lnTo>
                      <a:pt x="3035" y="1219"/>
                    </a:lnTo>
                    <a:lnTo>
                      <a:pt x="3035" y="1394"/>
                    </a:lnTo>
                    <a:lnTo>
                      <a:pt x="3060" y="1543"/>
                    </a:lnTo>
                    <a:lnTo>
                      <a:pt x="3060" y="1543"/>
                    </a:lnTo>
                    <a:close/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8" name="Google Shape;96;p15">
                <a:extLst>
                  <a:ext uri="{FF2B5EF4-FFF2-40B4-BE49-F238E27FC236}">
                    <a16:creationId xmlns:a16="http://schemas.microsoft.com/office/drawing/2014/main" id="{926C975D-3FDA-81DE-6023-8EB94B482664}"/>
                  </a:ext>
                </a:extLst>
              </p:cNvPr>
              <p:cNvSpPr/>
              <p:nvPr/>
            </p:nvSpPr>
            <p:spPr>
              <a:xfrm>
                <a:off x="2256622" y="1992956"/>
                <a:ext cx="21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48" fill="none" extrusionOk="0">
                    <a:moveTo>
                      <a:pt x="1" y="10347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9" name="Google Shape;97;p15">
                <a:extLst>
                  <a:ext uri="{FF2B5EF4-FFF2-40B4-BE49-F238E27FC236}">
                    <a16:creationId xmlns:a16="http://schemas.microsoft.com/office/drawing/2014/main" id="{2128CA69-6310-D213-02BA-176FB37A8828}"/>
                  </a:ext>
                </a:extLst>
              </p:cNvPr>
              <p:cNvSpPr/>
              <p:nvPr/>
            </p:nvSpPr>
            <p:spPr>
              <a:xfrm>
                <a:off x="2443292" y="1721671"/>
                <a:ext cx="126674" cy="405670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19676" fill="none" extrusionOk="0">
                    <a:moveTo>
                      <a:pt x="6144" y="19675"/>
                    </a:moveTo>
                    <a:lnTo>
                      <a:pt x="6144" y="11194"/>
                    </a:lnTo>
                    <a:lnTo>
                      <a:pt x="0" y="8060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0" name="Google Shape;98;p15">
                <a:extLst>
                  <a:ext uri="{FF2B5EF4-FFF2-40B4-BE49-F238E27FC236}">
                    <a16:creationId xmlns:a16="http://schemas.microsoft.com/office/drawing/2014/main" id="{30B52BC8-BBF8-3448-9EBB-47124F5C4150}"/>
                  </a:ext>
                </a:extLst>
              </p:cNvPr>
              <p:cNvSpPr/>
              <p:nvPr/>
            </p:nvSpPr>
            <p:spPr>
              <a:xfrm>
                <a:off x="2325340" y="1784760"/>
                <a:ext cx="46183" cy="387691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8804" fill="none" extrusionOk="0">
                    <a:moveTo>
                      <a:pt x="2239" y="0"/>
                    </a:moveTo>
                    <a:lnTo>
                      <a:pt x="2239" y="9850"/>
                    </a:lnTo>
                    <a:lnTo>
                      <a:pt x="1" y="11292"/>
                    </a:lnTo>
                    <a:lnTo>
                      <a:pt x="1" y="18804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1" name="Google Shape;99;p15">
                <a:extLst>
                  <a:ext uri="{FF2B5EF4-FFF2-40B4-BE49-F238E27FC236}">
                    <a16:creationId xmlns:a16="http://schemas.microsoft.com/office/drawing/2014/main" id="{F7F97A7C-C516-ADD5-0A99-623D67BBB6F8}"/>
                  </a:ext>
                </a:extLst>
              </p:cNvPr>
              <p:cNvSpPr/>
              <p:nvPr/>
            </p:nvSpPr>
            <p:spPr>
              <a:xfrm>
                <a:off x="2443292" y="2074498"/>
                <a:ext cx="21" cy="52843"/>
              </a:xfrm>
              <a:custGeom>
                <a:avLst/>
                <a:gdLst/>
                <a:ahLst/>
                <a:cxnLst/>
                <a:rect l="l" t="t" r="r" b="b"/>
                <a:pathLst>
                  <a:path w="1" h="2563" fill="none" extrusionOk="0">
                    <a:moveTo>
                      <a:pt x="0" y="2562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2" name="Google Shape;100;p15">
                <a:extLst>
                  <a:ext uri="{FF2B5EF4-FFF2-40B4-BE49-F238E27FC236}">
                    <a16:creationId xmlns:a16="http://schemas.microsoft.com/office/drawing/2014/main" id="{5B054EBA-5D01-F984-9C88-96CBB4AF7D19}"/>
                  </a:ext>
                </a:extLst>
              </p:cNvPr>
              <p:cNvSpPr/>
              <p:nvPr/>
            </p:nvSpPr>
            <p:spPr>
              <a:xfrm>
                <a:off x="2443292" y="1938093"/>
                <a:ext cx="21" cy="86161"/>
              </a:xfrm>
              <a:custGeom>
                <a:avLst/>
                <a:gdLst/>
                <a:ahLst/>
                <a:cxnLst/>
                <a:rect l="l" t="t" r="r" b="b"/>
                <a:pathLst>
                  <a:path w="1" h="4179" fill="none" extrusionOk="0">
                    <a:moveTo>
                      <a:pt x="0" y="4179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3" name="Google Shape;101;p15">
                <a:extLst>
                  <a:ext uri="{FF2B5EF4-FFF2-40B4-BE49-F238E27FC236}">
                    <a16:creationId xmlns:a16="http://schemas.microsoft.com/office/drawing/2014/main" id="{86127B66-2CDD-FEAD-0AD9-B51F82B31FED}"/>
                  </a:ext>
                </a:extLst>
              </p:cNvPr>
              <p:cNvSpPr/>
              <p:nvPr/>
            </p:nvSpPr>
            <p:spPr>
              <a:xfrm>
                <a:off x="2523804" y="1846283"/>
                <a:ext cx="21" cy="313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519" fill="none" extrusionOk="0">
                    <a:moveTo>
                      <a:pt x="0" y="1"/>
                    </a:moveTo>
                    <a:lnTo>
                      <a:pt x="0" y="1518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4" name="Google Shape;102;p15">
                <a:extLst>
                  <a:ext uri="{FF2B5EF4-FFF2-40B4-BE49-F238E27FC236}">
                    <a16:creationId xmlns:a16="http://schemas.microsoft.com/office/drawing/2014/main" id="{594901FB-EDAB-8096-0F9F-3DD0601B013A}"/>
                  </a:ext>
                </a:extLst>
              </p:cNvPr>
              <p:cNvSpPr/>
              <p:nvPr/>
            </p:nvSpPr>
            <p:spPr>
              <a:xfrm>
                <a:off x="2889950" y="1846283"/>
                <a:ext cx="63090" cy="62595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036" fill="none" extrusionOk="0">
                    <a:moveTo>
                      <a:pt x="3060" y="1518"/>
                    </a:moveTo>
                    <a:lnTo>
                      <a:pt x="3060" y="1518"/>
                    </a:lnTo>
                    <a:lnTo>
                      <a:pt x="3060" y="1667"/>
                    </a:lnTo>
                    <a:lnTo>
                      <a:pt x="3035" y="1817"/>
                    </a:lnTo>
                    <a:lnTo>
                      <a:pt x="2985" y="1966"/>
                    </a:lnTo>
                    <a:lnTo>
                      <a:pt x="2935" y="2115"/>
                    </a:lnTo>
                    <a:lnTo>
                      <a:pt x="2786" y="2364"/>
                    </a:lnTo>
                    <a:lnTo>
                      <a:pt x="2612" y="2588"/>
                    </a:lnTo>
                    <a:lnTo>
                      <a:pt x="2388" y="2787"/>
                    </a:lnTo>
                    <a:lnTo>
                      <a:pt x="2114" y="2911"/>
                    </a:lnTo>
                    <a:lnTo>
                      <a:pt x="1990" y="2986"/>
                    </a:lnTo>
                    <a:lnTo>
                      <a:pt x="1841" y="3011"/>
                    </a:lnTo>
                    <a:lnTo>
                      <a:pt x="1692" y="3035"/>
                    </a:lnTo>
                    <a:lnTo>
                      <a:pt x="1542" y="3035"/>
                    </a:lnTo>
                    <a:lnTo>
                      <a:pt x="1542" y="3035"/>
                    </a:lnTo>
                    <a:lnTo>
                      <a:pt x="1368" y="3035"/>
                    </a:lnTo>
                    <a:lnTo>
                      <a:pt x="1219" y="3011"/>
                    </a:lnTo>
                    <a:lnTo>
                      <a:pt x="1070" y="2986"/>
                    </a:lnTo>
                    <a:lnTo>
                      <a:pt x="945" y="2911"/>
                    </a:lnTo>
                    <a:lnTo>
                      <a:pt x="672" y="2787"/>
                    </a:lnTo>
                    <a:lnTo>
                      <a:pt x="448" y="2588"/>
                    </a:lnTo>
                    <a:lnTo>
                      <a:pt x="274" y="2364"/>
                    </a:lnTo>
                    <a:lnTo>
                      <a:pt x="125" y="2115"/>
                    </a:lnTo>
                    <a:lnTo>
                      <a:pt x="75" y="1966"/>
                    </a:lnTo>
                    <a:lnTo>
                      <a:pt x="25" y="1817"/>
                    </a:lnTo>
                    <a:lnTo>
                      <a:pt x="0" y="1667"/>
                    </a:lnTo>
                    <a:lnTo>
                      <a:pt x="0" y="1518"/>
                    </a:lnTo>
                    <a:lnTo>
                      <a:pt x="0" y="1518"/>
                    </a:lnTo>
                    <a:lnTo>
                      <a:pt x="0" y="1369"/>
                    </a:lnTo>
                    <a:lnTo>
                      <a:pt x="25" y="1220"/>
                    </a:lnTo>
                    <a:lnTo>
                      <a:pt x="75" y="1071"/>
                    </a:lnTo>
                    <a:lnTo>
                      <a:pt x="125" y="921"/>
                    </a:lnTo>
                    <a:lnTo>
                      <a:pt x="274" y="673"/>
                    </a:lnTo>
                    <a:lnTo>
                      <a:pt x="448" y="449"/>
                    </a:lnTo>
                    <a:lnTo>
                      <a:pt x="672" y="250"/>
                    </a:lnTo>
                    <a:lnTo>
                      <a:pt x="945" y="100"/>
                    </a:lnTo>
                    <a:lnTo>
                      <a:pt x="1070" y="51"/>
                    </a:lnTo>
                    <a:lnTo>
                      <a:pt x="1219" y="26"/>
                    </a:lnTo>
                    <a:lnTo>
                      <a:pt x="1368" y="1"/>
                    </a:lnTo>
                    <a:lnTo>
                      <a:pt x="1542" y="1"/>
                    </a:lnTo>
                    <a:lnTo>
                      <a:pt x="1542" y="1"/>
                    </a:lnTo>
                    <a:lnTo>
                      <a:pt x="1692" y="1"/>
                    </a:lnTo>
                    <a:lnTo>
                      <a:pt x="1841" y="26"/>
                    </a:lnTo>
                    <a:lnTo>
                      <a:pt x="1990" y="51"/>
                    </a:lnTo>
                    <a:lnTo>
                      <a:pt x="2114" y="100"/>
                    </a:lnTo>
                    <a:lnTo>
                      <a:pt x="2388" y="250"/>
                    </a:lnTo>
                    <a:lnTo>
                      <a:pt x="2612" y="449"/>
                    </a:lnTo>
                    <a:lnTo>
                      <a:pt x="2786" y="673"/>
                    </a:lnTo>
                    <a:lnTo>
                      <a:pt x="2935" y="921"/>
                    </a:lnTo>
                    <a:lnTo>
                      <a:pt x="2985" y="1071"/>
                    </a:lnTo>
                    <a:lnTo>
                      <a:pt x="3035" y="1220"/>
                    </a:lnTo>
                    <a:lnTo>
                      <a:pt x="3060" y="1369"/>
                    </a:lnTo>
                    <a:lnTo>
                      <a:pt x="3060" y="1518"/>
                    </a:lnTo>
                    <a:lnTo>
                      <a:pt x="3060" y="1518"/>
                    </a:lnTo>
                    <a:close/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5" name="Google Shape;103;p15">
                <a:extLst>
                  <a:ext uri="{FF2B5EF4-FFF2-40B4-BE49-F238E27FC236}">
                    <a16:creationId xmlns:a16="http://schemas.microsoft.com/office/drawing/2014/main" id="{2B70530F-61B9-4F91-DE0E-67ADD594259D}"/>
                  </a:ext>
                </a:extLst>
              </p:cNvPr>
              <p:cNvSpPr/>
              <p:nvPr/>
            </p:nvSpPr>
            <p:spPr>
              <a:xfrm>
                <a:off x="2714062" y="1658602"/>
                <a:ext cx="62574" cy="6309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3060" fill="none" extrusionOk="0">
                    <a:moveTo>
                      <a:pt x="3034" y="1543"/>
                    </a:moveTo>
                    <a:lnTo>
                      <a:pt x="3034" y="1543"/>
                    </a:lnTo>
                    <a:lnTo>
                      <a:pt x="3034" y="1692"/>
                    </a:lnTo>
                    <a:lnTo>
                      <a:pt x="3010" y="1841"/>
                    </a:lnTo>
                    <a:lnTo>
                      <a:pt x="2985" y="1990"/>
                    </a:lnTo>
                    <a:lnTo>
                      <a:pt x="2935" y="2140"/>
                    </a:lnTo>
                    <a:lnTo>
                      <a:pt x="2786" y="2388"/>
                    </a:lnTo>
                    <a:lnTo>
                      <a:pt x="2612" y="2612"/>
                    </a:lnTo>
                    <a:lnTo>
                      <a:pt x="2363" y="2811"/>
                    </a:lnTo>
                    <a:lnTo>
                      <a:pt x="2114" y="2936"/>
                    </a:lnTo>
                    <a:lnTo>
                      <a:pt x="1965" y="2985"/>
                    </a:lnTo>
                    <a:lnTo>
                      <a:pt x="1816" y="3035"/>
                    </a:lnTo>
                    <a:lnTo>
                      <a:pt x="1666" y="3060"/>
                    </a:lnTo>
                    <a:lnTo>
                      <a:pt x="1517" y="3060"/>
                    </a:lnTo>
                    <a:lnTo>
                      <a:pt x="1517" y="3060"/>
                    </a:lnTo>
                    <a:lnTo>
                      <a:pt x="1368" y="3060"/>
                    </a:lnTo>
                    <a:lnTo>
                      <a:pt x="1219" y="3035"/>
                    </a:lnTo>
                    <a:lnTo>
                      <a:pt x="1070" y="2985"/>
                    </a:lnTo>
                    <a:lnTo>
                      <a:pt x="920" y="2936"/>
                    </a:lnTo>
                    <a:lnTo>
                      <a:pt x="672" y="2811"/>
                    </a:lnTo>
                    <a:lnTo>
                      <a:pt x="448" y="2612"/>
                    </a:lnTo>
                    <a:lnTo>
                      <a:pt x="249" y="2388"/>
                    </a:lnTo>
                    <a:lnTo>
                      <a:pt x="124" y="2140"/>
                    </a:lnTo>
                    <a:lnTo>
                      <a:pt x="75" y="1990"/>
                    </a:lnTo>
                    <a:lnTo>
                      <a:pt x="25" y="1841"/>
                    </a:lnTo>
                    <a:lnTo>
                      <a:pt x="0" y="1692"/>
                    </a:lnTo>
                    <a:lnTo>
                      <a:pt x="0" y="1543"/>
                    </a:lnTo>
                    <a:lnTo>
                      <a:pt x="0" y="1543"/>
                    </a:lnTo>
                    <a:lnTo>
                      <a:pt x="0" y="1394"/>
                    </a:lnTo>
                    <a:lnTo>
                      <a:pt x="25" y="1219"/>
                    </a:lnTo>
                    <a:lnTo>
                      <a:pt x="75" y="1095"/>
                    </a:lnTo>
                    <a:lnTo>
                      <a:pt x="124" y="946"/>
                    </a:lnTo>
                    <a:lnTo>
                      <a:pt x="249" y="697"/>
                    </a:lnTo>
                    <a:lnTo>
                      <a:pt x="448" y="448"/>
                    </a:lnTo>
                    <a:lnTo>
                      <a:pt x="672" y="274"/>
                    </a:lnTo>
                    <a:lnTo>
                      <a:pt x="920" y="125"/>
                    </a:lnTo>
                    <a:lnTo>
                      <a:pt x="1070" y="75"/>
                    </a:lnTo>
                    <a:lnTo>
                      <a:pt x="1219" y="50"/>
                    </a:lnTo>
                    <a:lnTo>
                      <a:pt x="1368" y="26"/>
                    </a:lnTo>
                    <a:lnTo>
                      <a:pt x="1517" y="1"/>
                    </a:lnTo>
                    <a:lnTo>
                      <a:pt x="1517" y="1"/>
                    </a:lnTo>
                    <a:lnTo>
                      <a:pt x="1666" y="26"/>
                    </a:lnTo>
                    <a:lnTo>
                      <a:pt x="1816" y="50"/>
                    </a:lnTo>
                    <a:lnTo>
                      <a:pt x="1965" y="75"/>
                    </a:lnTo>
                    <a:lnTo>
                      <a:pt x="2114" y="125"/>
                    </a:lnTo>
                    <a:lnTo>
                      <a:pt x="2363" y="274"/>
                    </a:lnTo>
                    <a:lnTo>
                      <a:pt x="2612" y="448"/>
                    </a:lnTo>
                    <a:lnTo>
                      <a:pt x="2786" y="697"/>
                    </a:lnTo>
                    <a:lnTo>
                      <a:pt x="2935" y="946"/>
                    </a:lnTo>
                    <a:lnTo>
                      <a:pt x="2985" y="1095"/>
                    </a:lnTo>
                    <a:lnTo>
                      <a:pt x="3010" y="1219"/>
                    </a:lnTo>
                    <a:lnTo>
                      <a:pt x="3034" y="1394"/>
                    </a:lnTo>
                    <a:lnTo>
                      <a:pt x="3034" y="1543"/>
                    </a:lnTo>
                    <a:lnTo>
                      <a:pt x="3034" y="1543"/>
                    </a:lnTo>
                    <a:close/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6" name="Google Shape;104;p15">
                <a:extLst>
                  <a:ext uri="{FF2B5EF4-FFF2-40B4-BE49-F238E27FC236}">
                    <a16:creationId xmlns:a16="http://schemas.microsoft.com/office/drawing/2014/main" id="{9373F725-FBDE-C689-A9D7-268ECAF88B94}"/>
                  </a:ext>
                </a:extLst>
              </p:cNvPr>
              <p:cNvSpPr/>
              <p:nvPr/>
            </p:nvSpPr>
            <p:spPr>
              <a:xfrm>
                <a:off x="2745339" y="1469890"/>
                <a:ext cx="21" cy="132839"/>
              </a:xfrm>
              <a:custGeom>
                <a:avLst/>
                <a:gdLst/>
                <a:ahLst/>
                <a:cxnLst/>
                <a:rect l="l" t="t" r="r" b="b"/>
                <a:pathLst>
                  <a:path w="1" h="6443" fill="none" extrusionOk="0">
                    <a:moveTo>
                      <a:pt x="0" y="1"/>
                    </a:moveTo>
                    <a:lnTo>
                      <a:pt x="0" y="6443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7" name="Google Shape;105;p15">
                <a:extLst>
                  <a:ext uri="{FF2B5EF4-FFF2-40B4-BE49-F238E27FC236}">
                    <a16:creationId xmlns:a16="http://schemas.microsoft.com/office/drawing/2014/main" id="{C82B7EBD-A89B-5491-2776-DCE06B2132CD}"/>
                  </a:ext>
                </a:extLst>
              </p:cNvPr>
              <p:cNvSpPr/>
              <p:nvPr/>
            </p:nvSpPr>
            <p:spPr>
              <a:xfrm>
                <a:off x="2804820" y="1469890"/>
                <a:ext cx="20535" cy="32052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15546" fill="none" extrusionOk="0">
                    <a:moveTo>
                      <a:pt x="0" y="1"/>
                    </a:moveTo>
                    <a:lnTo>
                      <a:pt x="0" y="6443"/>
                    </a:lnTo>
                    <a:lnTo>
                      <a:pt x="995" y="7189"/>
                    </a:lnTo>
                    <a:lnTo>
                      <a:pt x="995" y="15546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8" name="Google Shape;106;p15">
                <a:extLst>
                  <a:ext uri="{FF2B5EF4-FFF2-40B4-BE49-F238E27FC236}">
                    <a16:creationId xmlns:a16="http://schemas.microsoft.com/office/drawing/2014/main" id="{D59181D5-6F0E-EBE1-49DF-061791AAF9DF}"/>
                  </a:ext>
                </a:extLst>
              </p:cNvPr>
              <p:cNvSpPr/>
              <p:nvPr/>
            </p:nvSpPr>
            <p:spPr>
              <a:xfrm>
                <a:off x="2745339" y="1721671"/>
                <a:ext cx="126674" cy="434369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21068" fill="none" extrusionOk="0">
                    <a:moveTo>
                      <a:pt x="6144" y="21068"/>
                    </a:moveTo>
                    <a:lnTo>
                      <a:pt x="6144" y="11194"/>
                    </a:lnTo>
                    <a:lnTo>
                      <a:pt x="0" y="8060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9" name="Google Shape;107;p15">
                <a:extLst>
                  <a:ext uri="{FF2B5EF4-FFF2-40B4-BE49-F238E27FC236}">
                    <a16:creationId xmlns:a16="http://schemas.microsoft.com/office/drawing/2014/main" id="{F5DBBFB1-4722-8379-5D08-82975CBC0338}"/>
                  </a:ext>
                </a:extLst>
              </p:cNvPr>
              <p:cNvSpPr/>
              <p:nvPr/>
            </p:nvSpPr>
            <p:spPr>
              <a:xfrm>
                <a:off x="2623799" y="1728866"/>
                <a:ext cx="21" cy="94366"/>
              </a:xfrm>
              <a:custGeom>
                <a:avLst/>
                <a:gdLst/>
                <a:ahLst/>
                <a:cxnLst/>
                <a:rect l="l" t="t" r="r" b="b"/>
                <a:pathLst>
                  <a:path w="1" h="4577" fill="none" extrusionOk="0">
                    <a:moveTo>
                      <a:pt x="0" y="0"/>
                    </a:moveTo>
                    <a:lnTo>
                      <a:pt x="0" y="4577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0" name="Google Shape;108;p15">
                <a:extLst>
                  <a:ext uri="{FF2B5EF4-FFF2-40B4-BE49-F238E27FC236}">
                    <a16:creationId xmlns:a16="http://schemas.microsoft.com/office/drawing/2014/main" id="{CB6A2031-9222-8A85-4173-C09BEE2385C9}"/>
                  </a:ext>
                </a:extLst>
              </p:cNvPr>
              <p:cNvSpPr/>
              <p:nvPr/>
            </p:nvSpPr>
            <p:spPr>
              <a:xfrm>
                <a:off x="2627386" y="1784760"/>
                <a:ext cx="46183" cy="33538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6267" fill="none" extrusionOk="0">
                    <a:moveTo>
                      <a:pt x="2239" y="0"/>
                    </a:moveTo>
                    <a:lnTo>
                      <a:pt x="2239" y="9850"/>
                    </a:lnTo>
                    <a:lnTo>
                      <a:pt x="1" y="11292"/>
                    </a:lnTo>
                    <a:lnTo>
                      <a:pt x="1" y="16267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1" name="Google Shape;109;p15">
                <a:extLst>
                  <a:ext uri="{FF2B5EF4-FFF2-40B4-BE49-F238E27FC236}">
                    <a16:creationId xmlns:a16="http://schemas.microsoft.com/office/drawing/2014/main" id="{F2360E5A-7FA9-C94A-8BF2-1FF326261981}"/>
                  </a:ext>
                </a:extLst>
              </p:cNvPr>
              <p:cNvSpPr/>
              <p:nvPr/>
            </p:nvSpPr>
            <p:spPr>
              <a:xfrm>
                <a:off x="2745339" y="2074498"/>
                <a:ext cx="21" cy="52843"/>
              </a:xfrm>
              <a:custGeom>
                <a:avLst/>
                <a:gdLst/>
                <a:ahLst/>
                <a:cxnLst/>
                <a:rect l="l" t="t" r="r" b="b"/>
                <a:pathLst>
                  <a:path w="1" h="2563" fill="none" extrusionOk="0">
                    <a:moveTo>
                      <a:pt x="0" y="2562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2" name="Google Shape;110;p15">
                <a:extLst>
                  <a:ext uri="{FF2B5EF4-FFF2-40B4-BE49-F238E27FC236}">
                    <a16:creationId xmlns:a16="http://schemas.microsoft.com/office/drawing/2014/main" id="{221E4953-2AF0-ECBB-50D6-167404F2CCB7}"/>
                  </a:ext>
                </a:extLst>
              </p:cNvPr>
              <p:cNvSpPr/>
              <p:nvPr/>
            </p:nvSpPr>
            <p:spPr>
              <a:xfrm>
                <a:off x="2745339" y="1938093"/>
                <a:ext cx="21" cy="86161"/>
              </a:xfrm>
              <a:custGeom>
                <a:avLst/>
                <a:gdLst/>
                <a:ahLst/>
                <a:cxnLst/>
                <a:rect l="l" t="t" r="r" b="b"/>
                <a:pathLst>
                  <a:path w="1" h="4179" fill="none" extrusionOk="0">
                    <a:moveTo>
                      <a:pt x="0" y="4179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3" name="Google Shape;111;p15">
                <a:extLst>
                  <a:ext uri="{FF2B5EF4-FFF2-40B4-BE49-F238E27FC236}">
                    <a16:creationId xmlns:a16="http://schemas.microsoft.com/office/drawing/2014/main" id="{6D81AF5C-517D-67AD-9613-A34BF6D833EC}"/>
                  </a:ext>
                </a:extLst>
              </p:cNvPr>
              <p:cNvSpPr/>
              <p:nvPr/>
            </p:nvSpPr>
            <p:spPr>
              <a:xfrm>
                <a:off x="2673549" y="1458097"/>
                <a:ext cx="10268" cy="93356"/>
              </a:xfrm>
              <a:custGeom>
                <a:avLst/>
                <a:gdLst/>
                <a:ahLst/>
                <a:cxnLst/>
                <a:rect l="l" t="t" r="r" b="b"/>
                <a:pathLst>
                  <a:path w="498" h="4528" fill="none" extrusionOk="0">
                    <a:moveTo>
                      <a:pt x="0" y="4527"/>
                    </a:moveTo>
                    <a:lnTo>
                      <a:pt x="498" y="4179"/>
                    </a:lnTo>
                    <a:lnTo>
                      <a:pt x="498" y="1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4" name="Google Shape;112;p15">
                <a:extLst>
                  <a:ext uri="{FF2B5EF4-FFF2-40B4-BE49-F238E27FC236}">
                    <a16:creationId xmlns:a16="http://schemas.microsoft.com/office/drawing/2014/main" id="{AF3D2A4E-FD20-74E7-1F87-902E985E0A72}"/>
                  </a:ext>
                </a:extLst>
              </p:cNvPr>
              <p:cNvSpPr/>
              <p:nvPr/>
            </p:nvSpPr>
            <p:spPr>
              <a:xfrm>
                <a:off x="2825335" y="1846283"/>
                <a:ext cx="21" cy="313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519" fill="none" extrusionOk="0">
                    <a:moveTo>
                      <a:pt x="0" y="1"/>
                    </a:moveTo>
                    <a:lnTo>
                      <a:pt x="0" y="1518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5" name="Google Shape;113;p15">
                <a:extLst>
                  <a:ext uri="{FF2B5EF4-FFF2-40B4-BE49-F238E27FC236}">
                    <a16:creationId xmlns:a16="http://schemas.microsoft.com/office/drawing/2014/main" id="{588A5EBA-A5A7-7B6E-3175-747AE799FC54}"/>
                  </a:ext>
                </a:extLst>
              </p:cNvPr>
              <p:cNvSpPr/>
              <p:nvPr/>
            </p:nvSpPr>
            <p:spPr>
              <a:xfrm>
                <a:off x="2563286" y="1469890"/>
                <a:ext cx="21" cy="52843"/>
              </a:xfrm>
              <a:custGeom>
                <a:avLst/>
                <a:gdLst/>
                <a:ahLst/>
                <a:cxnLst/>
                <a:rect l="l" t="t" r="r" b="b"/>
                <a:pathLst>
                  <a:path w="1" h="2563" fill="none" extrusionOk="0">
                    <a:moveTo>
                      <a:pt x="1" y="1"/>
                    </a:moveTo>
                    <a:lnTo>
                      <a:pt x="1" y="2563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6" name="Google Shape;114;p15">
                <a:extLst>
                  <a:ext uri="{FF2B5EF4-FFF2-40B4-BE49-F238E27FC236}">
                    <a16:creationId xmlns:a16="http://schemas.microsoft.com/office/drawing/2014/main" id="{ACFB4C40-F7A4-F982-1165-1B753E8514CD}"/>
                  </a:ext>
                </a:extLst>
              </p:cNvPr>
              <p:cNvSpPr/>
              <p:nvPr/>
            </p:nvSpPr>
            <p:spPr>
              <a:xfrm>
                <a:off x="2563286" y="1565782"/>
                <a:ext cx="57976" cy="91810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453" fill="none" extrusionOk="0">
                    <a:moveTo>
                      <a:pt x="1" y="1"/>
                    </a:moveTo>
                    <a:lnTo>
                      <a:pt x="2811" y="971"/>
                    </a:lnTo>
                    <a:lnTo>
                      <a:pt x="2811" y="4453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7" name="Google Shape;115;p15">
                <a:extLst>
                  <a:ext uri="{FF2B5EF4-FFF2-40B4-BE49-F238E27FC236}">
                    <a16:creationId xmlns:a16="http://schemas.microsoft.com/office/drawing/2014/main" id="{B2C1D5F3-3CD9-4C8D-BF44-EC1DFED10165}"/>
                  </a:ext>
                </a:extLst>
              </p:cNvPr>
              <p:cNvSpPr/>
              <p:nvPr/>
            </p:nvSpPr>
            <p:spPr>
              <a:xfrm>
                <a:off x="2569946" y="1553473"/>
                <a:ext cx="103624" cy="352848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17114" fill="none" extrusionOk="0">
                    <a:moveTo>
                      <a:pt x="1" y="17113"/>
                    </a:moveTo>
                    <a:lnTo>
                      <a:pt x="1" y="10074"/>
                    </a:lnTo>
                    <a:lnTo>
                      <a:pt x="5025" y="6891"/>
                    </a:lnTo>
                    <a:lnTo>
                      <a:pt x="5025" y="1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8" name="Google Shape;116;p15">
                <a:extLst>
                  <a:ext uri="{FF2B5EF4-FFF2-40B4-BE49-F238E27FC236}">
                    <a16:creationId xmlns:a16="http://schemas.microsoft.com/office/drawing/2014/main" id="{26F6217B-71D7-03F0-1A0A-548861D445F2}"/>
                  </a:ext>
                </a:extLst>
              </p:cNvPr>
              <p:cNvSpPr/>
              <p:nvPr/>
            </p:nvSpPr>
            <p:spPr>
              <a:xfrm>
                <a:off x="2367399" y="881693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1"/>
                    </a:moveTo>
                    <a:lnTo>
                      <a:pt x="0" y="2538"/>
                    </a:lnTo>
                    <a:lnTo>
                      <a:pt x="1443" y="2538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9" name="Google Shape;117;p15">
                <a:extLst>
                  <a:ext uri="{FF2B5EF4-FFF2-40B4-BE49-F238E27FC236}">
                    <a16:creationId xmlns:a16="http://schemas.microsoft.com/office/drawing/2014/main" id="{810664D5-9DF5-9754-2816-F1513E7769AA}"/>
                  </a:ext>
                </a:extLst>
              </p:cNvPr>
              <p:cNvSpPr/>
              <p:nvPr/>
            </p:nvSpPr>
            <p:spPr>
              <a:xfrm>
                <a:off x="2427912" y="881693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1"/>
                    </a:moveTo>
                    <a:lnTo>
                      <a:pt x="0" y="2538"/>
                    </a:lnTo>
                    <a:lnTo>
                      <a:pt x="1443" y="2538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0" name="Google Shape;118;p15">
                <a:extLst>
                  <a:ext uri="{FF2B5EF4-FFF2-40B4-BE49-F238E27FC236}">
                    <a16:creationId xmlns:a16="http://schemas.microsoft.com/office/drawing/2014/main" id="{876D56E2-35B8-48F2-7A6C-6683E84C224B}"/>
                  </a:ext>
                </a:extLst>
              </p:cNvPr>
              <p:cNvSpPr/>
              <p:nvPr/>
            </p:nvSpPr>
            <p:spPr>
              <a:xfrm>
                <a:off x="2488424" y="881693"/>
                <a:ext cx="29236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2538" extrusionOk="0">
                    <a:moveTo>
                      <a:pt x="0" y="1"/>
                    </a:moveTo>
                    <a:lnTo>
                      <a:pt x="0" y="2538"/>
                    </a:lnTo>
                    <a:lnTo>
                      <a:pt x="1418" y="2538"/>
                    </a:lnTo>
                    <a:lnTo>
                      <a:pt x="1418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1" name="Google Shape;119;p15">
                <a:extLst>
                  <a:ext uri="{FF2B5EF4-FFF2-40B4-BE49-F238E27FC236}">
                    <a16:creationId xmlns:a16="http://schemas.microsoft.com/office/drawing/2014/main" id="{F8F1630F-1A9C-E02C-03A9-1F05A973C48A}"/>
                  </a:ext>
                </a:extLst>
              </p:cNvPr>
              <p:cNvSpPr/>
              <p:nvPr/>
            </p:nvSpPr>
            <p:spPr>
              <a:xfrm>
                <a:off x="2548936" y="881693"/>
                <a:ext cx="29236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2538" extrusionOk="0">
                    <a:moveTo>
                      <a:pt x="0" y="1"/>
                    </a:moveTo>
                    <a:lnTo>
                      <a:pt x="0" y="2538"/>
                    </a:lnTo>
                    <a:lnTo>
                      <a:pt x="1418" y="2538"/>
                    </a:lnTo>
                    <a:lnTo>
                      <a:pt x="1418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2" name="Google Shape;120;p15">
                <a:extLst>
                  <a:ext uri="{FF2B5EF4-FFF2-40B4-BE49-F238E27FC236}">
                    <a16:creationId xmlns:a16="http://schemas.microsoft.com/office/drawing/2014/main" id="{1D6685FD-CF87-A6FE-210D-93561E4CB5C5}"/>
                  </a:ext>
                </a:extLst>
              </p:cNvPr>
              <p:cNvSpPr/>
              <p:nvPr/>
            </p:nvSpPr>
            <p:spPr>
              <a:xfrm>
                <a:off x="2608933" y="881693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1"/>
                    </a:moveTo>
                    <a:lnTo>
                      <a:pt x="0" y="2538"/>
                    </a:lnTo>
                    <a:lnTo>
                      <a:pt x="1443" y="2538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3" name="Google Shape;121;p15">
                <a:extLst>
                  <a:ext uri="{FF2B5EF4-FFF2-40B4-BE49-F238E27FC236}">
                    <a16:creationId xmlns:a16="http://schemas.microsoft.com/office/drawing/2014/main" id="{2E024946-9CA4-1246-8E89-EA811C6B41C6}"/>
                  </a:ext>
                </a:extLst>
              </p:cNvPr>
              <p:cNvSpPr/>
              <p:nvPr/>
            </p:nvSpPr>
            <p:spPr>
              <a:xfrm>
                <a:off x="2669446" y="881693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1"/>
                    </a:moveTo>
                    <a:lnTo>
                      <a:pt x="0" y="2538"/>
                    </a:lnTo>
                    <a:lnTo>
                      <a:pt x="1443" y="2538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4" name="Google Shape;122;p15">
                <a:extLst>
                  <a:ext uri="{FF2B5EF4-FFF2-40B4-BE49-F238E27FC236}">
                    <a16:creationId xmlns:a16="http://schemas.microsoft.com/office/drawing/2014/main" id="{0AD5CC2F-92C3-F5CE-7971-8D5C55B3F2DB}"/>
                  </a:ext>
                </a:extLst>
              </p:cNvPr>
              <p:cNvSpPr/>
              <p:nvPr/>
            </p:nvSpPr>
            <p:spPr>
              <a:xfrm>
                <a:off x="2729958" y="881693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1"/>
                    </a:moveTo>
                    <a:lnTo>
                      <a:pt x="0" y="2538"/>
                    </a:lnTo>
                    <a:lnTo>
                      <a:pt x="1443" y="2538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5" name="Google Shape;123;p15">
                <a:extLst>
                  <a:ext uri="{FF2B5EF4-FFF2-40B4-BE49-F238E27FC236}">
                    <a16:creationId xmlns:a16="http://schemas.microsoft.com/office/drawing/2014/main" id="{A1859F83-491B-986F-9E17-446B2CE77FF3}"/>
                  </a:ext>
                </a:extLst>
              </p:cNvPr>
              <p:cNvSpPr/>
              <p:nvPr/>
            </p:nvSpPr>
            <p:spPr>
              <a:xfrm>
                <a:off x="2790450" y="881693"/>
                <a:ext cx="29772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2538" extrusionOk="0">
                    <a:moveTo>
                      <a:pt x="1" y="1"/>
                    </a:moveTo>
                    <a:lnTo>
                      <a:pt x="1" y="2538"/>
                    </a:lnTo>
                    <a:lnTo>
                      <a:pt x="1444" y="2538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6" name="Google Shape;124;p15">
                <a:extLst>
                  <a:ext uri="{FF2B5EF4-FFF2-40B4-BE49-F238E27FC236}">
                    <a16:creationId xmlns:a16="http://schemas.microsoft.com/office/drawing/2014/main" id="{C8006C36-13F2-2EC1-25DE-39D232FAC6AF}"/>
                  </a:ext>
                </a:extLst>
              </p:cNvPr>
              <p:cNvSpPr/>
              <p:nvPr/>
            </p:nvSpPr>
            <p:spPr>
              <a:xfrm>
                <a:off x="2367399" y="1422717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0"/>
                    </a:moveTo>
                    <a:lnTo>
                      <a:pt x="0" y="2537"/>
                    </a:lnTo>
                    <a:lnTo>
                      <a:pt x="1443" y="2537"/>
                    </a:lnTo>
                    <a:lnTo>
                      <a:pt x="144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7" name="Google Shape;125;p15">
                <a:extLst>
                  <a:ext uri="{FF2B5EF4-FFF2-40B4-BE49-F238E27FC236}">
                    <a16:creationId xmlns:a16="http://schemas.microsoft.com/office/drawing/2014/main" id="{363E6311-0FBF-9F7B-C85D-5BF780EA8ECD}"/>
                  </a:ext>
                </a:extLst>
              </p:cNvPr>
              <p:cNvSpPr/>
              <p:nvPr/>
            </p:nvSpPr>
            <p:spPr>
              <a:xfrm>
                <a:off x="2427912" y="1422717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0"/>
                    </a:moveTo>
                    <a:lnTo>
                      <a:pt x="0" y="2537"/>
                    </a:lnTo>
                    <a:lnTo>
                      <a:pt x="1443" y="2537"/>
                    </a:lnTo>
                    <a:lnTo>
                      <a:pt x="144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8" name="Google Shape;126;p15">
                <a:extLst>
                  <a:ext uri="{FF2B5EF4-FFF2-40B4-BE49-F238E27FC236}">
                    <a16:creationId xmlns:a16="http://schemas.microsoft.com/office/drawing/2014/main" id="{D9C0C7AF-1F66-7B95-90CC-B0BE17B5D5FE}"/>
                  </a:ext>
                </a:extLst>
              </p:cNvPr>
              <p:cNvSpPr/>
              <p:nvPr/>
            </p:nvSpPr>
            <p:spPr>
              <a:xfrm>
                <a:off x="2488424" y="1422717"/>
                <a:ext cx="29236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2538" extrusionOk="0">
                    <a:moveTo>
                      <a:pt x="0" y="0"/>
                    </a:moveTo>
                    <a:lnTo>
                      <a:pt x="0" y="2537"/>
                    </a:lnTo>
                    <a:lnTo>
                      <a:pt x="1418" y="2537"/>
                    </a:ln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9" name="Google Shape;127;p15">
                <a:extLst>
                  <a:ext uri="{FF2B5EF4-FFF2-40B4-BE49-F238E27FC236}">
                    <a16:creationId xmlns:a16="http://schemas.microsoft.com/office/drawing/2014/main" id="{9B8EEA2C-58F2-DFA5-83FD-1305ED7B8C4C}"/>
                  </a:ext>
                </a:extLst>
              </p:cNvPr>
              <p:cNvSpPr/>
              <p:nvPr/>
            </p:nvSpPr>
            <p:spPr>
              <a:xfrm>
                <a:off x="2548936" y="1422717"/>
                <a:ext cx="29236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2538" extrusionOk="0">
                    <a:moveTo>
                      <a:pt x="0" y="0"/>
                    </a:moveTo>
                    <a:lnTo>
                      <a:pt x="0" y="2537"/>
                    </a:lnTo>
                    <a:lnTo>
                      <a:pt x="1418" y="2537"/>
                    </a:ln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0" name="Google Shape;128;p15">
                <a:extLst>
                  <a:ext uri="{FF2B5EF4-FFF2-40B4-BE49-F238E27FC236}">
                    <a16:creationId xmlns:a16="http://schemas.microsoft.com/office/drawing/2014/main" id="{CE211CCC-E40C-6235-0716-D7A89E53775B}"/>
                  </a:ext>
                </a:extLst>
              </p:cNvPr>
              <p:cNvSpPr/>
              <p:nvPr/>
            </p:nvSpPr>
            <p:spPr>
              <a:xfrm>
                <a:off x="2608933" y="1422717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0"/>
                    </a:moveTo>
                    <a:lnTo>
                      <a:pt x="0" y="2537"/>
                    </a:lnTo>
                    <a:lnTo>
                      <a:pt x="1443" y="2537"/>
                    </a:lnTo>
                    <a:lnTo>
                      <a:pt x="144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1" name="Google Shape;129;p15">
                <a:extLst>
                  <a:ext uri="{FF2B5EF4-FFF2-40B4-BE49-F238E27FC236}">
                    <a16:creationId xmlns:a16="http://schemas.microsoft.com/office/drawing/2014/main" id="{408A04FB-2B8C-48FA-6C3C-07DC5E40373F}"/>
                  </a:ext>
                </a:extLst>
              </p:cNvPr>
              <p:cNvSpPr/>
              <p:nvPr/>
            </p:nvSpPr>
            <p:spPr>
              <a:xfrm>
                <a:off x="2669446" y="1422717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0"/>
                    </a:moveTo>
                    <a:lnTo>
                      <a:pt x="0" y="2537"/>
                    </a:lnTo>
                    <a:lnTo>
                      <a:pt x="1443" y="2537"/>
                    </a:lnTo>
                    <a:lnTo>
                      <a:pt x="144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2" name="Google Shape;130;p15">
                <a:extLst>
                  <a:ext uri="{FF2B5EF4-FFF2-40B4-BE49-F238E27FC236}">
                    <a16:creationId xmlns:a16="http://schemas.microsoft.com/office/drawing/2014/main" id="{722BDA60-D1CE-C706-45ED-C3A1DF5704B4}"/>
                  </a:ext>
                </a:extLst>
              </p:cNvPr>
              <p:cNvSpPr/>
              <p:nvPr/>
            </p:nvSpPr>
            <p:spPr>
              <a:xfrm>
                <a:off x="2729958" y="1422717"/>
                <a:ext cx="2975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38" extrusionOk="0">
                    <a:moveTo>
                      <a:pt x="0" y="0"/>
                    </a:moveTo>
                    <a:lnTo>
                      <a:pt x="0" y="2537"/>
                    </a:lnTo>
                    <a:lnTo>
                      <a:pt x="1443" y="2537"/>
                    </a:lnTo>
                    <a:lnTo>
                      <a:pt x="144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3" name="Google Shape;131;p15">
                <a:extLst>
                  <a:ext uri="{FF2B5EF4-FFF2-40B4-BE49-F238E27FC236}">
                    <a16:creationId xmlns:a16="http://schemas.microsoft.com/office/drawing/2014/main" id="{E881E049-4A8A-0CA8-1F2C-BD0E86657AD6}"/>
                  </a:ext>
                </a:extLst>
              </p:cNvPr>
              <p:cNvSpPr/>
              <p:nvPr/>
            </p:nvSpPr>
            <p:spPr>
              <a:xfrm>
                <a:off x="2790450" y="1422717"/>
                <a:ext cx="29772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2538" extrusionOk="0">
                    <a:moveTo>
                      <a:pt x="1" y="0"/>
                    </a:moveTo>
                    <a:lnTo>
                      <a:pt x="1" y="2537"/>
                    </a:lnTo>
                    <a:lnTo>
                      <a:pt x="1444" y="2537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4" name="Google Shape;132;p15">
                <a:extLst>
                  <a:ext uri="{FF2B5EF4-FFF2-40B4-BE49-F238E27FC236}">
                    <a16:creationId xmlns:a16="http://schemas.microsoft.com/office/drawing/2014/main" id="{44D4117D-711B-C9F9-0B48-36FA1A5933E8}"/>
                  </a:ext>
                </a:extLst>
              </p:cNvPr>
              <p:cNvSpPr/>
              <p:nvPr/>
            </p:nvSpPr>
            <p:spPr>
              <a:xfrm>
                <a:off x="2841746" y="951958"/>
                <a:ext cx="51812" cy="29256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19" extrusionOk="0">
                    <a:moveTo>
                      <a:pt x="0" y="1"/>
                    </a:moveTo>
                    <a:lnTo>
                      <a:pt x="0" y="1418"/>
                    </a:lnTo>
                    <a:lnTo>
                      <a:pt x="2512" y="141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5" name="Google Shape;133;p15">
                <a:extLst>
                  <a:ext uri="{FF2B5EF4-FFF2-40B4-BE49-F238E27FC236}">
                    <a16:creationId xmlns:a16="http://schemas.microsoft.com/office/drawing/2014/main" id="{FAD78221-F1EF-82DF-162F-815AE2652363}"/>
                  </a:ext>
                </a:extLst>
              </p:cNvPr>
              <p:cNvSpPr/>
              <p:nvPr/>
            </p:nvSpPr>
            <p:spPr>
              <a:xfrm>
                <a:off x="2841746" y="1011955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0" y="1"/>
                    </a:moveTo>
                    <a:lnTo>
                      <a:pt x="0" y="1443"/>
                    </a:lnTo>
                    <a:lnTo>
                      <a:pt x="2512" y="1443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6" name="Google Shape;134;p15">
                <a:extLst>
                  <a:ext uri="{FF2B5EF4-FFF2-40B4-BE49-F238E27FC236}">
                    <a16:creationId xmlns:a16="http://schemas.microsoft.com/office/drawing/2014/main" id="{ED152C08-A471-49DF-7CF5-016AC941524B}"/>
                  </a:ext>
                </a:extLst>
              </p:cNvPr>
              <p:cNvSpPr/>
              <p:nvPr/>
            </p:nvSpPr>
            <p:spPr>
              <a:xfrm>
                <a:off x="2841746" y="1072467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0" y="1"/>
                    </a:moveTo>
                    <a:lnTo>
                      <a:pt x="0" y="1443"/>
                    </a:lnTo>
                    <a:lnTo>
                      <a:pt x="2512" y="1443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7" name="Google Shape;135;p15">
                <a:extLst>
                  <a:ext uri="{FF2B5EF4-FFF2-40B4-BE49-F238E27FC236}">
                    <a16:creationId xmlns:a16="http://schemas.microsoft.com/office/drawing/2014/main" id="{A76EB2AA-51AC-43A4-092F-4963CABB63F6}"/>
                  </a:ext>
                </a:extLst>
              </p:cNvPr>
              <p:cNvSpPr/>
              <p:nvPr/>
            </p:nvSpPr>
            <p:spPr>
              <a:xfrm>
                <a:off x="2841746" y="1132979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0" y="0"/>
                    </a:moveTo>
                    <a:lnTo>
                      <a:pt x="0" y="1443"/>
                    </a:lnTo>
                    <a:lnTo>
                      <a:pt x="2512" y="1443"/>
                    </a:lnTo>
                    <a:lnTo>
                      <a:pt x="2512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8" name="Google Shape;136;p15">
                <a:extLst>
                  <a:ext uri="{FF2B5EF4-FFF2-40B4-BE49-F238E27FC236}">
                    <a16:creationId xmlns:a16="http://schemas.microsoft.com/office/drawing/2014/main" id="{E7CB9279-3DA8-182B-6A28-2EEE5775A517}"/>
                  </a:ext>
                </a:extLst>
              </p:cNvPr>
              <p:cNvSpPr/>
              <p:nvPr/>
            </p:nvSpPr>
            <p:spPr>
              <a:xfrm>
                <a:off x="2841746" y="1193492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0" y="0"/>
                    </a:moveTo>
                    <a:lnTo>
                      <a:pt x="0" y="1443"/>
                    </a:lnTo>
                    <a:lnTo>
                      <a:pt x="2512" y="1443"/>
                    </a:lnTo>
                    <a:lnTo>
                      <a:pt x="2512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9" name="Google Shape;137;p15">
                <a:extLst>
                  <a:ext uri="{FF2B5EF4-FFF2-40B4-BE49-F238E27FC236}">
                    <a16:creationId xmlns:a16="http://schemas.microsoft.com/office/drawing/2014/main" id="{28F15925-4447-1BA0-75ED-F477AF839579}"/>
                  </a:ext>
                </a:extLst>
              </p:cNvPr>
              <p:cNvSpPr/>
              <p:nvPr/>
            </p:nvSpPr>
            <p:spPr>
              <a:xfrm>
                <a:off x="2841746" y="1254004"/>
                <a:ext cx="51812" cy="2975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3" extrusionOk="0">
                    <a:moveTo>
                      <a:pt x="0" y="0"/>
                    </a:moveTo>
                    <a:lnTo>
                      <a:pt x="0" y="1443"/>
                    </a:lnTo>
                    <a:lnTo>
                      <a:pt x="2512" y="1443"/>
                    </a:lnTo>
                    <a:lnTo>
                      <a:pt x="2512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0" name="Google Shape;138;p15">
                <a:extLst>
                  <a:ext uri="{FF2B5EF4-FFF2-40B4-BE49-F238E27FC236}">
                    <a16:creationId xmlns:a16="http://schemas.microsoft.com/office/drawing/2014/main" id="{D7EA0A71-FD08-FE8E-7655-AF9F3CE175AF}"/>
                  </a:ext>
                </a:extLst>
              </p:cNvPr>
              <p:cNvSpPr/>
              <p:nvPr/>
            </p:nvSpPr>
            <p:spPr>
              <a:xfrm>
                <a:off x="2841746" y="1314516"/>
                <a:ext cx="51812" cy="2975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3" extrusionOk="0">
                    <a:moveTo>
                      <a:pt x="0" y="0"/>
                    </a:moveTo>
                    <a:lnTo>
                      <a:pt x="0" y="1443"/>
                    </a:lnTo>
                    <a:lnTo>
                      <a:pt x="2512" y="1443"/>
                    </a:lnTo>
                    <a:lnTo>
                      <a:pt x="2512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1" name="Google Shape;139;p15">
                <a:extLst>
                  <a:ext uri="{FF2B5EF4-FFF2-40B4-BE49-F238E27FC236}">
                    <a16:creationId xmlns:a16="http://schemas.microsoft.com/office/drawing/2014/main" id="{2E8B2090-7C42-9215-1B4B-84B46177D33B}"/>
                  </a:ext>
                </a:extLst>
              </p:cNvPr>
              <p:cNvSpPr/>
              <p:nvPr/>
            </p:nvSpPr>
            <p:spPr>
              <a:xfrm>
                <a:off x="2841746" y="1375029"/>
                <a:ext cx="51812" cy="2975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3" extrusionOk="0">
                    <a:moveTo>
                      <a:pt x="0" y="0"/>
                    </a:moveTo>
                    <a:lnTo>
                      <a:pt x="0" y="1443"/>
                    </a:lnTo>
                    <a:lnTo>
                      <a:pt x="2512" y="1443"/>
                    </a:lnTo>
                    <a:lnTo>
                      <a:pt x="2512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2" name="Google Shape;140;p15">
                <a:extLst>
                  <a:ext uri="{FF2B5EF4-FFF2-40B4-BE49-F238E27FC236}">
                    <a16:creationId xmlns:a16="http://schemas.microsoft.com/office/drawing/2014/main" id="{B16635A5-BB69-79B4-C13A-128F49B0D27D}"/>
                  </a:ext>
                </a:extLst>
              </p:cNvPr>
              <p:cNvSpPr/>
              <p:nvPr/>
            </p:nvSpPr>
            <p:spPr>
              <a:xfrm>
                <a:off x="2294063" y="951958"/>
                <a:ext cx="51812" cy="29256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19" extrusionOk="0">
                    <a:moveTo>
                      <a:pt x="1" y="1"/>
                    </a:moveTo>
                    <a:lnTo>
                      <a:pt x="1" y="1418"/>
                    </a:lnTo>
                    <a:lnTo>
                      <a:pt x="2513" y="141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3" name="Google Shape;141;p15">
                <a:extLst>
                  <a:ext uri="{FF2B5EF4-FFF2-40B4-BE49-F238E27FC236}">
                    <a16:creationId xmlns:a16="http://schemas.microsoft.com/office/drawing/2014/main" id="{8B9DE97F-6B7B-FD4B-0F54-5EF0D8A26EFC}"/>
                  </a:ext>
                </a:extLst>
              </p:cNvPr>
              <p:cNvSpPr/>
              <p:nvPr/>
            </p:nvSpPr>
            <p:spPr>
              <a:xfrm>
                <a:off x="2294063" y="1011955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1" y="1"/>
                    </a:moveTo>
                    <a:lnTo>
                      <a:pt x="1" y="1443"/>
                    </a:lnTo>
                    <a:lnTo>
                      <a:pt x="2513" y="1443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4" name="Google Shape;142;p15">
                <a:extLst>
                  <a:ext uri="{FF2B5EF4-FFF2-40B4-BE49-F238E27FC236}">
                    <a16:creationId xmlns:a16="http://schemas.microsoft.com/office/drawing/2014/main" id="{9C4CBA9E-9E5D-E7D1-BDDF-A6CFF984D99F}"/>
                  </a:ext>
                </a:extLst>
              </p:cNvPr>
              <p:cNvSpPr/>
              <p:nvPr/>
            </p:nvSpPr>
            <p:spPr>
              <a:xfrm>
                <a:off x="2294063" y="1072467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1" y="1"/>
                    </a:moveTo>
                    <a:lnTo>
                      <a:pt x="1" y="1443"/>
                    </a:lnTo>
                    <a:lnTo>
                      <a:pt x="2513" y="1443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5" name="Google Shape;143;p15">
                <a:extLst>
                  <a:ext uri="{FF2B5EF4-FFF2-40B4-BE49-F238E27FC236}">
                    <a16:creationId xmlns:a16="http://schemas.microsoft.com/office/drawing/2014/main" id="{D53FB325-918D-C7ED-D2B3-5A6E84290030}"/>
                  </a:ext>
                </a:extLst>
              </p:cNvPr>
              <p:cNvSpPr/>
              <p:nvPr/>
            </p:nvSpPr>
            <p:spPr>
              <a:xfrm>
                <a:off x="2294063" y="1132979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1" y="0"/>
                    </a:moveTo>
                    <a:lnTo>
                      <a:pt x="1" y="1443"/>
                    </a:lnTo>
                    <a:lnTo>
                      <a:pt x="2513" y="1443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6" name="Google Shape;144;p15">
                <a:extLst>
                  <a:ext uri="{FF2B5EF4-FFF2-40B4-BE49-F238E27FC236}">
                    <a16:creationId xmlns:a16="http://schemas.microsoft.com/office/drawing/2014/main" id="{2519BC06-3C60-9621-7E44-2AE90900C3F1}"/>
                  </a:ext>
                </a:extLst>
              </p:cNvPr>
              <p:cNvSpPr/>
              <p:nvPr/>
            </p:nvSpPr>
            <p:spPr>
              <a:xfrm>
                <a:off x="2294063" y="1193492"/>
                <a:ext cx="51812" cy="2977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4" extrusionOk="0">
                    <a:moveTo>
                      <a:pt x="1" y="0"/>
                    </a:moveTo>
                    <a:lnTo>
                      <a:pt x="1" y="1443"/>
                    </a:lnTo>
                    <a:lnTo>
                      <a:pt x="2513" y="1443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7" name="Google Shape;145;p15">
                <a:extLst>
                  <a:ext uri="{FF2B5EF4-FFF2-40B4-BE49-F238E27FC236}">
                    <a16:creationId xmlns:a16="http://schemas.microsoft.com/office/drawing/2014/main" id="{19FB4884-3C41-4E3D-8E1E-E72143C6E7FB}"/>
                  </a:ext>
                </a:extLst>
              </p:cNvPr>
              <p:cNvSpPr/>
              <p:nvPr/>
            </p:nvSpPr>
            <p:spPr>
              <a:xfrm>
                <a:off x="2294063" y="1254004"/>
                <a:ext cx="51812" cy="2975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3" extrusionOk="0">
                    <a:moveTo>
                      <a:pt x="1" y="0"/>
                    </a:moveTo>
                    <a:lnTo>
                      <a:pt x="1" y="1443"/>
                    </a:lnTo>
                    <a:lnTo>
                      <a:pt x="2513" y="1443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8" name="Google Shape;146;p15">
                <a:extLst>
                  <a:ext uri="{FF2B5EF4-FFF2-40B4-BE49-F238E27FC236}">
                    <a16:creationId xmlns:a16="http://schemas.microsoft.com/office/drawing/2014/main" id="{18B7B1D6-B5D8-93D7-1CE4-A1E472B4F99C}"/>
                  </a:ext>
                </a:extLst>
              </p:cNvPr>
              <p:cNvSpPr/>
              <p:nvPr/>
            </p:nvSpPr>
            <p:spPr>
              <a:xfrm>
                <a:off x="2294063" y="1314516"/>
                <a:ext cx="51812" cy="2975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3" extrusionOk="0">
                    <a:moveTo>
                      <a:pt x="1" y="0"/>
                    </a:moveTo>
                    <a:lnTo>
                      <a:pt x="1" y="1443"/>
                    </a:lnTo>
                    <a:lnTo>
                      <a:pt x="2513" y="1443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9" name="Google Shape;147;p15">
                <a:extLst>
                  <a:ext uri="{FF2B5EF4-FFF2-40B4-BE49-F238E27FC236}">
                    <a16:creationId xmlns:a16="http://schemas.microsoft.com/office/drawing/2014/main" id="{F6DF753E-A864-E39C-2F3F-5A75B112F6FB}"/>
                  </a:ext>
                </a:extLst>
              </p:cNvPr>
              <p:cNvSpPr/>
              <p:nvPr/>
            </p:nvSpPr>
            <p:spPr>
              <a:xfrm>
                <a:off x="2294063" y="1375029"/>
                <a:ext cx="51812" cy="2975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443" extrusionOk="0">
                    <a:moveTo>
                      <a:pt x="1" y="0"/>
                    </a:moveTo>
                    <a:lnTo>
                      <a:pt x="1" y="1443"/>
                    </a:lnTo>
                    <a:lnTo>
                      <a:pt x="2513" y="1443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0" name="Google Shape;148;p15">
                <a:extLst>
                  <a:ext uri="{FF2B5EF4-FFF2-40B4-BE49-F238E27FC236}">
                    <a16:creationId xmlns:a16="http://schemas.microsoft.com/office/drawing/2014/main" id="{C95B1F31-613E-BBE3-2AE0-B193DF733FBA}"/>
                  </a:ext>
                </a:extLst>
              </p:cNvPr>
              <p:cNvSpPr/>
              <p:nvPr/>
            </p:nvSpPr>
            <p:spPr>
              <a:xfrm>
                <a:off x="2341751" y="925815"/>
                <a:ext cx="504118" cy="504613"/>
              </a:xfrm>
              <a:custGeom>
                <a:avLst/>
                <a:gdLst/>
                <a:ahLst/>
                <a:cxnLst/>
                <a:rect l="l" t="t" r="r" b="b"/>
                <a:pathLst>
                  <a:path w="24451" h="24475" extrusionOk="0">
                    <a:moveTo>
                      <a:pt x="1" y="0"/>
                    </a:moveTo>
                    <a:lnTo>
                      <a:pt x="1" y="24474"/>
                    </a:lnTo>
                    <a:lnTo>
                      <a:pt x="24450" y="24474"/>
                    </a:lnTo>
                    <a:lnTo>
                      <a:pt x="24450" y="0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1" name="Google Shape;149;p15">
                <a:extLst>
                  <a:ext uri="{FF2B5EF4-FFF2-40B4-BE49-F238E27FC236}">
                    <a16:creationId xmlns:a16="http://schemas.microsoft.com/office/drawing/2014/main" id="{E20434A3-7ED9-FB0C-445E-8217C460AB35}"/>
                  </a:ext>
                </a:extLst>
              </p:cNvPr>
              <p:cNvSpPr/>
              <p:nvPr/>
            </p:nvSpPr>
            <p:spPr>
              <a:xfrm>
                <a:off x="2376636" y="961194"/>
                <a:ext cx="434349" cy="433854"/>
              </a:xfrm>
              <a:custGeom>
                <a:avLst/>
                <a:gdLst/>
                <a:ahLst/>
                <a:cxnLst/>
                <a:rect l="l" t="t" r="r" b="b"/>
                <a:pathLst>
                  <a:path w="21067" h="21043" extrusionOk="0">
                    <a:moveTo>
                      <a:pt x="3084" y="0"/>
                    </a:moveTo>
                    <a:lnTo>
                      <a:pt x="0" y="3234"/>
                    </a:lnTo>
                    <a:lnTo>
                      <a:pt x="0" y="21042"/>
                    </a:lnTo>
                    <a:lnTo>
                      <a:pt x="21067" y="21042"/>
                    </a:lnTo>
                    <a:lnTo>
                      <a:pt x="210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2" name="Google Shape;150;p15">
                <a:extLst>
                  <a:ext uri="{FF2B5EF4-FFF2-40B4-BE49-F238E27FC236}">
                    <a16:creationId xmlns:a16="http://schemas.microsoft.com/office/drawing/2014/main" id="{19C14805-B915-DA9C-FB72-0839471E2ADA}"/>
                  </a:ext>
                </a:extLst>
              </p:cNvPr>
              <p:cNvSpPr/>
              <p:nvPr/>
            </p:nvSpPr>
            <p:spPr>
              <a:xfrm>
                <a:off x="2341751" y="1395028"/>
                <a:ext cx="504118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24451" h="1717" extrusionOk="0">
                    <a:moveTo>
                      <a:pt x="1692" y="0"/>
                    </a:moveTo>
                    <a:lnTo>
                      <a:pt x="1" y="1716"/>
                    </a:lnTo>
                    <a:lnTo>
                      <a:pt x="24450" y="1716"/>
                    </a:lnTo>
                    <a:lnTo>
                      <a:pt x="22759" y="0"/>
                    </a:lnTo>
                    <a:close/>
                  </a:path>
                </a:pathLst>
              </a:custGeom>
              <a:solidFill>
                <a:srgbClr val="A6A6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3" name="Google Shape;151;p15">
                <a:extLst>
                  <a:ext uri="{FF2B5EF4-FFF2-40B4-BE49-F238E27FC236}">
                    <a16:creationId xmlns:a16="http://schemas.microsoft.com/office/drawing/2014/main" id="{A8AF3C10-59B6-DCB8-F93E-E787DB96A8B6}"/>
                  </a:ext>
                </a:extLst>
              </p:cNvPr>
              <p:cNvSpPr/>
              <p:nvPr/>
            </p:nvSpPr>
            <p:spPr>
              <a:xfrm>
                <a:off x="2341751" y="925815"/>
                <a:ext cx="504118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24451" h="1717" extrusionOk="0">
                    <a:moveTo>
                      <a:pt x="1" y="0"/>
                    </a:moveTo>
                    <a:lnTo>
                      <a:pt x="1692" y="1716"/>
                    </a:lnTo>
                    <a:lnTo>
                      <a:pt x="22759" y="1716"/>
                    </a:lnTo>
                    <a:lnTo>
                      <a:pt x="24450" y="0"/>
                    </a:lnTo>
                    <a:close/>
                  </a:path>
                </a:pathLst>
              </a:custGeom>
              <a:solidFill>
                <a:srgbClr val="A6A6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4" name="Google Shape;152;p15">
                <a:extLst>
                  <a:ext uri="{FF2B5EF4-FFF2-40B4-BE49-F238E27FC236}">
                    <a16:creationId xmlns:a16="http://schemas.microsoft.com/office/drawing/2014/main" id="{07224A4F-4CBF-3730-81E3-9149AB7CEF0D}"/>
                  </a:ext>
                </a:extLst>
              </p:cNvPr>
              <p:cNvSpPr/>
              <p:nvPr/>
            </p:nvSpPr>
            <p:spPr>
              <a:xfrm>
                <a:off x="2341751" y="925815"/>
                <a:ext cx="34905" cy="50461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4475" extrusionOk="0">
                    <a:moveTo>
                      <a:pt x="1" y="0"/>
                    </a:moveTo>
                    <a:lnTo>
                      <a:pt x="1" y="24474"/>
                    </a:lnTo>
                    <a:lnTo>
                      <a:pt x="1692" y="22758"/>
                    </a:lnTo>
                    <a:lnTo>
                      <a:pt x="1692" y="17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5" name="Google Shape;153;p15">
                <a:extLst>
                  <a:ext uri="{FF2B5EF4-FFF2-40B4-BE49-F238E27FC236}">
                    <a16:creationId xmlns:a16="http://schemas.microsoft.com/office/drawing/2014/main" id="{2752C84C-FD64-8C38-76C9-731851382E92}"/>
                  </a:ext>
                </a:extLst>
              </p:cNvPr>
              <p:cNvSpPr/>
              <p:nvPr/>
            </p:nvSpPr>
            <p:spPr>
              <a:xfrm>
                <a:off x="2427912" y="1128361"/>
                <a:ext cx="97954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5548" extrusionOk="0">
                    <a:moveTo>
                      <a:pt x="2537" y="1"/>
                    </a:moveTo>
                    <a:lnTo>
                      <a:pt x="2264" y="50"/>
                    </a:lnTo>
                    <a:lnTo>
                      <a:pt x="1965" y="100"/>
                    </a:lnTo>
                    <a:lnTo>
                      <a:pt x="1716" y="175"/>
                    </a:lnTo>
                    <a:lnTo>
                      <a:pt x="1443" y="299"/>
                    </a:lnTo>
                    <a:lnTo>
                      <a:pt x="1219" y="423"/>
                    </a:lnTo>
                    <a:lnTo>
                      <a:pt x="995" y="573"/>
                    </a:lnTo>
                    <a:lnTo>
                      <a:pt x="796" y="747"/>
                    </a:lnTo>
                    <a:lnTo>
                      <a:pt x="622" y="921"/>
                    </a:lnTo>
                    <a:lnTo>
                      <a:pt x="473" y="1145"/>
                    </a:lnTo>
                    <a:lnTo>
                      <a:pt x="324" y="1369"/>
                    </a:lnTo>
                    <a:lnTo>
                      <a:pt x="199" y="1617"/>
                    </a:lnTo>
                    <a:lnTo>
                      <a:pt x="125" y="1891"/>
                    </a:lnTo>
                    <a:lnTo>
                      <a:pt x="50" y="2165"/>
                    </a:lnTo>
                    <a:lnTo>
                      <a:pt x="0" y="2463"/>
                    </a:lnTo>
                    <a:lnTo>
                      <a:pt x="0" y="2761"/>
                    </a:lnTo>
                    <a:lnTo>
                      <a:pt x="0" y="3085"/>
                    </a:lnTo>
                    <a:lnTo>
                      <a:pt x="50" y="3383"/>
                    </a:lnTo>
                    <a:lnTo>
                      <a:pt x="125" y="3657"/>
                    </a:lnTo>
                    <a:lnTo>
                      <a:pt x="199" y="3930"/>
                    </a:lnTo>
                    <a:lnTo>
                      <a:pt x="324" y="4179"/>
                    </a:lnTo>
                    <a:lnTo>
                      <a:pt x="473" y="4403"/>
                    </a:lnTo>
                    <a:lnTo>
                      <a:pt x="622" y="4602"/>
                    </a:lnTo>
                    <a:lnTo>
                      <a:pt x="796" y="4801"/>
                    </a:lnTo>
                    <a:lnTo>
                      <a:pt x="995" y="4975"/>
                    </a:lnTo>
                    <a:lnTo>
                      <a:pt x="1219" y="5124"/>
                    </a:lnTo>
                    <a:lnTo>
                      <a:pt x="1443" y="5249"/>
                    </a:lnTo>
                    <a:lnTo>
                      <a:pt x="1716" y="5348"/>
                    </a:lnTo>
                    <a:lnTo>
                      <a:pt x="1965" y="5448"/>
                    </a:lnTo>
                    <a:lnTo>
                      <a:pt x="2264" y="5497"/>
                    </a:lnTo>
                    <a:lnTo>
                      <a:pt x="2537" y="5547"/>
                    </a:lnTo>
                    <a:lnTo>
                      <a:pt x="3109" y="5547"/>
                    </a:lnTo>
                    <a:lnTo>
                      <a:pt x="3383" y="5497"/>
                    </a:lnTo>
                    <a:lnTo>
                      <a:pt x="3657" y="5423"/>
                    </a:lnTo>
                    <a:lnTo>
                      <a:pt x="3905" y="5323"/>
                    </a:lnTo>
                    <a:lnTo>
                      <a:pt x="4154" y="5199"/>
                    </a:lnTo>
                    <a:lnTo>
                      <a:pt x="4378" y="5050"/>
                    </a:lnTo>
                    <a:lnTo>
                      <a:pt x="4577" y="4851"/>
                    </a:lnTo>
                    <a:lnTo>
                      <a:pt x="4751" y="4627"/>
                    </a:lnTo>
                    <a:lnTo>
                      <a:pt x="3781" y="3906"/>
                    </a:lnTo>
                    <a:lnTo>
                      <a:pt x="3706" y="4030"/>
                    </a:lnTo>
                    <a:lnTo>
                      <a:pt x="3582" y="4154"/>
                    </a:lnTo>
                    <a:lnTo>
                      <a:pt x="3458" y="4254"/>
                    </a:lnTo>
                    <a:lnTo>
                      <a:pt x="3333" y="4328"/>
                    </a:lnTo>
                    <a:lnTo>
                      <a:pt x="3184" y="4403"/>
                    </a:lnTo>
                    <a:lnTo>
                      <a:pt x="3035" y="4428"/>
                    </a:lnTo>
                    <a:lnTo>
                      <a:pt x="2861" y="4478"/>
                    </a:lnTo>
                    <a:lnTo>
                      <a:pt x="2537" y="4478"/>
                    </a:lnTo>
                    <a:lnTo>
                      <a:pt x="2388" y="4453"/>
                    </a:lnTo>
                    <a:lnTo>
                      <a:pt x="2239" y="4403"/>
                    </a:lnTo>
                    <a:lnTo>
                      <a:pt x="2114" y="4353"/>
                    </a:lnTo>
                    <a:lnTo>
                      <a:pt x="1990" y="4279"/>
                    </a:lnTo>
                    <a:lnTo>
                      <a:pt x="1866" y="4204"/>
                    </a:lnTo>
                    <a:lnTo>
                      <a:pt x="1741" y="4105"/>
                    </a:lnTo>
                    <a:lnTo>
                      <a:pt x="1642" y="3980"/>
                    </a:lnTo>
                    <a:lnTo>
                      <a:pt x="1468" y="3756"/>
                    </a:lnTo>
                    <a:lnTo>
                      <a:pt x="1319" y="3458"/>
                    </a:lnTo>
                    <a:lnTo>
                      <a:pt x="1269" y="3284"/>
                    </a:lnTo>
                    <a:lnTo>
                      <a:pt x="1244" y="3135"/>
                    </a:lnTo>
                    <a:lnTo>
                      <a:pt x="1219" y="2960"/>
                    </a:lnTo>
                    <a:lnTo>
                      <a:pt x="1194" y="2761"/>
                    </a:lnTo>
                    <a:lnTo>
                      <a:pt x="1219" y="2587"/>
                    </a:lnTo>
                    <a:lnTo>
                      <a:pt x="1244" y="2413"/>
                    </a:lnTo>
                    <a:lnTo>
                      <a:pt x="1269" y="2239"/>
                    </a:lnTo>
                    <a:lnTo>
                      <a:pt x="1319" y="2090"/>
                    </a:lnTo>
                    <a:lnTo>
                      <a:pt x="1468" y="1791"/>
                    </a:lnTo>
                    <a:lnTo>
                      <a:pt x="1542" y="1667"/>
                    </a:lnTo>
                    <a:lnTo>
                      <a:pt x="1642" y="1543"/>
                    </a:lnTo>
                    <a:lnTo>
                      <a:pt x="1741" y="1443"/>
                    </a:lnTo>
                    <a:lnTo>
                      <a:pt x="1866" y="1344"/>
                    </a:lnTo>
                    <a:lnTo>
                      <a:pt x="1990" y="1269"/>
                    </a:lnTo>
                    <a:lnTo>
                      <a:pt x="2139" y="1194"/>
                    </a:lnTo>
                    <a:lnTo>
                      <a:pt x="2264" y="1145"/>
                    </a:lnTo>
                    <a:lnTo>
                      <a:pt x="2413" y="1095"/>
                    </a:lnTo>
                    <a:lnTo>
                      <a:pt x="2562" y="1070"/>
                    </a:lnTo>
                    <a:lnTo>
                      <a:pt x="2736" y="1070"/>
                    </a:lnTo>
                    <a:lnTo>
                      <a:pt x="3035" y="1095"/>
                    </a:lnTo>
                    <a:lnTo>
                      <a:pt x="3184" y="1120"/>
                    </a:lnTo>
                    <a:lnTo>
                      <a:pt x="3308" y="1170"/>
                    </a:lnTo>
                    <a:lnTo>
                      <a:pt x="3433" y="1244"/>
                    </a:lnTo>
                    <a:lnTo>
                      <a:pt x="3557" y="1319"/>
                    </a:lnTo>
                    <a:lnTo>
                      <a:pt x="3657" y="1393"/>
                    </a:lnTo>
                    <a:lnTo>
                      <a:pt x="3731" y="1493"/>
                    </a:lnTo>
                    <a:lnTo>
                      <a:pt x="4627" y="772"/>
                    </a:lnTo>
                    <a:lnTo>
                      <a:pt x="4452" y="573"/>
                    </a:lnTo>
                    <a:lnTo>
                      <a:pt x="4253" y="399"/>
                    </a:lnTo>
                    <a:lnTo>
                      <a:pt x="4030" y="274"/>
                    </a:lnTo>
                    <a:lnTo>
                      <a:pt x="3806" y="150"/>
                    </a:lnTo>
                    <a:lnTo>
                      <a:pt x="3557" y="75"/>
                    </a:lnTo>
                    <a:lnTo>
                      <a:pt x="3308" y="25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6" name="Google Shape;154;p15">
                <a:extLst>
                  <a:ext uri="{FF2B5EF4-FFF2-40B4-BE49-F238E27FC236}">
                    <a16:creationId xmlns:a16="http://schemas.microsoft.com/office/drawing/2014/main" id="{8FDA6E8B-205A-1973-7443-6C9891EB026F}"/>
                  </a:ext>
                </a:extLst>
              </p:cNvPr>
              <p:cNvSpPr/>
              <p:nvPr/>
            </p:nvSpPr>
            <p:spPr>
              <a:xfrm>
                <a:off x="2543287" y="1130918"/>
                <a:ext cx="81563" cy="109252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5299" extrusionOk="0">
                    <a:moveTo>
                      <a:pt x="2090" y="996"/>
                    </a:moveTo>
                    <a:lnTo>
                      <a:pt x="2264" y="1046"/>
                    </a:lnTo>
                    <a:lnTo>
                      <a:pt x="2413" y="1095"/>
                    </a:lnTo>
                    <a:lnTo>
                      <a:pt x="2562" y="1170"/>
                    </a:lnTo>
                    <a:lnTo>
                      <a:pt x="2662" y="1294"/>
                    </a:lnTo>
                    <a:lnTo>
                      <a:pt x="2736" y="1419"/>
                    </a:lnTo>
                    <a:lnTo>
                      <a:pt x="2761" y="1618"/>
                    </a:lnTo>
                    <a:lnTo>
                      <a:pt x="2736" y="1767"/>
                    </a:lnTo>
                    <a:lnTo>
                      <a:pt x="2687" y="1916"/>
                    </a:lnTo>
                    <a:lnTo>
                      <a:pt x="2612" y="2016"/>
                    </a:lnTo>
                    <a:lnTo>
                      <a:pt x="2488" y="2115"/>
                    </a:lnTo>
                    <a:lnTo>
                      <a:pt x="2363" y="2165"/>
                    </a:lnTo>
                    <a:lnTo>
                      <a:pt x="2239" y="2215"/>
                    </a:lnTo>
                    <a:lnTo>
                      <a:pt x="2090" y="2240"/>
                    </a:lnTo>
                    <a:lnTo>
                      <a:pt x="1145" y="2240"/>
                    </a:lnTo>
                    <a:lnTo>
                      <a:pt x="1145" y="996"/>
                    </a:lnTo>
                    <a:close/>
                    <a:moveTo>
                      <a:pt x="1" y="1"/>
                    </a:moveTo>
                    <a:lnTo>
                      <a:pt x="1" y="5299"/>
                    </a:lnTo>
                    <a:lnTo>
                      <a:pt x="1145" y="5299"/>
                    </a:lnTo>
                    <a:lnTo>
                      <a:pt x="1145" y="3234"/>
                    </a:lnTo>
                    <a:lnTo>
                      <a:pt x="2015" y="3234"/>
                    </a:lnTo>
                    <a:lnTo>
                      <a:pt x="2413" y="3210"/>
                    </a:lnTo>
                    <a:lnTo>
                      <a:pt x="2786" y="3160"/>
                    </a:lnTo>
                    <a:lnTo>
                      <a:pt x="2960" y="3110"/>
                    </a:lnTo>
                    <a:lnTo>
                      <a:pt x="3110" y="3035"/>
                    </a:lnTo>
                    <a:lnTo>
                      <a:pt x="3259" y="2961"/>
                    </a:lnTo>
                    <a:lnTo>
                      <a:pt x="3408" y="2886"/>
                    </a:lnTo>
                    <a:lnTo>
                      <a:pt x="3532" y="2787"/>
                    </a:lnTo>
                    <a:lnTo>
                      <a:pt x="3632" y="2662"/>
                    </a:lnTo>
                    <a:lnTo>
                      <a:pt x="3731" y="2538"/>
                    </a:lnTo>
                    <a:lnTo>
                      <a:pt x="3806" y="2389"/>
                    </a:lnTo>
                    <a:lnTo>
                      <a:pt x="3881" y="2215"/>
                    </a:lnTo>
                    <a:lnTo>
                      <a:pt x="3930" y="2041"/>
                    </a:lnTo>
                    <a:lnTo>
                      <a:pt x="3955" y="1842"/>
                    </a:lnTo>
                    <a:lnTo>
                      <a:pt x="3955" y="1618"/>
                    </a:lnTo>
                    <a:lnTo>
                      <a:pt x="3955" y="1394"/>
                    </a:lnTo>
                    <a:lnTo>
                      <a:pt x="3930" y="1170"/>
                    </a:lnTo>
                    <a:lnTo>
                      <a:pt x="3881" y="996"/>
                    </a:lnTo>
                    <a:lnTo>
                      <a:pt x="3806" y="822"/>
                    </a:lnTo>
                    <a:lnTo>
                      <a:pt x="3707" y="673"/>
                    </a:lnTo>
                    <a:lnTo>
                      <a:pt x="3607" y="548"/>
                    </a:lnTo>
                    <a:lnTo>
                      <a:pt x="3508" y="424"/>
                    </a:lnTo>
                    <a:lnTo>
                      <a:pt x="3383" y="324"/>
                    </a:lnTo>
                    <a:lnTo>
                      <a:pt x="3234" y="250"/>
                    </a:lnTo>
                    <a:lnTo>
                      <a:pt x="3085" y="175"/>
                    </a:lnTo>
                    <a:lnTo>
                      <a:pt x="2911" y="125"/>
                    </a:lnTo>
                    <a:lnTo>
                      <a:pt x="2736" y="76"/>
                    </a:lnTo>
                    <a:lnTo>
                      <a:pt x="2363" y="26"/>
                    </a:lnTo>
                    <a:lnTo>
                      <a:pt x="19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7" name="Google Shape;155;p15">
                <a:extLst>
                  <a:ext uri="{FF2B5EF4-FFF2-40B4-BE49-F238E27FC236}">
                    <a16:creationId xmlns:a16="http://schemas.microsoft.com/office/drawing/2014/main" id="{8B7E946F-68E0-E9C0-8BF7-BCCF41763F95}"/>
                  </a:ext>
                </a:extLst>
              </p:cNvPr>
              <p:cNvSpPr/>
              <p:nvPr/>
            </p:nvSpPr>
            <p:spPr>
              <a:xfrm>
                <a:off x="2643798" y="1130918"/>
                <a:ext cx="92325" cy="111829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5424" extrusionOk="0">
                    <a:moveTo>
                      <a:pt x="1" y="1"/>
                    </a:moveTo>
                    <a:lnTo>
                      <a:pt x="1" y="3259"/>
                    </a:lnTo>
                    <a:lnTo>
                      <a:pt x="25" y="3483"/>
                    </a:lnTo>
                    <a:lnTo>
                      <a:pt x="50" y="3707"/>
                    </a:lnTo>
                    <a:lnTo>
                      <a:pt x="100" y="3906"/>
                    </a:lnTo>
                    <a:lnTo>
                      <a:pt x="150" y="4130"/>
                    </a:lnTo>
                    <a:lnTo>
                      <a:pt x="224" y="4304"/>
                    </a:lnTo>
                    <a:lnTo>
                      <a:pt x="324" y="4478"/>
                    </a:lnTo>
                    <a:lnTo>
                      <a:pt x="448" y="4652"/>
                    </a:lnTo>
                    <a:lnTo>
                      <a:pt x="573" y="4801"/>
                    </a:lnTo>
                    <a:lnTo>
                      <a:pt x="722" y="4951"/>
                    </a:lnTo>
                    <a:lnTo>
                      <a:pt x="896" y="5075"/>
                    </a:lnTo>
                    <a:lnTo>
                      <a:pt x="1070" y="5174"/>
                    </a:lnTo>
                    <a:lnTo>
                      <a:pt x="1269" y="5274"/>
                    </a:lnTo>
                    <a:lnTo>
                      <a:pt x="1493" y="5324"/>
                    </a:lnTo>
                    <a:lnTo>
                      <a:pt x="1717" y="5398"/>
                    </a:lnTo>
                    <a:lnTo>
                      <a:pt x="1965" y="5423"/>
                    </a:lnTo>
                    <a:lnTo>
                      <a:pt x="2513" y="5423"/>
                    </a:lnTo>
                    <a:lnTo>
                      <a:pt x="2761" y="5398"/>
                    </a:lnTo>
                    <a:lnTo>
                      <a:pt x="2985" y="5324"/>
                    </a:lnTo>
                    <a:lnTo>
                      <a:pt x="3209" y="5274"/>
                    </a:lnTo>
                    <a:lnTo>
                      <a:pt x="3408" y="5174"/>
                    </a:lnTo>
                    <a:lnTo>
                      <a:pt x="3582" y="5075"/>
                    </a:lnTo>
                    <a:lnTo>
                      <a:pt x="3756" y="4951"/>
                    </a:lnTo>
                    <a:lnTo>
                      <a:pt x="3905" y="4801"/>
                    </a:lnTo>
                    <a:lnTo>
                      <a:pt x="4030" y="4652"/>
                    </a:lnTo>
                    <a:lnTo>
                      <a:pt x="4154" y="4478"/>
                    </a:lnTo>
                    <a:lnTo>
                      <a:pt x="4254" y="4304"/>
                    </a:lnTo>
                    <a:lnTo>
                      <a:pt x="4328" y="4130"/>
                    </a:lnTo>
                    <a:lnTo>
                      <a:pt x="4403" y="3906"/>
                    </a:lnTo>
                    <a:lnTo>
                      <a:pt x="4428" y="3707"/>
                    </a:lnTo>
                    <a:lnTo>
                      <a:pt x="4453" y="3483"/>
                    </a:lnTo>
                    <a:lnTo>
                      <a:pt x="4478" y="3259"/>
                    </a:lnTo>
                    <a:lnTo>
                      <a:pt x="4478" y="1"/>
                    </a:lnTo>
                    <a:lnTo>
                      <a:pt x="3309" y="1"/>
                    </a:lnTo>
                    <a:lnTo>
                      <a:pt x="3309" y="3210"/>
                    </a:lnTo>
                    <a:lnTo>
                      <a:pt x="3284" y="3433"/>
                    </a:lnTo>
                    <a:lnTo>
                      <a:pt x="3234" y="3657"/>
                    </a:lnTo>
                    <a:lnTo>
                      <a:pt x="3134" y="3856"/>
                    </a:lnTo>
                    <a:lnTo>
                      <a:pt x="3010" y="4030"/>
                    </a:lnTo>
                    <a:lnTo>
                      <a:pt x="2861" y="4155"/>
                    </a:lnTo>
                    <a:lnTo>
                      <a:pt x="2662" y="4254"/>
                    </a:lnTo>
                    <a:lnTo>
                      <a:pt x="2463" y="4329"/>
                    </a:lnTo>
                    <a:lnTo>
                      <a:pt x="2239" y="4354"/>
                    </a:lnTo>
                    <a:lnTo>
                      <a:pt x="2015" y="4329"/>
                    </a:lnTo>
                    <a:lnTo>
                      <a:pt x="1816" y="4254"/>
                    </a:lnTo>
                    <a:lnTo>
                      <a:pt x="1642" y="4155"/>
                    </a:lnTo>
                    <a:lnTo>
                      <a:pt x="1468" y="4030"/>
                    </a:lnTo>
                    <a:lnTo>
                      <a:pt x="1344" y="3856"/>
                    </a:lnTo>
                    <a:lnTo>
                      <a:pt x="1244" y="3657"/>
                    </a:lnTo>
                    <a:lnTo>
                      <a:pt x="1194" y="3433"/>
                    </a:lnTo>
                    <a:lnTo>
                      <a:pt x="1170" y="3210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8" name="Google Shape;156;p15">
                <a:extLst>
                  <a:ext uri="{FF2B5EF4-FFF2-40B4-BE49-F238E27FC236}">
                    <a16:creationId xmlns:a16="http://schemas.microsoft.com/office/drawing/2014/main" id="{DACB57AD-4B8B-F45A-AA8A-4D7301827EC5}"/>
                  </a:ext>
                </a:extLst>
              </p:cNvPr>
              <p:cNvSpPr/>
              <p:nvPr/>
            </p:nvSpPr>
            <p:spPr>
              <a:xfrm>
                <a:off x="2825335" y="1730392"/>
                <a:ext cx="96428" cy="115912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5622" fill="none" extrusionOk="0">
                    <a:moveTo>
                      <a:pt x="0" y="1"/>
                    </a:moveTo>
                    <a:lnTo>
                      <a:pt x="4676" y="1866"/>
                    </a:lnTo>
                    <a:lnTo>
                      <a:pt x="4676" y="5622"/>
                    </a:lnTo>
                  </a:path>
                </a:pathLst>
              </a:custGeom>
              <a:solidFill>
                <a:schemeClr val="lt2"/>
              </a:solidFill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9" name="Google Shape;157;p15">
                <a:extLst>
                  <a:ext uri="{FF2B5EF4-FFF2-40B4-BE49-F238E27FC236}">
                    <a16:creationId xmlns:a16="http://schemas.microsoft.com/office/drawing/2014/main" id="{BD1621CD-4525-48B3-41FA-83CB32CD4D84}"/>
                  </a:ext>
                </a:extLst>
              </p:cNvPr>
              <p:cNvSpPr/>
              <p:nvPr/>
            </p:nvSpPr>
            <p:spPr>
              <a:xfrm>
                <a:off x="3675669" y="3764185"/>
                <a:ext cx="506160" cy="494882"/>
              </a:xfrm>
              <a:custGeom>
                <a:avLst/>
                <a:gdLst/>
                <a:ahLst/>
                <a:cxnLst/>
                <a:rect l="l" t="t" r="r" b="b"/>
                <a:pathLst>
                  <a:path w="24550" h="24003" extrusionOk="0">
                    <a:moveTo>
                      <a:pt x="12337" y="5100"/>
                    </a:moveTo>
                    <a:lnTo>
                      <a:pt x="12686" y="5124"/>
                    </a:lnTo>
                    <a:lnTo>
                      <a:pt x="13009" y="5149"/>
                    </a:lnTo>
                    <a:lnTo>
                      <a:pt x="13357" y="5199"/>
                    </a:lnTo>
                    <a:lnTo>
                      <a:pt x="13680" y="5249"/>
                    </a:lnTo>
                    <a:lnTo>
                      <a:pt x="14029" y="5323"/>
                    </a:lnTo>
                    <a:lnTo>
                      <a:pt x="14377" y="5423"/>
                    </a:lnTo>
                    <a:lnTo>
                      <a:pt x="14700" y="5547"/>
                    </a:lnTo>
                    <a:lnTo>
                      <a:pt x="15024" y="5672"/>
                    </a:lnTo>
                    <a:lnTo>
                      <a:pt x="15347" y="5821"/>
                    </a:lnTo>
                    <a:lnTo>
                      <a:pt x="15645" y="5995"/>
                    </a:lnTo>
                    <a:lnTo>
                      <a:pt x="15944" y="6169"/>
                    </a:lnTo>
                    <a:lnTo>
                      <a:pt x="16242" y="6368"/>
                    </a:lnTo>
                    <a:lnTo>
                      <a:pt x="16516" y="6567"/>
                    </a:lnTo>
                    <a:lnTo>
                      <a:pt x="16765" y="6766"/>
                    </a:lnTo>
                    <a:lnTo>
                      <a:pt x="17013" y="6990"/>
                    </a:lnTo>
                    <a:lnTo>
                      <a:pt x="17262" y="7239"/>
                    </a:lnTo>
                    <a:lnTo>
                      <a:pt x="17486" y="7487"/>
                    </a:lnTo>
                    <a:lnTo>
                      <a:pt x="17685" y="7736"/>
                    </a:lnTo>
                    <a:lnTo>
                      <a:pt x="17884" y="8010"/>
                    </a:lnTo>
                    <a:lnTo>
                      <a:pt x="18083" y="8283"/>
                    </a:lnTo>
                    <a:lnTo>
                      <a:pt x="18257" y="8557"/>
                    </a:lnTo>
                    <a:lnTo>
                      <a:pt x="18406" y="8855"/>
                    </a:lnTo>
                    <a:lnTo>
                      <a:pt x="18555" y="9154"/>
                    </a:lnTo>
                    <a:lnTo>
                      <a:pt x="18680" y="9452"/>
                    </a:lnTo>
                    <a:lnTo>
                      <a:pt x="18804" y="9776"/>
                    </a:lnTo>
                    <a:lnTo>
                      <a:pt x="18904" y="10074"/>
                    </a:lnTo>
                    <a:lnTo>
                      <a:pt x="18978" y="10397"/>
                    </a:lnTo>
                    <a:lnTo>
                      <a:pt x="19053" y="10721"/>
                    </a:lnTo>
                    <a:lnTo>
                      <a:pt x="19103" y="11044"/>
                    </a:lnTo>
                    <a:lnTo>
                      <a:pt x="19152" y="11392"/>
                    </a:lnTo>
                    <a:lnTo>
                      <a:pt x="19177" y="11716"/>
                    </a:lnTo>
                    <a:lnTo>
                      <a:pt x="19177" y="12064"/>
                    </a:lnTo>
                    <a:lnTo>
                      <a:pt x="19152" y="12387"/>
                    </a:lnTo>
                    <a:lnTo>
                      <a:pt x="19127" y="12735"/>
                    </a:lnTo>
                    <a:lnTo>
                      <a:pt x="19078" y="13084"/>
                    </a:lnTo>
                    <a:lnTo>
                      <a:pt x="19028" y="13407"/>
                    </a:lnTo>
                    <a:lnTo>
                      <a:pt x="18953" y="13755"/>
                    </a:lnTo>
                    <a:lnTo>
                      <a:pt x="18854" y="14079"/>
                    </a:lnTo>
                    <a:lnTo>
                      <a:pt x="18729" y="14427"/>
                    </a:lnTo>
                    <a:lnTo>
                      <a:pt x="18605" y="14750"/>
                    </a:lnTo>
                    <a:lnTo>
                      <a:pt x="18456" y="15073"/>
                    </a:lnTo>
                    <a:lnTo>
                      <a:pt x="18282" y="15372"/>
                    </a:lnTo>
                    <a:lnTo>
                      <a:pt x="18108" y="15670"/>
                    </a:lnTo>
                    <a:lnTo>
                      <a:pt x="17934" y="15969"/>
                    </a:lnTo>
                    <a:lnTo>
                      <a:pt x="17735" y="16242"/>
                    </a:lnTo>
                    <a:lnTo>
                      <a:pt x="17511" y="16491"/>
                    </a:lnTo>
                    <a:lnTo>
                      <a:pt x="17287" y="16740"/>
                    </a:lnTo>
                    <a:lnTo>
                      <a:pt x="17038" y="16989"/>
                    </a:lnTo>
                    <a:lnTo>
                      <a:pt x="16789" y="17212"/>
                    </a:lnTo>
                    <a:lnTo>
                      <a:pt x="16541" y="17411"/>
                    </a:lnTo>
                    <a:lnTo>
                      <a:pt x="16267" y="17610"/>
                    </a:lnTo>
                    <a:lnTo>
                      <a:pt x="15994" y="17809"/>
                    </a:lnTo>
                    <a:lnTo>
                      <a:pt x="15720" y="17984"/>
                    </a:lnTo>
                    <a:lnTo>
                      <a:pt x="15421" y="18133"/>
                    </a:lnTo>
                    <a:lnTo>
                      <a:pt x="15123" y="18282"/>
                    </a:lnTo>
                    <a:lnTo>
                      <a:pt x="14825" y="18406"/>
                    </a:lnTo>
                    <a:lnTo>
                      <a:pt x="14526" y="18531"/>
                    </a:lnTo>
                    <a:lnTo>
                      <a:pt x="14203" y="18630"/>
                    </a:lnTo>
                    <a:lnTo>
                      <a:pt x="13879" y="18705"/>
                    </a:lnTo>
                    <a:lnTo>
                      <a:pt x="13556" y="18779"/>
                    </a:lnTo>
                    <a:lnTo>
                      <a:pt x="13233" y="18829"/>
                    </a:lnTo>
                    <a:lnTo>
                      <a:pt x="12884" y="18879"/>
                    </a:lnTo>
                    <a:lnTo>
                      <a:pt x="12561" y="18879"/>
                    </a:lnTo>
                    <a:lnTo>
                      <a:pt x="12213" y="18904"/>
                    </a:lnTo>
                    <a:lnTo>
                      <a:pt x="11890" y="18879"/>
                    </a:lnTo>
                    <a:lnTo>
                      <a:pt x="11541" y="18854"/>
                    </a:lnTo>
                    <a:lnTo>
                      <a:pt x="11218" y="18804"/>
                    </a:lnTo>
                    <a:lnTo>
                      <a:pt x="10870" y="18755"/>
                    </a:lnTo>
                    <a:lnTo>
                      <a:pt x="10522" y="18680"/>
                    </a:lnTo>
                    <a:lnTo>
                      <a:pt x="10198" y="18580"/>
                    </a:lnTo>
                    <a:lnTo>
                      <a:pt x="9850" y="18456"/>
                    </a:lnTo>
                    <a:lnTo>
                      <a:pt x="9527" y="18332"/>
                    </a:lnTo>
                    <a:lnTo>
                      <a:pt x="9203" y="18183"/>
                    </a:lnTo>
                    <a:lnTo>
                      <a:pt x="8905" y="18008"/>
                    </a:lnTo>
                    <a:lnTo>
                      <a:pt x="8606" y="17834"/>
                    </a:lnTo>
                    <a:lnTo>
                      <a:pt x="8333" y="17635"/>
                    </a:lnTo>
                    <a:lnTo>
                      <a:pt x="8059" y="17436"/>
                    </a:lnTo>
                    <a:lnTo>
                      <a:pt x="7786" y="17237"/>
                    </a:lnTo>
                    <a:lnTo>
                      <a:pt x="7537" y="17014"/>
                    </a:lnTo>
                    <a:lnTo>
                      <a:pt x="7288" y="16765"/>
                    </a:lnTo>
                    <a:lnTo>
                      <a:pt x="7064" y="16516"/>
                    </a:lnTo>
                    <a:lnTo>
                      <a:pt x="6865" y="16267"/>
                    </a:lnTo>
                    <a:lnTo>
                      <a:pt x="6666" y="15994"/>
                    </a:lnTo>
                    <a:lnTo>
                      <a:pt x="6467" y="15720"/>
                    </a:lnTo>
                    <a:lnTo>
                      <a:pt x="6293" y="15447"/>
                    </a:lnTo>
                    <a:lnTo>
                      <a:pt x="6144" y="15148"/>
                    </a:lnTo>
                    <a:lnTo>
                      <a:pt x="5995" y="14850"/>
                    </a:lnTo>
                    <a:lnTo>
                      <a:pt x="5871" y="14551"/>
                    </a:lnTo>
                    <a:lnTo>
                      <a:pt x="5771" y="14228"/>
                    </a:lnTo>
                    <a:lnTo>
                      <a:pt x="5647" y="13929"/>
                    </a:lnTo>
                    <a:lnTo>
                      <a:pt x="5572" y="13606"/>
                    </a:lnTo>
                    <a:lnTo>
                      <a:pt x="5497" y="13283"/>
                    </a:lnTo>
                    <a:lnTo>
                      <a:pt x="5448" y="12959"/>
                    </a:lnTo>
                    <a:lnTo>
                      <a:pt x="5423" y="12611"/>
                    </a:lnTo>
                    <a:lnTo>
                      <a:pt x="5398" y="12288"/>
                    </a:lnTo>
                    <a:lnTo>
                      <a:pt x="5373" y="11940"/>
                    </a:lnTo>
                    <a:lnTo>
                      <a:pt x="5398" y="11616"/>
                    </a:lnTo>
                    <a:lnTo>
                      <a:pt x="5423" y="11268"/>
                    </a:lnTo>
                    <a:lnTo>
                      <a:pt x="5473" y="10920"/>
                    </a:lnTo>
                    <a:lnTo>
                      <a:pt x="5522" y="10596"/>
                    </a:lnTo>
                    <a:lnTo>
                      <a:pt x="5622" y="10248"/>
                    </a:lnTo>
                    <a:lnTo>
                      <a:pt x="5721" y="9925"/>
                    </a:lnTo>
                    <a:lnTo>
                      <a:pt x="5821" y="9577"/>
                    </a:lnTo>
                    <a:lnTo>
                      <a:pt x="5970" y="9253"/>
                    </a:lnTo>
                    <a:lnTo>
                      <a:pt x="6119" y="8930"/>
                    </a:lnTo>
                    <a:lnTo>
                      <a:pt x="6268" y="8632"/>
                    </a:lnTo>
                    <a:lnTo>
                      <a:pt x="6443" y="8333"/>
                    </a:lnTo>
                    <a:lnTo>
                      <a:pt x="6642" y="8035"/>
                    </a:lnTo>
                    <a:lnTo>
                      <a:pt x="6841" y="7761"/>
                    </a:lnTo>
                    <a:lnTo>
                      <a:pt x="7040" y="7512"/>
                    </a:lnTo>
                    <a:lnTo>
                      <a:pt x="7263" y="7264"/>
                    </a:lnTo>
                    <a:lnTo>
                      <a:pt x="7512" y="7015"/>
                    </a:lnTo>
                    <a:lnTo>
                      <a:pt x="7761" y="6791"/>
                    </a:lnTo>
                    <a:lnTo>
                      <a:pt x="8010" y="6592"/>
                    </a:lnTo>
                    <a:lnTo>
                      <a:pt x="8283" y="6393"/>
                    </a:lnTo>
                    <a:lnTo>
                      <a:pt x="8557" y="6194"/>
                    </a:lnTo>
                    <a:lnTo>
                      <a:pt x="8830" y="6020"/>
                    </a:lnTo>
                    <a:lnTo>
                      <a:pt x="9129" y="5871"/>
                    </a:lnTo>
                    <a:lnTo>
                      <a:pt x="9427" y="5721"/>
                    </a:lnTo>
                    <a:lnTo>
                      <a:pt x="9726" y="5597"/>
                    </a:lnTo>
                    <a:lnTo>
                      <a:pt x="10049" y="5473"/>
                    </a:lnTo>
                    <a:lnTo>
                      <a:pt x="10348" y="5373"/>
                    </a:lnTo>
                    <a:lnTo>
                      <a:pt x="10671" y="5299"/>
                    </a:lnTo>
                    <a:lnTo>
                      <a:pt x="10994" y="5224"/>
                    </a:lnTo>
                    <a:lnTo>
                      <a:pt x="11342" y="5174"/>
                    </a:lnTo>
                    <a:lnTo>
                      <a:pt x="11666" y="5124"/>
                    </a:lnTo>
                    <a:lnTo>
                      <a:pt x="11989" y="5124"/>
                    </a:lnTo>
                    <a:lnTo>
                      <a:pt x="12337" y="5100"/>
                    </a:lnTo>
                    <a:close/>
                    <a:moveTo>
                      <a:pt x="14874" y="1"/>
                    </a:moveTo>
                    <a:lnTo>
                      <a:pt x="5945" y="1468"/>
                    </a:lnTo>
                    <a:lnTo>
                      <a:pt x="6542" y="5025"/>
                    </a:lnTo>
                    <a:lnTo>
                      <a:pt x="6542" y="5025"/>
                    </a:lnTo>
                    <a:lnTo>
                      <a:pt x="3184" y="3757"/>
                    </a:lnTo>
                    <a:lnTo>
                      <a:pt x="1" y="12213"/>
                    </a:lnTo>
                    <a:lnTo>
                      <a:pt x="3358" y="13482"/>
                    </a:lnTo>
                    <a:lnTo>
                      <a:pt x="598" y="15770"/>
                    </a:lnTo>
                    <a:lnTo>
                      <a:pt x="6318" y="22734"/>
                    </a:lnTo>
                    <a:lnTo>
                      <a:pt x="9104" y="20471"/>
                    </a:lnTo>
                    <a:lnTo>
                      <a:pt x="9701" y="24003"/>
                    </a:lnTo>
                    <a:lnTo>
                      <a:pt x="18605" y="22535"/>
                    </a:lnTo>
                    <a:lnTo>
                      <a:pt x="18008" y="18978"/>
                    </a:lnTo>
                    <a:lnTo>
                      <a:pt x="21391" y="20247"/>
                    </a:lnTo>
                    <a:lnTo>
                      <a:pt x="24550" y="11790"/>
                    </a:lnTo>
                    <a:lnTo>
                      <a:pt x="21192" y="10522"/>
                    </a:lnTo>
                    <a:lnTo>
                      <a:pt x="23978" y="8234"/>
                    </a:lnTo>
                    <a:lnTo>
                      <a:pt x="18232" y="1269"/>
                    </a:lnTo>
                    <a:lnTo>
                      <a:pt x="15446" y="3533"/>
                    </a:lnTo>
                    <a:lnTo>
                      <a:pt x="148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0" name="Google Shape;158;p15">
                <a:extLst>
                  <a:ext uri="{FF2B5EF4-FFF2-40B4-BE49-F238E27FC236}">
                    <a16:creationId xmlns:a16="http://schemas.microsoft.com/office/drawing/2014/main" id="{E8105521-5A95-7D13-12ED-B85E896ADED6}"/>
                  </a:ext>
                </a:extLst>
              </p:cNvPr>
              <p:cNvSpPr/>
              <p:nvPr/>
            </p:nvSpPr>
            <p:spPr>
              <a:xfrm>
                <a:off x="2947370" y="1410924"/>
                <a:ext cx="392846" cy="384104"/>
              </a:xfrm>
              <a:custGeom>
                <a:avLst/>
                <a:gdLst/>
                <a:ahLst/>
                <a:cxnLst/>
                <a:rect l="l" t="t" r="r" b="b"/>
                <a:pathLst>
                  <a:path w="19054" h="18630" extrusionOk="0">
                    <a:moveTo>
                      <a:pt x="9825" y="3980"/>
                    </a:moveTo>
                    <a:lnTo>
                      <a:pt x="10348" y="4030"/>
                    </a:lnTo>
                    <a:lnTo>
                      <a:pt x="10895" y="4154"/>
                    </a:lnTo>
                    <a:lnTo>
                      <a:pt x="11417" y="4303"/>
                    </a:lnTo>
                    <a:lnTo>
                      <a:pt x="11915" y="4527"/>
                    </a:lnTo>
                    <a:lnTo>
                      <a:pt x="12387" y="4801"/>
                    </a:lnTo>
                    <a:lnTo>
                      <a:pt x="12810" y="5099"/>
                    </a:lnTo>
                    <a:lnTo>
                      <a:pt x="13208" y="5423"/>
                    </a:lnTo>
                    <a:lnTo>
                      <a:pt x="13556" y="5820"/>
                    </a:lnTo>
                    <a:lnTo>
                      <a:pt x="13880" y="6218"/>
                    </a:lnTo>
                    <a:lnTo>
                      <a:pt x="14153" y="6641"/>
                    </a:lnTo>
                    <a:lnTo>
                      <a:pt x="14402" y="7114"/>
                    </a:lnTo>
                    <a:lnTo>
                      <a:pt x="14576" y="7586"/>
                    </a:lnTo>
                    <a:lnTo>
                      <a:pt x="14725" y="8084"/>
                    </a:lnTo>
                    <a:lnTo>
                      <a:pt x="14825" y="8581"/>
                    </a:lnTo>
                    <a:lnTo>
                      <a:pt x="14875" y="9104"/>
                    </a:lnTo>
                    <a:lnTo>
                      <a:pt x="14875" y="9626"/>
                    </a:lnTo>
                    <a:lnTo>
                      <a:pt x="14800" y="10148"/>
                    </a:lnTo>
                    <a:lnTo>
                      <a:pt x="14700" y="10671"/>
                    </a:lnTo>
                    <a:lnTo>
                      <a:pt x="14526" y="11193"/>
                    </a:lnTo>
                    <a:lnTo>
                      <a:pt x="14302" y="11690"/>
                    </a:lnTo>
                    <a:lnTo>
                      <a:pt x="14054" y="12163"/>
                    </a:lnTo>
                    <a:lnTo>
                      <a:pt x="13755" y="12586"/>
                    </a:lnTo>
                    <a:lnTo>
                      <a:pt x="13407" y="12984"/>
                    </a:lnTo>
                    <a:lnTo>
                      <a:pt x="13034" y="13357"/>
                    </a:lnTo>
                    <a:lnTo>
                      <a:pt x="12636" y="13655"/>
                    </a:lnTo>
                    <a:lnTo>
                      <a:pt x="12188" y="13954"/>
                    </a:lnTo>
                    <a:lnTo>
                      <a:pt x="11741" y="14178"/>
                    </a:lnTo>
                    <a:lnTo>
                      <a:pt x="11268" y="14377"/>
                    </a:lnTo>
                    <a:lnTo>
                      <a:pt x="10771" y="14501"/>
                    </a:lnTo>
                    <a:lnTo>
                      <a:pt x="10273" y="14600"/>
                    </a:lnTo>
                    <a:lnTo>
                      <a:pt x="9751" y="14650"/>
                    </a:lnTo>
                    <a:lnTo>
                      <a:pt x="9229" y="14650"/>
                    </a:lnTo>
                    <a:lnTo>
                      <a:pt x="8706" y="14600"/>
                    </a:lnTo>
                    <a:lnTo>
                      <a:pt x="8184" y="14476"/>
                    </a:lnTo>
                    <a:lnTo>
                      <a:pt x="7662" y="14327"/>
                    </a:lnTo>
                    <a:lnTo>
                      <a:pt x="7139" y="14103"/>
                    </a:lnTo>
                    <a:lnTo>
                      <a:pt x="6692" y="13829"/>
                    </a:lnTo>
                    <a:lnTo>
                      <a:pt x="6244" y="13531"/>
                    </a:lnTo>
                    <a:lnTo>
                      <a:pt x="5846" y="13183"/>
                    </a:lnTo>
                    <a:lnTo>
                      <a:pt x="5498" y="12810"/>
                    </a:lnTo>
                    <a:lnTo>
                      <a:pt x="5174" y="12412"/>
                    </a:lnTo>
                    <a:lnTo>
                      <a:pt x="4901" y="11989"/>
                    </a:lnTo>
                    <a:lnTo>
                      <a:pt x="4652" y="11516"/>
                    </a:lnTo>
                    <a:lnTo>
                      <a:pt x="4478" y="11044"/>
                    </a:lnTo>
                    <a:lnTo>
                      <a:pt x="4329" y="10546"/>
                    </a:lnTo>
                    <a:lnTo>
                      <a:pt x="4229" y="10049"/>
                    </a:lnTo>
                    <a:lnTo>
                      <a:pt x="4179" y="9526"/>
                    </a:lnTo>
                    <a:lnTo>
                      <a:pt x="4179" y="9004"/>
                    </a:lnTo>
                    <a:lnTo>
                      <a:pt x="4254" y="8482"/>
                    </a:lnTo>
                    <a:lnTo>
                      <a:pt x="4354" y="7959"/>
                    </a:lnTo>
                    <a:lnTo>
                      <a:pt x="4528" y="7437"/>
                    </a:lnTo>
                    <a:lnTo>
                      <a:pt x="4752" y="6940"/>
                    </a:lnTo>
                    <a:lnTo>
                      <a:pt x="5000" y="6467"/>
                    </a:lnTo>
                    <a:lnTo>
                      <a:pt x="5299" y="6044"/>
                    </a:lnTo>
                    <a:lnTo>
                      <a:pt x="5647" y="5646"/>
                    </a:lnTo>
                    <a:lnTo>
                      <a:pt x="6020" y="5273"/>
                    </a:lnTo>
                    <a:lnTo>
                      <a:pt x="6418" y="4950"/>
                    </a:lnTo>
                    <a:lnTo>
                      <a:pt x="6866" y="4676"/>
                    </a:lnTo>
                    <a:lnTo>
                      <a:pt x="7313" y="4452"/>
                    </a:lnTo>
                    <a:lnTo>
                      <a:pt x="7786" y="4253"/>
                    </a:lnTo>
                    <a:lnTo>
                      <a:pt x="8283" y="4104"/>
                    </a:lnTo>
                    <a:lnTo>
                      <a:pt x="8806" y="4030"/>
                    </a:lnTo>
                    <a:lnTo>
                      <a:pt x="9303" y="3980"/>
                    </a:lnTo>
                    <a:close/>
                    <a:moveTo>
                      <a:pt x="11542" y="0"/>
                    </a:moveTo>
                    <a:lnTo>
                      <a:pt x="4627" y="1144"/>
                    </a:lnTo>
                    <a:lnTo>
                      <a:pt x="5075" y="3905"/>
                    </a:lnTo>
                    <a:lnTo>
                      <a:pt x="2463" y="2935"/>
                    </a:lnTo>
                    <a:lnTo>
                      <a:pt x="1" y="9477"/>
                    </a:lnTo>
                    <a:lnTo>
                      <a:pt x="2613" y="10472"/>
                    </a:lnTo>
                    <a:lnTo>
                      <a:pt x="473" y="12238"/>
                    </a:lnTo>
                    <a:lnTo>
                      <a:pt x="4926" y="17635"/>
                    </a:lnTo>
                    <a:lnTo>
                      <a:pt x="7065" y="15869"/>
                    </a:lnTo>
                    <a:lnTo>
                      <a:pt x="7512" y="18630"/>
                    </a:lnTo>
                    <a:lnTo>
                      <a:pt x="14427" y="17461"/>
                    </a:lnTo>
                    <a:lnTo>
                      <a:pt x="13979" y="14725"/>
                    </a:lnTo>
                    <a:lnTo>
                      <a:pt x="16591" y="15695"/>
                    </a:lnTo>
                    <a:lnTo>
                      <a:pt x="19053" y="9153"/>
                    </a:lnTo>
                    <a:lnTo>
                      <a:pt x="16442" y="8158"/>
                    </a:lnTo>
                    <a:lnTo>
                      <a:pt x="18581" y="6393"/>
                    </a:lnTo>
                    <a:lnTo>
                      <a:pt x="14153" y="995"/>
                    </a:lnTo>
                    <a:lnTo>
                      <a:pt x="11989" y="2761"/>
                    </a:lnTo>
                    <a:lnTo>
                      <a:pt x="1154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1" name="Google Shape;159;p15">
                <a:extLst>
                  <a:ext uri="{FF2B5EF4-FFF2-40B4-BE49-F238E27FC236}">
                    <a16:creationId xmlns:a16="http://schemas.microsoft.com/office/drawing/2014/main" id="{9C83AD06-CA05-3323-DE09-B412F9792CFD}"/>
                  </a:ext>
                </a:extLst>
              </p:cNvPr>
              <p:cNvSpPr/>
              <p:nvPr/>
            </p:nvSpPr>
            <p:spPr>
              <a:xfrm>
                <a:off x="828468" y="3647263"/>
                <a:ext cx="694356" cy="693861"/>
              </a:xfrm>
              <a:custGeom>
                <a:avLst/>
                <a:gdLst/>
                <a:ahLst/>
                <a:cxnLst/>
                <a:rect l="l" t="t" r="r" b="b"/>
                <a:pathLst>
                  <a:path w="33678" h="33654" extrusionOk="0">
                    <a:moveTo>
                      <a:pt x="16889" y="8482"/>
                    </a:moveTo>
                    <a:lnTo>
                      <a:pt x="17312" y="8507"/>
                    </a:lnTo>
                    <a:lnTo>
                      <a:pt x="17735" y="8532"/>
                    </a:lnTo>
                    <a:lnTo>
                      <a:pt x="18132" y="8607"/>
                    </a:lnTo>
                    <a:lnTo>
                      <a:pt x="18555" y="8681"/>
                    </a:lnTo>
                    <a:lnTo>
                      <a:pt x="18953" y="8756"/>
                    </a:lnTo>
                    <a:lnTo>
                      <a:pt x="19351" y="8880"/>
                    </a:lnTo>
                    <a:lnTo>
                      <a:pt x="19724" y="9005"/>
                    </a:lnTo>
                    <a:lnTo>
                      <a:pt x="20097" y="9154"/>
                    </a:lnTo>
                    <a:lnTo>
                      <a:pt x="20470" y="9328"/>
                    </a:lnTo>
                    <a:lnTo>
                      <a:pt x="20819" y="9502"/>
                    </a:lnTo>
                    <a:lnTo>
                      <a:pt x="21167" y="9701"/>
                    </a:lnTo>
                    <a:lnTo>
                      <a:pt x="21515" y="9925"/>
                    </a:lnTo>
                    <a:lnTo>
                      <a:pt x="21838" y="10174"/>
                    </a:lnTo>
                    <a:lnTo>
                      <a:pt x="22162" y="10422"/>
                    </a:lnTo>
                    <a:lnTo>
                      <a:pt x="22460" y="10671"/>
                    </a:lnTo>
                    <a:lnTo>
                      <a:pt x="22759" y="10945"/>
                    </a:lnTo>
                    <a:lnTo>
                      <a:pt x="23032" y="11243"/>
                    </a:lnTo>
                    <a:lnTo>
                      <a:pt x="23281" y="11542"/>
                    </a:lnTo>
                    <a:lnTo>
                      <a:pt x="23530" y="11865"/>
                    </a:lnTo>
                    <a:lnTo>
                      <a:pt x="23754" y="12188"/>
                    </a:lnTo>
                    <a:lnTo>
                      <a:pt x="23977" y="12537"/>
                    </a:lnTo>
                    <a:lnTo>
                      <a:pt x="24176" y="12885"/>
                    </a:lnTo>
                    <a:lnTo>
                      <a:pt x="24375" y="13233"/>
                    </a:lnTo>
                    <a:lnTo>
                      <a:pt x="24525" y="13606"/>
                    </a:lnTo>
                    <a:lnTo>
                      <a:pt x="24674" y="13979"/>
                    </a:lnTo>
                    <a:lnTo>
                      <a:pt x="24823" y="14377"/>
                    </a:lnTo>
                    <a:lnTo>
                      <a:pt x="24923" y="14775"/>
                    </a:lnTo>
                    <a:lnTo>
                      <a:pt x="25022" y="15198"/>
                    </a:lnTo>
                    <a:lnTo>
                      <a:pt x="25097" y="15596"/>
                    </a:lnTo>
                    <a:lnTo>
                      <a:pt x="25146" y="16019"/>
                    </a:lnTo>
                    <a:lnTo>
                      <a:pt x="25171" y="16442"/>
                    </a:lnTo>
                    <a:lnTo>
                      <a:pt x="25171" y="16864"/>
                    </a:lnTo>
                    <a:lnTo>
                      <a:pt x="25171" y="17312"/>
                    </a:lnTo>
                    <a:lnTo>
                      <a:pt x="25122" y="17710"/>
                    </a:lnTo>
                    <a:lnTo>
                      <a:pt x="25072" y="18133"/>
                    </a:lnTo>
                    <a:lnTo>
                      <a:pt x="24997" y="18531"/>
                    </a:lnTo>
                    <a:lnTo>
                      <a:pt x="24898" y="18929"/>
                    </a:lnTo>
                    <a:lnTo>
                      <a:pt x="24798" y="19327"/>
                    </a:lnTo>
                    <a:lnTo>
                      <a:pt x="24674" y="19725"/>
                    </a:lnTo>
                    <a:lnTo>
                      <a:pt x="24525" y="20098"/>
                    </a:lnTo>
                    <a:lnTo>
                      <a:pt x="24351" y="20471"/>
                    </a:lnTo>
                    <a:lnTo>
                      <a:pt x="24152" y="20819"/>
                    </a:lnTo>
                    <a:lnTo>
                      <a:pt x="23953" y="21167"/>
                    </a:lnTo>
                    <a:lnTo>
                      <a:pt x="23754" y="21516"/>
                    </a:lnTo>
                    <a:lnTo>
                      <a:pt x="23505" y="21839"/>
                    </a:lnTo>
                    <a:lnTo>
                      <a:pt x="23256" y="22137"/>
                    </a:lnTo>
                    <a:lnTo>
                      <a:pt x="23007" y="22436"/>
                    </a:lnTo>
                    <a:lnTo>
                      <a:pt x="22734" y="22734"/>
                    </a:lnTo>
                    <a:lnTo>
                      <a:pt x="22435" y="23008"/>
                    </a:lnTo>
                    <a:lnTo>
                      <a:pt x="22137" y="23281"/>
                    </a:lnTo>
                    <a:lnTo>
                      <a:pt x="21814" y="23530"/>
                    </a:lnTo>
                    <a:lnTo>
                      <a:pt x="21490" y="23754"/>
                    </a:lnTo>
                    <a:lnTo>
                      <a:pt x="21142" y="23978"/>
                    </a:lnTo>
                    <a:lnTo>
                      <a:pt x="20794" y="24177"/>
                    </a:lnTo>
                    <a:lnTo>
                      <a:pt x="20421" y="24351"/>
                    </a:lnTo>
                    <a:lnTo>
                      <a:pt x="20073" y="24525"/>
                    </a:lnTo>
                    <a:lnTo>
                      <a:pt x="19675" y="24674"/>
                    </a:lnTo>
                    <a:lnTo>
                      <a:pt x="19301" y="24799"/>
                    </a:lnTo>
                    <a:lnTo>
                      <a:pt x="18904" y="24923"/>
                    </a:lnTo>
                    <a:lnTo>
                      <a:pt x="18481" y="24998"/>
                    </a:lnTo>
                    <a:lnTo>
                      <a:pt x="18083" y="25072"/>
                    </a:lnTo>
                    <a:lnTo>
                      <a:pt x="17660" y="25122"/>
                    </a:lnTo>
                    <a:lnTo>
                      <a:pt x="17237" y="25147"/>
                    </a:lnTo>
                    <a:lnTo>
                      <a:pt x="16789" y="25172"/>
                    </a:lnTo>
                    <a:lnTo>
                      <a:pt x="16367" y="25147"/>
                    </a:lnTo>
                    <a:lnTo>
                      <a:pt x="15944" y="25122"/>
                    </a:lnTo>
                    <a:lnTo>
                      <a:pt x="15546" y="25072"/>
                    </a:lnTo>
                    <a:lnTo>
                      <a:pt x="15123" y="24998"/>
                    </a:lnTo>
                    <a:lnTo>
                      <a:pt x="14725" y="24898"/>
                    </a:lnTo>
                    <a:lnTo>
                      <a:pt x="14352" y="24774"/>
                    </a:lnTo>
                    <a:lnTo>
                      <a:pt x="13954" y="24649"/>
                    </a:lnTo>
                    <a:lnTo>
                      <a:pt x="13581" y="24500"/>
                    </a:lnTo>
                    <a:lnTo>
                      <a:pt x="13208" y="24326"/>
                    </a:lnTo>
                    <a:lnTo>
                      <a:pt x="12860" y="24152"/>
                    </a:lnTo>
                    <a:lnTo>
                      <a:pt x="12511" y="23953"/>
                    </a:lnTo>
                    <a:lnTo>
                      <a:pt x="12163" y="23729"/>
                    </a:lnTo>
                    <a:lnTo>
                      <a:pt x="11840" y="23505"/>
                    </a:lnTo>
                    <a:lnTo>
                      <a:pt x="11541" y="23257"/>
                    </a:lnTo>
                    <a:lnTo>
                      <a:pt x="11218" y="22983"/>
                    </a:lnTo>
                    <a:lnTo>
                      <a:pt x="10944" y="22709"/>
                    </a:lnTo>
                    <a:lnTo>
                      <a:pt x="10671" y="22411"/>
                    </a:lnTo>
                    <a:lnTo>
                      <a:pt x="10397" y="22112"/>
                    </a:lnTo>
                    <a:lnTo>
                      <a:pt x="10148" y="21789"/>
                    </a:lnTo>
                    <a:lnTo>
                      <a:pt x="9925" y="21466"/>
                    </a:lnTo>
                    <a:lnTo>
                      <a:pt x="9701" y="21142"/>
                    </a:lnTo>
                    <a:lnTo>
                      <a:pt x="9502" y="20794"/>
                    </a:lnTo>
                    <a:lnTo>
                      <a:pt x="9328" y="20421"/>
                    </a:lnTo>
                    <a:lnTo>
                      <a:pt x="9154" y="20048"/>
                    </a:lnTo>
                    <a:lnTo>
                      <a:pt x="9004" y="19675"/>
                    </a:lnTo>
                    <a:lnTo>
                      <a:pt x="8880" y="19277"/>
                    </a:lnTo>
                    <a:lnTo>
                      <a:pt x="8756" y="18879"/>
                    </a:lnTo>
                    <a:lnTo>
                      <a:pt x="8681" y="18481"/>
                    </a:lnTo>
                    <a:lnTo>
                      <a:pt x="8606" y="18058"/>
                    </a:lnTo>
                    <a:lnTo>
                      <a:pt x="8557" y="17635"/>
                    </a:lnTo>
                    <a:lnTo>
                      <a:pt x="8507" y="17213"/>
                    </a:lnTo>
                    <a:lnTo>
                      <a:pt x="8507" y="16790"/>
                    </a:lnTo>
                    <a:lnTo>
                      <a:pt x="8507" y="16367"/>
                    </a:lnTo>
                    <a:lnTo>
                      <a:pt x="8557" y="15944"/>
                    </a:lnTo>
                    <a:lnTo>
                      <a:pt x="8606" y="15521"/>
                    </a:lnTo>
                    <a:lnTo>
                      <a:pt x="8681" y="15123"/>
                    </a:lnTo>
                    <a:lnTo>
                      <a:pt x="8780" y="14725"/>
                    </a:lnTo>
                    <a:lnTo>
                      <a:pt x="8880" y="14327"/>
                    </a:lnTo>
                    <a:lnTo>
                      <a:pt x="9029" y="13954"/>
                    </a:lnTo>
                    <a:lnTo>
                      <a:pt x="9178" y="13556"/>
                    </a:lnTo>
                    <a:lnTo>
                      <a:pt x="9328" y="13208"/>
                    </a:lnTo>
                    <a:lnTo>
                      <a:pt x="9527" y="12835"/>
                    </a:lnTo>
                    <a:lnTo>
                      <a:pt x="9726" y="12487"/>
                    </a:lnTo>
                    <a:lnTo>
                      <a:pt x="9949" y="12163"/>
                    </a:lnTo>
                    <a:lnTo>
                      <a:pt x="10173" y="11840"/>
                    </a:lnTo>
                    <a:lnTo>
                      <a:pt x="10422" y="11517"/>
                    </a:lnTo>
                    <a:lnTo>
                      <a:pt x="10696" y="11218"/>
                    </a:lnTo>
                    <a:lnTo>
                      <a:pt x="10969" y="10920"/>
                    </a:lnTo>
                    <a:lnTo>
                      <a:pt x="11243" y="10646"/>
                    </a:lnTo>
                    <a:lnTo>
                      <a:pt x="11566" y="10398"/>
                    </a:lnTo>
                    <a:lnTo>
                      <a:pt x="11865" y="10149"/>
                    </a:lnTo>
                    <a:lnTo>
                      <a:pt x="12213" y="9900"/>
                    </a:lnTo>
                    <a:lnTo>
                      <a:pt x="12536" y="9701"/>
                    </a:lnTo>
                    <a:lnTo>
                      <a:pt x="12884" y="9502"/>
                    </a:lnTo>
                    <a:lnTo>
                      <a:pt x="13257" y="9303"/>
                    </a:lnTo>
                    <a:lnTo>
                      <a:pt x="13631" y="9129"/>
                    </a:lnTo>
                    <a:lnTo>
                      <a:pt x="14004" y="8980"/>
                    </a:lnTo>
                    <a:lnTo>
                      <a:pt x="14402" y="8855"/>
                    </a:lnTo>
                    <a:lnTo>
                      <a:pt x="14800" y="8756"/>
                    </a:lnTo>
                    <a:lnTo>
                      <a:pt x="15198" y="8656"/>
                    </a:lnTo>
                    <a:lnTo>
                      <a:pt x="15620" y="8582"/>
                    </a:lnTo>
                    <a:lnTo>
                      <a:pt x="16043" y="8532"/>
                    </a:lnTo>
                    <a:lnTo>
                      <a:pt x="16466" y="8507"/>
                    </a:lnTo>
                    <a:lnTo>
                      <a:pt x="16889" y="8482"/>
                    </a:lnTo>
                    <a:close/>
                    <a:moveTo>
                      <a:pt x="20172" y="1"/>
                    </a:moveTo>
                    <a:lnTo>
                      <a:pt x="11989" y="374"/>
                    </a:lnTo>
                    <a:lnTo>
                      <a:pt x="12188" y="4354"/>
                    </a:lnTo>
                    <a:lnTo>
                      <a:pt x="11666" y="4553"/>
                    </a:lnTo>
                    <a:lnTo>
                      <a:pt x="11193" y="4776"/>
                    </a:lnTo>
                    <a:lnTo>
                      <a:pt x="10696" y="5000"/>
                    </a:lnTo>
                    <a:lnTo>
                      <a:pt x="10223" y="5274"/>
                    </a:lnTo>
                    <a:lnTo>
                      <a:pt x="7288" y="2588"/>
                    </a:lnTo>
                    <a:lnTo>
                      <a:pt x="1766" y="8632"/>
                    </a:lnTo>
                    <a:lnTo>
                      <a:pt x="4726" y="11318"/>
                    </a:lnTo>
                    <a:lnTo>
                      <a:pt x="4502" y="11790"/>
                    </a:lnTo>
                    <a:lnTo>
                      <a:pt x="4303" y="12288"/>
                    </a:lnTo>
                    <a:lnTo>
                      <a:pt x="4154" y="12810"/>
                    </a:lnTo>
                    <a:lnTo>
                      <a:pt x="3980" y="13332"/>
                    </a:lnTo>
                    <a:lnTo>
                      <a:pt x="1" y="13507"/>
                    </a:lnTo>
                    <a:lnTo>
                      <a:pt x="374" y="21690"/>
                    </a:lnTo>
                    <a:lnTo>
                      <a:pt x="4353" y="21491"/>
                    </a:lnTo>
                    <a:lnTo>
                      <a:pt x="4552" y="21988"/>
                    </a:lnTo>
                    <a:lnTo>
                      <a:pt x="4776" y="22486"/>
                    </a:lnTo>
                    <a:lnTo>
                      <a:pt x="5025" y="22958"/>
                    </a:lnTo>
                    <a:lnTo>
                      <a:pt x="5273" y="23431"/>
                    </a:lnTo>
                    <a:lnTo>
                      <a:pt x="2587" y="26390"/>
                    </a:lnTo>
                    <a:lnTo>
                      <a:pt x="8631" y="31887"/>
                    </a:lnTo>
                    <a:lnTo>
                      <a:pt x="11317" y="28952"/>
                    </a:lnTo>
                    <a:lnTo>
                      <a:pt x="11815" y="29151"/>
                    </a:lnTo>
                    <a:lnTo>
                      <a:pt x="12312" y="29350"/>
                    </a:lnTo>
                    <a:lnTo>
                      <a:pt x="12810" y="29524"/>
                    </a:lnTo>
                    <a:lnTo>
                      <a:pt x="13332" y="29674"/>
                    </a:lnTo>
                    <a:lnTo>
                      <a:pt x="13531" y="33653"/>
                    </a:lnTo>
                    <a:lnTo>
                      <a:pt x="21689" y="33280"/>
                    </a:lnTo>
                    <a:lnTo>
                      <a:pt x="21515" y="29301"/>
                    </a:lnTo>
                    <a:lnTo>
                      <a:pt x="22013" y="29102"/>
                    </a:lnTo>
                    <a:lnTo>
                      <a:pt x="22510" y="28878"/>
                    </a:lnTo>
                    <a:lnTo>
                      <a:pt x="22983" y="28654"/>
                    </a:lnTo>
                    <a:lnTo>
                      <a:pt x="23455" y="28405"/>
                    </a:lnTo>
                    <a:lnTo>
                      <a:pt x="26390" y="31091"/>
                    </a:lnTo>
                    <a:lnTo>
                      <a:pt x="31912" y="25047"/>
                    </a:lnTo>
                    <a:lnTo>
                      <a:pt x="28952" y="22361"/>
                    </a:lnTo>
                    <a:lnTo>
                      <a:pt x="29176" y="21864"/>
                    </a:lnTo>
                    <a:lnTo>
                      <a:pt x="29375" y="21366"/>
                    </a:lnTo>
                    <a:lnTo>
                      <a:pt x="29549" y="20844"/>
                    </a:lnTo>
                    <a:lnTo>
                      <a:pt x="29698" y="20322"/>
                    </a:lnTo>
                    <a:lnTo>
                      <a:pt x="33678" y="20148"/>
                    </a:lnTo>
                    <a:lnTo>
                      <a:pt x="33305" y="11989"/>
                    </a:lnTo>
                    <a:lnTo>
                      <a:pt x="29325" y="12163"/>
                    </a:lnTo>
                    <a:lnTo>
                      <a:pt x="29126" y="11666"/>
                    </a:lnTo>
                    <a:lnTo>
                      <a:pt x="28902" y="11169"/>
                    </a:lnTo>
                    <a:lnTo>
                      <a:pt x="28653" y="10696"/>
                    </a:lnTo>
                    <a:lnTo>
                      <a:pt x="28405" y="10223"/>
                    </a:lnTo>
                    <a:lnTo>
                      <a:pt x="31091" y="7264"/>
                    </a:lnTo>
                    <a:lnTo>
                      <a:pt x="25047" y="1767"/>
                    </a:lnTo>
                    <a:lnTo>
                      <a:pt x="22361" y="4702"/>
                    </a:lnTo>
                    <a:lnTo>
                      <a:pt x="21863" y="4503"/>
                    </a:lnTo>
                    <a:lnTo>
                      <a:pt x="21366" y="4304"/>
                    </a:lnTo>
                    <a:lnTo>
                      <a:pt x="20868" y="4130"/>
                    </a:lnTo>
                    <a:lnTo>
                      <a:pt x="20346" y="3980"/>
                    </a:lnTo>
                    <a:lnTo>
                      <a:pt x="20172" y="1"/>
                    </a:lnTo>
                    <a:close/>
                  </a:path>
                </a:pathLst>
              </a:custGeom>
              <a:solidFill>
                <a:srgbClr val="6182B4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2" name="Google Shape;160;p15">
                <a:extLst>
                  <a:ext uri="{FF2B5EF4-FFF2-40B4-BE49-F238E27FC236}">
                    <a16:creationId xmlns:a16="http://schemas.microsoft.com/office/drawing/2014/main" id="{89A5836E-C89F-8101-2440-8C59399CA7DC}"/>
                  </a:ext>
                </a:extLst>
              </p:cNvPr>
              <p:cNvSpPr/>
              <p:nvPr/>
            </p:nvSpPr>
            <p:spPr>
              <a:xfrm>
                <a:off x="1779203" y="1326825"/>
                <a:ext cx="470265" cy="470780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22834" extrusionOk="0">
                    <a:moveTo>
                      <a:pt x="11716" y="5771"/>
                    </a:moveTo>
                    <a:lnTo>
                      <a:pt x="12288" y="5845"/>
                    </a:lnTo>
                    <a:lnTo>
                      <a:pt x="12835" y="5945"/>
                    </a:lnTo>
                    <a:lnTo>
                      <a:pt x="13357" y="6119"/>
                    </a:lnTo>
                    <a:lnTo>
                      <a:pt x="13855" y="6343"/>
                    </a:lnTo>
                    <a:lnTo>
                      <a:pt x="14327" y="6591"/>
                    </a:lnTo>
                    <a:lnTo>
                      <a:pt x="14775" y="6890"/>
                    </a:lnTo>
                    <a:lnTo>
                      <a:pt x="15198" y="7238"/>
                    </a:lnTo>
                    <a:lnTo>
                      <a:pt x="15571" y="7636"/>
                    </a:lnTo>
                    <a:lnTo>
                      <a:pt x="15919" y="8059"/>
                    </a:lnTo>
                    <a:lnTo>
                      <a:pt x="16242" y="8507"/>
                    </a:lnTo>
                    <a:lnTo>
                      <a:pt x="16491" y="8979"/>
                    </a:lnTo>
                    <a:lnTo>
                      <a:pt x="16715" y="9502"/>
                    </a:lnTo>
                    <a:lnTo>
                      <a:pt x="16864" y="10024"/>
                    </a:lnTo>
                    <a:lnTo>
                      <a:pt x="16989" y="10571"/>
                    </a:lnTo>
                    <a:lnTo>
                      <a:pt x="17038" y="11168"/>
                    </a:lnTo>
                    <a:lnTo>
                      <a:pt x="17038" y="11740"/>
                    </a:lnTo>
                    <a:lnTo>
                      <a:pt x="16964" y="12287"/>
                    </a:lnTo>
                    <a:lnTo>
                      <a:pt x="16864" y="12834"/>
                    </a:lnTo>
                    <a:lnTo>
                      <a:pt x="16690" y="13382"/>
                    </a:lnTo>
                    <a:lnTo>
                      <a:pt x="16466" y="13879"/>
                    </a:lnTo>
                    <a:lnTo>
                      <a:pt x="16218" y="14352"/>
                    </a:lnTo>
                    <a:lnTo>
                      <a:pt x="15919" y="14799"/>
                    </a:lnTo>
                    <a:lnTo>
                      <a:pt x="15571" y="15222"/>
                    </a:lnTo>
                    <a:lnTo>
                      <a:pt x="15173" y="15595"/>
                    </a:lnTo>
                    <a:lnTo>
                      <a:pt x="14750" y="15943"/>
                    </a:lnTo>
                    <a:lnTo>
                      <a:pt x="14302" y="16242"/>
                    </a:lnTo>
                    <a:lnTo>
                      <a:pt x="13830" y="16516"/>
                    </a:lnTo>
                    <a:lnTo>
                      <a:pt x="13307" y="16739"/>
                    </a:lnTo>
                    <a:lnTo>
                      <a:pt x="12785" y="16889"/>
                    </a:lnTo>
                    <a:lnTo>
                      <a:pt x="12238" y="17013"/>
                    </a:lnTo>
                    <a:lnTo>
                      <a:pt x="11666" y="17063"/>
                    </a:lnTo>
                    <a:lnTo>
                      <a:pt x="11069" y="17063"/>
                    </a:lnTo>
                    <a:lnTo>
                      <a:pt x="10522" y="16988"/>
                    </a:lnTo>
                    <a:lnTo>
                      <a:pt x="9975" y="16889"/>
                    </a:lnTo>
                    <a:lnTo>
                      <a:pt x="9427" y="16714"/>
                    </a:lnTo>
                    <a:lnTo>
                      <a:pt x="8930" y="16491"/>
                    </a:lnTo>
                    <a:lnTo>
                      <a:pt x="8457" y="16242"/>
                    </a:lnTo>
                    <a:lnTo>
                      <a:pt x="8010" y="15943"/>
                    </a:lnTo>
                    <a:lnTo>
                      <a:pt x="7587" y="15595"/>
                    </a:lnTo>
                    <a:lnTo>
                      <a:pt x="7214" y="15197"/>
                    </a:lnTo>
                    <a:lnTo>
                      <a:pt x="6866" y="14774"/>
                    </a:lnTo>
                    <a:lnTo>
                      <a:pt x="6567" y="14327"/>
                    </a:lnTo>
                    <a:lnTo>
                      <a:pt x="6293" y="13854"/>
                    </a:lnTo>
                    <a:lnTo>
                      <a:pt x="6095" y="13332"/>
                    </a:lnTo>
                    <a:lnTo>
                      <a:pt x="5920" y="12810"/>
                    </a:lnTo>
                    <a:lnTo>
                      <a:pt x="5796" y="12262"/>
                    </a:lnTo>
                    <a:lnTo>
                      <a:pt x="5746" y="11665"/>
                    </a:lnTo>
                    <a:lnTo>
                      <a:pt x="5746" y="11093"/>
                    </a:lnTo>
                    <a:lnTo>
                      <a:pt x="5821" y="10546"/>
                    </a:lnTo>
                    <a:lnTo>
                      <a:pt x="5920" y="9999"/>
                    </a:lnTo>
                    <a:lnTo>
                      <a:pt x="6095" y="9452"/>
                    </a:lnTo>
                    <a:lnTo>
                      <a:pt x="6318" y="8954"/>
                    </a:lnTo>
                    <a:lnTo>
                      <a:pt x="6567" y="8482"/>
                    </a:lnTo>
                    <a:lnTo>
                      <a:pt x="6890" y="8034"/>
                    </a:lnTo>
                    <a:lnTo>
                      <a:pt x="7214" y="7611"/>
                    </a:lnTo>
                    <a:lnTo>
                      <a:pt x="7612" y="7238"/>
                    </a:lnTo>
                    <a:lnTo>
                      <a:pt x="8035" y="6890"/>
                    </a:lnTo>
                    <a:lnTo>
                      <a:pt x="8482" y="6591"/>
                    </a:lnTo>
                    <a:lnTo>
                      <a:pt x="8955" y="6318"/>
                    </a:lnTo>
                    <a:lnTo>
                      <a:pt x="9477" y="6094"/>
                    </a:lnTo>
                    <a:lnTo>
                      <a:pt x="9999" y="5945"/>
                    </a:lnTo>
                    <a:lnTo>
                      <a:pt x="10572" y="5820"/>
                    </a:lnTo>
                    <a:lnTo>
                      <a:pt x="11144" y="5771"/>
                    </a:lnTo>
                    <a:close/>
                    <a:moveTo>
                      <a:pt x="13656" y="0"/>
                    </a:moveTo>
                    <a:lnTo>
                      <a:pt x="8109" y="274"/>
                    </a:lnTo>
                    <a:lnTo>
                      <a:pt x="8234" y="2960"/>
                    </a:lnTo>
                    <a:lnTo>
                      <a:pt x="7885" y="3109"/>
                    </a:lnTo>
                    <a:lnTo>
                      <a:pt x="7562" y="3259"/>
                    </a:lnTo>
                    <a:lnTo>
                      <a:pt x="6915" y="3582"/>
                    </a:lnTo>
                    <a:lnTo>
                      <a:pt x="4926" y="1766"/>
                    </a:lnTo>
                    <a:lnTo>
                      <a:pt x="1195" y="5845"/>
                    </a:lnTo>
                    <a:lnTo>
                      <a:pt x="3184" y="7686"/>
                    </a:lnTo>
                    <a:lnTo>
                      <a:pt x="2911" y="8357"/>
                    </a:lnTo>
                    <a:lnTo>
                      <a:pt x="2787" y="8681"/>
                    </a:lnTo>
                    <a:lnTo>
                      <a:pt x="2687" y="9054"/>
                    </a:lnTo>
                    <a:lnTo>
                      <a:pt x="1" y="9178"/>
                    </a:lnTo>
                    <a:lnTo>
                      <a:pt x="250" y="14700"/>
                    </a:lnTo>
                    <a:lnTo>
                      <a:pt x="2936" y="14575"/>
                    </a:lnTo>
                    <a:lnTo>
                      <a:pt x="3085" y="14924"/>
                    </a:lnTo>
                    <a:lnTo>
                      <a:pt x="3234" y="15247"/>
                    </a:lnTo>
                    <a:lnTo>
                      <a:pt x="3558" y="15894"/>
                    </a:lnTo>
                    <a:lnTo>
                      <a:pt x="1742" y="17884"/>
                    </a:lnTo>
                    <a:lnTo>
                      <a:pt x="5821" y="21614"/>
                    </a:lnTo>
                    <a:lnTo>
                      <a:pt x="7661" y="19625"/>
                    </a:lnTo>
                    <a:lnTo>
                      <a:pt x="8333" y="19898"/>
                    </a:lnTo>
                    <a:lnTo>
                      <a:pt x="8681" y="20023"/>
                    </a:lnTo>
                    <a:lnTo>
                      <a:pt x="9029" y="20122"/>
                    </a:lnTo>
                    <a:lnTo>
                      <a:pt x="9154" y="22833"/>
                    </a:lnTo>
                    <a:lnTo>
                      <a:pt x="14675" y="22560"/>
                    </a:lnTo>
                    <a:lnTo>
                      <a:pt x="14551" y="19873"/>
                    </a:lnTo>
                    <a:lnTo>
                      <a:pt x="14899" y="19724"/>
                    </a:lnTo>
                    <a:lnTo>
                      <a:pt x="15223" y="19575"/>
                    </a:lnTo>
                    <a:lnTo>
                      <a:pt x="15869" y="19251"/>
                    </a:lnTo>
                    <a:lnTo>
                      <a:pt x="17859" y="21067"/>
                    </a:lnTo>
                    <a:lnTo>
                      <a:pt x="21615" y="16988"/>
                    </a:lnTo>
                    <a:lnTo>
                      <a:pt x="19600" y="15148"/>
                    </a:lnTo>
                    <a:lnTo>
                      <a:pt x="19874" y="14476"/>
                    </a:lnTo>
                    <a:lnTo>
                      <a:pt x="19998" y="14153"/>
                    </a:lnTo>
                    <a:lnTo>
                      <a:pt x="20098" y="13780"/>
                    </a:lnTo>
                    <a:lnTo>
                      <a:pt x="22809" y="13655"/>
                    </a:lnTo>
                    <a:lnTo>
                      <a:pt x="22535" y="8134"/>
                    </a:lnTo>
                    <a:lnTo>
                      <a:pt x="19849" y="8258"/>
                    </a:lnTo>
                    <a:lnTo>
                      <a:pt x="19725" y="7910"/>
                    </a:lnTo>
                    <a:lnTo>
                      <a:pt x="19575" y="7586"/>
                    </a:lnTo>
                    <a:lnTo>
                      <a:pt x="19227" y="6940"/>
                    </a:lnTo>
                    <a:lnTo>
                      <a:pt x="21043" y="4950"/>
                    </a:lnTo>
                    <a:lnTo>
                      <a:pt x="16964" y="1219"/>
                    </a:lnTo>
                    <a:lnTo>
                      <a:pt x="15148" y="3209"/>
                    </a:lnTo>
                    <a:lnTo>
                      <a:pt x="14476" y="2935"/>
                    </a:lnTo>
                    <a:lnTo>
                      <a:pt x="14128" y="2811"/>
                    </a:lnTo>
                    <a:lnTo>
                      <a:pt x="13780" y="2711"/>
                    </a:lnTo>
                    <a:lnTo>
                      <a:pt x="13656" y="0"/>
                    </a:lnTo>
                    <a:close/>
                  </a:path>
                </a:pathLst>
              </a:custGeom>
              <a:solidFill>
                <a:srgbClr val="666666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3" name="Google Shape;161;p15">
                <a:extLst>
                  <a:ext uri="{FF2B5EF4-FFF2-40B4-BE49-F238E27FC236}">
                    <a16:creationId xmlns:a16="http://schemas.microsoft.com/office/drawing/2014/main" id="{5B00B179-3992-9647-F1AC-712A8D857CC5}"/>
                  </a:ext>
                </a:extLst>
              </p:cNvPr>
              <p:cNvSpPr/>
              <p:nvPr/>
            </p:nvSpPr>
            <p:spPr>
              <a:xfrm>
                <a:off x="1070002" y="3153432"/>
                <a:ext cx="62574" cy="6311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3061" fill="none" extrusionOk="0">
                    <a:moveTo>
                      <a:pt x="3035" y="1543"/>
                    </a:moveTo>
                    <a:lnTo>
                      <a:pt x="3035" y="1543"/>
                    </a:lnTo>
                    <a:lnTo>
                      <a:pt x="3035" y="1692"/>
                    </a:lnTo>
                    <a:lnTo>
                      <a:pt x="3010" y="1841"/>
                    </a:lnTo>
                    <a:lnTo>
                      <a:pt x="2960" y="1991"/>
                    </a:lnTo>
                    <a:lnTo>
                      <a:pt x="2910" y="2115"/>
                    </a:lnTo>
                    <a:lnTo>
                      <a:pt x="2786" y="2389"/>
                    </a:lnTo>
                    <a:lnTo>
                      <a:pt x="2587" y="2612"/>
                    </a:lnTo>
                    <a:lnTo>
                      <a:pt x="2363" y="2786"/>
                    </a:lnTo>
                    <a:lnTo>
                      <a:pt x="2115" y="2936"/>
                    </a:lnTo>
                    <a:lnTo>
                      <a:pt x="1965" y="2985"/>
                    </a:lnTo>
                    <a:lnTo>
                      <a:pt x="1816" y="3035"/>
                    </a:lnTo>
                    <a:lnTo>
                      <a:pt x="1667" y="3060"/>
                    </a:lnTo>
                    <a:lnTo>
                      <a:pt x="1518" y="3060"/>
                    </a:lnTo>
                    <a:lnTo>
                      <a:pt x="1518" y="3060"/>
                    </a:lnTo>
                    <a:lnTo>
                      <a:pt x="1368" y="3060"/>
                    </a:lnTo>
                    <a:lnTo>
                      <a:pt x="1219" y="3035"/>
                    </a:lnTo>
                    <a:lnTo>
                      <a:pt x="1070" y="2985"/>
                    </a:lnTo>
                    <a:lnTo>
                      <a:pt x="921" y="2936"/>
                    </a:lnTo>
                    <a:lnTo>
                      <a:pt x="672" y="2786"/>
                    </a:lnTo>
                    <a:lnTo>
                      <a:pt x="448" y="2612"/>
                    </a:lnTo>
                    <a:lnTo>
                      <a:pt x="249" y="2389"/>
                    </a:lnTo>
                    <a:lnTo>
                      <a:pt x="100" y="2115"/>
                    </a:lnTo>
                    <a:lnTo>
                      <a:pt x="50" y="1991"/>
                    </a:lnTo>
                    <a:lnTo>
                      <a:pt x="25" y="1841"/>
                    </a:lnTo>
                    <a:lnTo>
                      <a:pt x="0" y="1692"/>
                    </a:lnTo>
                    <a:lnTo>
                      <a:pt x="0" y="1543"/>
                    </a:lnTo>
                    <a:lnTo>
                      <a:pt x="0" y="1543"/>
                    </a:lnTo>
                    <a:lnTo>
                      <a:pt x="0" y="1369"/>
                    </a:lnTo>
                    <a:lnTo>
                      <a:pt x="25" y="1219"/>
                    </a:lnTo>
                    <a:lnTo>
                      <a:pt x="50" y="1070"/>
                    </a:lnTo>
                    <a:lnTo>
                      <a:pt x="100" y="946"/>
                    </a:lnTo>
                    <a:lnTo>
                      <a:pt x="249" y="672"/>
                    </a:lnTo>
                    <a:lnTo>
                      <a:pt x="448" y="448"/>
                    </a:lnTo>
                    <a:lnTo>
                      <a:pt x="672" y="274"/>
                    </a:lnTo>
                    <a:lnTo>
                      <a:pt x="921" y="125"/>
                    </a:lnTo>
                    <a:lnTo>
                      <a:pt x="1070" y="75"/>
                    </a:lnTo>
                    <a:lnTo>
                      <a:pt x="1219" y="50"/>
                    </a:lnTo>
                    <a:lnTo>
                      <a:pt x="1368" y="26"/>
                    </a:lnTo>
                    <a:lnTo>
                      <a:pt x="1518" y="1"/>
                    </a:lnTo>
                    <a:lnTo>
                      <a:pt x="1518" y="1"/>
                    </a:lnTo>
                    <a:lnTo>
                      <a:pt x="1667" y="26"/>
                    </a:lnTo>
                    <a:lnTo>
                      <a:pt x="1816" y="50"/>
                    </a:lnTo>
                    <a:lnTo>
                      <a:pt x="1965" y="75"/>
                    </a:lnTo>
                    <a:lnTo>
                      <a:pt x="2115" y="125"/>
                    </a:lnTo>
                    <a:lnTo>
                      <a:pt x="2363" y="274"/>
                    </a:lnTo>
                    <a:lnTo>
                      <a:pt x="2587" y="448"/>
                    </a:lnTo>
                    <a:lnTo>
                      <a:pt x="2786" y="672"/>
                    </a:lnTo>
                    <a:lnTo>
                      <a:pt x="2910" y="946"/>
                    </a:lnTo>
                    <a:lnTo>
                      <a:pt x="2960" y="1070"/>
                    </a:lnTo>
                    <a:lnTo>
                      <a:pt x="3010" y="1219"/>
                    </a:lnTo>
                    <a:lnTo>
                      <a:pt x="3035" y="1369"/>
                    </a:lnTo>
                    <a:lnTo>
                      <a:pt x="3035" y="1543"/>
                    </a:lnTo>
                    <a:lnTo>
                      <a:pt x="3035" y="1543"/>
                    </a:lnTo>
                    <a:close/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4" name="Google Shape;162;p15">
                <a:extLst>
                  <a:ext uri="{FF2B5EF4-FFF2-40B4-BE49-F238E27FC236}">
                    <a16:creationId xmlns:a16="http://schemas.microsoft.com/office/drawing/2014/main" id="{04FB704B-2942-1EE6-CAB3-20EAE38415F5}"/>
                  </a:ext>
                </a:extLst>
              </p:cNvPr>
              <p:cNvSpPr/>
              <p:nvPr/>
            </p:nvSpPr>
            <p:spPr>
              <a:xfrm>
                <a:off x="914113" y="3487786"/>
                <a:ext cx="21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48" fill="none" extrusionOk="0">
                    <a:moveTo>
                      <a:pt x="0" y="10347"/>
                    </a:moveTo>
                    <a:lnTo>
                      <a:pt x="0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5" name="Google Shape;163;p15">
                <a:extLst>
                  <a:ext uri="{FF2B5EF4-FFF2-40B4-BE49-F238E27FC236}">
                    <a16:creationId xmlns:a16="http://schemas.microsoft.com/office/drawing/2014/main" id="{91BCBFC4-06D5-3021-1BB7-7211FFBFCFD4}"/>
                  </a:ext>
                </a:extLst>
              </p:cNvPr>
              <p:cNvSpPr/>
              <p:nvPr/>
            </p:nvSpPr>
            <p:spPr>
              <a:xfrm>
                <a:off x="1088455" y="3216522"/>
                <a:ext cx="126695" cy="484614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3505" fill="none" extrusionOk="0">
                    <a:moveTo>
                      <a:pt x="6144" y="23504"/>
                    </a:moveTo>
                    <a:lnTo>
                      <a:pt x="6144" y="11193"/>
                    </a:lnTo>
                    <a:lnTo>
                      <a:pt x="1" y="8059"/>
                    </a:lnTo>
                    <a:lnTo>
                      <a:pt x="1" y="0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6" name="Google Shape;164;p15">
                <a:extLst>
                  <a:ext uri="{FF2B5EF4-FFF2-40B4-BE49-F238E27FC236}">
                    <a16:creationId xmlns:a16="http://schemas.microsoft.com/office/drawing/2014/main" id="{E0C25278-61E6-94B7-701C-5EC363DC27B5}"/>
                  </a:ext>
                </a:extLst>
              </p:cNvPr>
              <p:cNvSpPr/>
              <p:nvPr/>
            </p:nvSpPr>
            <p:spPr>
              <a:xfrm>
                <a:off x="983326" y="3279591"/>
                <a:ext cx="45668" cy="32769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5894" fill="none" extrusionOk="0">
                    <a:moveTo>
                      <a:pt x="2215" y="0"/>
                    </a:moveTo>
                    <a:lnTo>
                      <a:pt x="2215" y="9850"/>
                    </a:lnTo>
                    <a:lnTo>
                      <a:pt x="1" y="11292"/>
                    </a:lnTo>
                    <a:lnTo>
                      <a:pt x="1" y="15894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7" name="Google Shape;165;p15">
                <a:extLst>
                  <a:ext uri="{FF2B5EF4-FFF2-40B4-BE49-F238E27FC236}">
                    <a16:creationId xmlns:a16="http://schemas.microsoft.com/office/drawing/2014/main" id="{A2FDAD84-236C-CCFD-29CE-DD1B9CCB6C86}"/>
                  </a:ext>
                </a:extLst>
              </p:cNvPr>
              <p:cNvSpPr/>
              <p:nvPr/>
            </p:nvSpPr>
            <p:spPr>
              <a:xfrm>
                <a:off x="1088455" y="3432923"/>
                <a:ext cx="21" cy="86161"/>
              </a:xfrm>
              <a:custGeom>
                <a:avLst/>
                <a:gdLst/>
                <a:ahLst/>
                <a:cxnLst/>
                <a:rect l="l" t="t" r="r" b="b"/>
                <a:pathLst>
                  <a:path w="1" h="4179" fill="none" extrusionOk="0">
                    <a:moveTo>
                      <a:pt x="1" y="4179"/>
                    </a:moveTo>
                    <a:lnTo>
                      <a:pt x="1" y="0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8" name="Google Shape;166;p15">
                <a:extLst>
                  <a:ext uri="{FF2B5EF4-FFF2-40B4-BE49-F238E27FC236}">
                    <a16:creationId xmlns:a16="http://schemas.microsoft.com/office/drawing/2014/main" id="{FC7213A2-A348-0677-BD27-59FDC4A5088E}"/>
                  </a:ext>
                </a:extLst>
              </p:cNvPr>
              <p:cNvSpPr/>
              <p:nvPr/>
            </p:nvSpPr>
            <p:spPr>
              <a:xfrm>
                <a:off x="1181275" y="3341134"/>
                <a:ext cx="21" cy="31297"/>
              </a:xfrm>
              <a:custGeom>
                <a:avLst/>
                <a:gdLst/>
                <a:ahLst/>
                <a:cxnLst/>
                <a:rect l="l" t="t" r="r" b="b"/>
                <a:pathLst>
                  <a:path w="1" h="1518" fill="none" extrusionOk="0">
                    <a:moveTo>
                      <a:pt x="1" y="0"/>
                    </a:moveTo>
                    <a:lnTo>
                      <a:pt x="1" y="1517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9" name="Google Shape;167;p15">
                <a:extLst>
                  <a:ext uri="{FF2B5EF4-FFF2-40B4-BE49-F238E27FC236}">
                    <a16:creationId xmlns:a16="http://schemas.microsoft.com/office/drawing/2014/main" id="{D7B5B5A1-2C64-992F-0709-EA1775B4778A}"/>
                  </a:ext>
                </a:extLst>
              </p:cNvPr>
              <p:cNvSpPr/>
              <p:nvPr/>
            </p:nvSpPr>
            <p:spPr>
              <a:xfrm>
                <a:off x="3852588" y="3318043"/>
                <a:ext cx="114881" cy="309757"/>
              </a:xfrm>
              <a:custGeom>
                <a:avLst/>
                <a:gdLst/>
                <a:ahLst/>
                <a:cxnLst/>
                <a:rect l="l" t="t" r="r" b="b"/>
                <a:pathLst>
                  <a:path w="5572" h="15024" fill="none" extrusionOk="0">
                    <a:moveTo>
                      <a:pt x="1" y="15024"/>
                    </a:moveTo>
                    <a:lnTo>
                      <a:pt x="1" y="8134"/>
                    </a:lnTo>
                    <a:lnTo>
                      <a:pt x="5572" y="4975"/>
                    </a:lnTo>
                    <a:lnTo>
                      <a:pt x="5572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0" name="Google Shape;168;p15">
                <a:extLst>
                  <a:ext uri="{FF2B5EF4-FFF2-40B4-BE49-F238E27FC236}">
                    <a16:creationId xmlns:a16="http://schemas.microsoft.com/office/drawing/2014/main" id="{4440234B-CB50-96B8-04F8-DFA974FCC208}"/>
                  </a:ext>
                </a:extLst>
              </p:cNvPr>
              <p:cNvSpPr/>
              <p:nvPr/>
            </p:nvSpPr>
            <p:spPr>
              <a:xfrm>
                <a:off x="3936171" y="3255489"/>
                <a:ext cx="63110" cy="62574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3035" fill="none" extrusionOk="0">
                    <a:moveTo>
                      <a:pt x="1" y="1518"/>
                    </a:moveTo>
                    <a:lnTo>
                      <a:pt x="1" y="1518"/>
                    </a:lnTo>
                    <a:lnTo>
                      <a:pt x="1" y="1368"/>
                    </a:lnTo>
                    <a:lnTo>
                      <a:pt x="26" y="1219"/>
                    </a:lnTo>
                    <a:lnTo>
                      <a:pt x="75" y="1070"/>
                    </a:lnTo>
                    <a:lnTo>
                      <a:pt x="125" y="921"/>
                    </a:lnTo>
                    <a:lnTo>
                      <a:pt x="249" y="672"/>
                    </a:lnTo>
                    <a:lnTo>
                      <a:pt x="448" y="448"/>
                    </a:lnTo>
                    <a:lnTo>
                      <a:pt x="672" y="249"/>
                    </a:lnTo>
                    <a:lnTo>
                      <a:pt x="921" y="100"/>
                    </a:lnTo>
                    <a:lnTo>
                      <a:pt x="1070" y="50"/>
                    </a:lnTo>
                    <a:lnTo>
                      <a:pt x="1220" y="25"/>
                    </a:lnTo>
                    <a:lnTo>
                      <a:pt x="1369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667" y="0"/>
                    </a:lnTo>
                    <a:lnTo>
                      <a:pt x="1841" y="25"/>
                    </a:lnTo>
                    <a:lnTo>
                      <a:pt x="1966" y="50"/>
                    </a:lnTo>
                    <a:lnTo>
                      <a:pt x="2115" y="100"/>
                    </a:lnTo>
                    <a:lnTo>
                      <a:pt x="2364" y="249"/>
                    </a:lnTo>
                    <a:lnTo>
                      <a:pt x="2612" y="448"/>
                    </a:lnTo>
                    <a:lnTo>
                      <a:pt x="2786" y="672"/>
                    </a:lnTo>
                    <a:lnTo>
                      <a:pt x="2936" y="921"/>
                    </a:lnTo>
                    <a:lnTo>
                      <a:pt x="2985" y="1070"/>
                    </a:lnTo>
                    <a:lnTo>
                      <a:pt x="3010" y="1219"/>
                    </a:lnTo>
                    <a:lnTo>
                      <a:pt x="3035" y="1368"/>
                    </a:lnTo>
                    <a:lnTo>
                      <a:pt x="3060" y="1518"/>
                    </a:lnTo>
                    <a:lnTo>
                      <a:pt x="3060" y="1518"/>
                    </a:lnTo>
                    <a:lnTo>
                      <a:pt x="3035" y="1667"/>
                    </a:lnTo>
                    <a:lnTo>
                      <a:pt x="3010" y="1816"/>
                    </a:lnTo>
                    <a:lnTo>
                      <a:pt x="2985" y="1965"/>
                    </a:lnTo>
                    <a:lnTo>
                      <a:pt x="2936" y="2115"/>
                    </a:lnTo>
                    <a:lnTo>
                      <a:pt x="2786" y="2363"/>
                    </a:lnTo>
                    <a:lnTo>
                      <a:pt x="2612" y="2587"/>
                    </a:lnTo>
                    <a:lnTo>
                      <a:pt x="2364" y="2786"/>
                    </a:lnTo>
                    <a:lnTo>
                      <a:pt x="2115" y="2910"/>
                    </a:lnTo>
                    <a:lnTo>
                      <a:pt x="1966" y="2985"/>
                    </a:lnTo>
                    <a:lnTo>
                      <a:pt x="1841" y="3010"/>
                    </a:lnTo>
                    <a:lnTo>
                      <a:pt x="1667" y="3035"/>
                    </a:lnTo>
                    <a:lnTo>
                      <a:pt x="1518" y="3035"/>
                    </a:lnTo>
                    <a:lnTo>
                      <a:pt x="1518" y="3035"/>
                    </a:lnTo>
                    <a:lnTo>
                      <a:pt x="1369" y="3035"/>
                    </a:lnTo>
                    <a:lnTo>
                      <a:pt x="1220" y="3010"/>
                    </a:lnTo>
                    <a:lnTo>
                      <a:pt x="1070" y="2985"/>
                    </a:lnTo>
                    <a:lnTo>
                      <a:pt x="921" y="2910"/>
                    </a:lnTo>
                    <a:lnTo>
                      <a:pt x="672" y="2786"/>
                    </a:lnTo>
                    <a:lnTo>
                      <a:pt x="448" y="2587"/>
                    </a:lnTo>
                    <a:lnTo>
                      <a:pt x="249" y="2363"/>
                    </a:lnTo>
                    <a:lnTo>
                      <a:pt x="125" y="2115"/>
                    </a:lnTo>
                    <a:lnTo>
                      <a:pt x="75" y="1965"/>
                    </a:lnTo>
                    <a:lnTo>
                      <a:pt x="26" y="1816"/>
                    </a:lnTo>
                    <a:lnTo>
                      <a:pt x="1" y="1667"/>
                    </a:lnTo>
                    <a:lnTo>
                      <a:pt x="1" y="1518"/>
                    </a:lnTo>
                    <a:lnTo>
                      <a:pt x="1" y="1518"/>
                    </a:lnTo>
                    <a:close/>
                  </a:path>
                </a:pathLst>
              </a:custGeom>
              <a:noFill/>
              <a:ln w="23625" cap="rnd" cmpd="sng">
                <a:solidFill>
                  <a:srgbClr val="B1B2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1" name="Google Shape;169;p15">
                <a:extLst>
                  <a:ext uri="{FF2B5EF4-FFF2-40B4-BE49-F238E27FC236}">
                    <a16:creationId xmlns:a16="http://schemas.microsoft.com/office/drawing/2014/main" id="{659C1804-73E1-6CD1-C45C-077CEE147600}"/>
                  </a:ext>
                </a:extLst>
              </p:cNvPr>
              <p:cNvSpPr/>
              <p:nvPr/>
            </p:nvSpPr>
            <p:spPr>
              <a:xfrm>
                <a:off x="3780282" y="3578545"/>
                <a:ext cx="21" cy="132839"/>
              </a:xfrm>
              <a:custGeom>
                <a:avLst/>
                <a:gdLst/>
                <a:ahLst/>
                <a:cxnLst/>
                <a:rect l="l" t="t" r="r" b="b"/>
                <a:pathLst>
                  <a:path w="1" h="6443" fill="none" extrusionOk="0">
                    <a:moveTo>
                      <a:pt x="1" y="6443"/>
                    </a:moveTo>
                    <a:lnTo>
                      <a:pt x="1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2" name="Google Shape;170;p15">
                <a:extLst>
                  <a:ext uri="{FF2B5EF4-FFF2-40B4-BE49-F238E27FC236}">
                    <a16:creationId xmlns:a16="http://schemas.microsoft.com/office/drawing/2014/main" id="{1F666D70-01FB-097C-41B3-663B58932D39}"/>
                  </a:ext>
                </a:extLst>
              </p:cNvPr>
              <p:cNvSpPr/>
              <p:nvPr/>
            </p:nvSpPr>
            <p:spPr>
              <a:xfrm>
                <a:off x="3700286" y="3391379"/>
                <a:ext cx="20535" cy="562054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7261" fill="none" extrusionOk="0">
                    <a:moveTo>
                      <a:pt x="995" y="27261"/>
                    </a:moveTo>
                    <a:lnTo>
                      <a:pt x="995" y="9079"/>
                    </a:lnTo>
                    <a:lnTo>
                      <a:pt x="1" y="8333"/>
                    </a:lnTo>
                    <a:lnTo>
                      <a:pt x="1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3" name="Google Shape;171;p15">
                <a:extLst>
                  <a:ext uri="{FF2B5EF4-FFF2-40B4-BE49-F238E27FC236}">
                    <a16:creationId xmlns:a16="http://schemas.microsoft.com/office/drawing/2014/main" id="{5D6B3870-FE71-C77B-B23B-7B9E38EFB366}"/>
                  </a:ext>
                </a:extLst>
              </p:cNvPr>
              <p:cNvSpPr/>
              <p:nvPr/>
            </p:nvSpPr>
            <p:spPr>
              <a:xfrm>
                <a:off x="3898750" y="3365236"/>
                <a:ext cx="21" cy="94366"/>
              </a:xfrm>
              <a:custGeom>
                <a:avLst/>
                <a:gdLst/>
                <a:ahLst/>
                <a:cxnLst/>
                <a:rect l="l" t="t" r="r" b="b"/>
                <a:pathLst>
                  <a:path w="1" h="4577" fill="none" extrusionOk="0">
                    <a:moveTo>
                      <a:pt x="0" y="4577"/>
                    </a:moveTo>
                    <a:lnTo>
                      <a:pt x="0" y="0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4" name="Google Shape;172;p15">
                <a:extLst>
                  <a:ext uri="{FF2B5EF4-FFF2-40B4-BE49-F238E27FC236}">
                    <a16:creationId xmlns:a16="http://schemas.microsoft.com/office/drawing/2014/main" id="{10169F73-F4CB-AFBE-6C8F-67D86B034F95}"/>
                  </a:ext>
                </a:extLst>
              </p:cNvPr>
              <p:cNvSpPr/>
              <p:nvPr/>
            </p:nvSpPr>
            <p:spPr>
              <a:xfrm>
                <a:off x="3841825" y="3629841"/>
                <a:ext cx="10783" cy="190258"/>
              </a:xfrm>
              <a:custGeom>
                <a:avLst/>
                <a:gdLst/>
                <a:ahLst/>
                <a:cxnLst/>
                <a:rect l="l" t="t" r="r" b="b"/>
                <a:pathLst>
                  <a:path w="523" h="9228" fill="none" extrusionOk="0">
                    <a:moveTo>
                      <a:pt x="523" y="0"/>
                    </a:moveTo>
                    <a:lnTo>
                      <a:pt x="0" y="373"/>
                    </a:lnTo>
                    <a:lnTo>
                      <a:pt x="0" y="9228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5" name="Google Shape;173;p15">
                <a:extLst>
                  <a:ext uri="{FF2B5EF4-FFF2-40B4-BE49-F238E27FC236}">
                    <a16:creationId xmlns:a16="http://schemas.microsoft.com/office/drawing/2014/main" id="{0E5525F3-0D47-E40A-3068-17A14CB42C67}"/>
                  </a:ext>
                </a:extLst>
              </p:cNvPr>
              <p:cNvSpPr/>
              <p:nvPr/>
            </p:nvSpPr>
            <p:spPr>
              <a:xfrm>
                <a:off x="3749005" y="3459582"/>
                <a:ext cx="63090" cy="6309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060" fill="none" extrusionOk="0">
                    <a:moveTo>
                      <a:pt x="0" y="1543"/>
                    </a:moveTo>
                    <a:lnTo>
                      <a:pt x="0" y="1543"/>
                    </a:lnTo>
                    <a:lnTo>
                      <a:pt x="0" y="1369"/>
                    </a:lnTo>
                    <a:lnTo>
                      <a:pt x="25" y="1219"/>
                    </a:lnTo>
                    <a:lnTo>
                      <a:pt x="75" y="1070"/>
                    </a:lnTo>
                    <a:lnTo>
                      <a:pt x="125" y="946"/>
                    </a:lnTo>
                    <a:lnTo>
                      <a:pt x="249" y="672"/>
                    </a:lnTo>
                    <a:lnTo>
                      <a:pt x="448" y="448"/>
                    </a:lnTo>
                    <a:lnTo>
                      <a:pt x="672" y="274"/>
                    </a:lnTo>
                    <a:lnTo>
                      <a:pt x="921" y="125"/>
                    </a:lnTo>
                    <a:lnTo>
                      <a:pt x="1070" y="75"/>
                    </a:lnTo>
                    <a:lnTo>
                      <a:pt x="1219" y="50"/>
                    </a:lnTo>
                    <a:lnTo>
                      <a:pt x="1368" y="25"/>
                    </a:lnTo>
                    <a:lnTo>
                      <a:pt x="1518" y="1"/>
                    </a:lnTo>
                    <a:lnTo>
                      <a:pt x="1518" y="1"/>
                    </a:lnTo>
                    <a:lnTo>
                      <a:pt x="1692" y="25"/>
                    </a:lnTo>
                    <a:lnTo>
                      <a:pt x="1841" y="50"/>
                    </a:lnTo>
                    <a:lnTo>
                      <a:pt x="1990" y="75"/>
                    </a:lnTo>
                    <a:lnTo>
                      <a:pt x="2115" y="125"/>
                    </a:lnTo>
                    <a:lnTo>
                      <a:pt x="2388" y="274"/>
                    </a:lnTo>
                    <a:lnTo>
                      <a:pt x="2612" y="448"/>
                    </a:lnTo>
                    <a:lnTo>
                      <a:pt x="2786" y="672"/>
                    </a:lnTo>
                    <a:lnTo>
                      <a:pt x="2935" y="946"/>
                    </a:lnTo>
                    <a:lnTo>
                      <a:pt x="2985" y="1070"/>
                    </a:lnTo>
                    <a:lnTo>
                      <a:pt x="3010" y="1219"/>
                    </a:lnTo>
                    <a:lnTo>
                      <a:pt x="3035" y="1369"/>
                    </a:lnTo>
                    <a:lnTo>
                      <a:pt x="3060" y="1543"/>
                    </a:lnTo>
                    <a:lnTo>
                      <a:pt x="3060" y="1543"/>
                    </a:lnTo>
                    <a:lnTo>
                      <a:pt x="3035" y="1692"/>
                    </a:lnTo>
                    <a:lnTo>
                      <a:pt x="3010" y="1841"/>
                    </a:lnTo>
                    <a:lnTo>
                      <a:pt x="2985" y="1990"/>
                    </a:lnTo>
                    <a:lnTo>
                      <a:pt x="2935" y="2140"/>
                    </a:lnTo>
                    <a:lnTo>
                      <a:pt x="2786" y="2388"/>
                    </a:lnTo>
                    <a:lnTo>
                      <a:pt x="2612" y="2612"/>
                    </a:lnTo>
                    <a:lnTo>
                      <a:pt x="2388" y="2811"/>
                    </a:lnTo>
                    <a:lnTo>
                      <a:pt x="2115" y="2936"/>
                    </a:lnTo>
                    <a:lnTo>
                      <a:pt x="1990" y="2985"/>
                    </a:lnTo>
                    <a:lnTo>
                      <a:pt x="1841" y="3035"/>
                    </a:lnTo>
                    <a:lnTo>
                      <a:pt x="1692" y="3060"/>
                    </a:lnTo>
                    <a:lnTo>
                      <a:pt x="1518" y="3060"/>
                    </a:lnTo>
                    <a:lnTo>
                      <a:pt x="1518" y="3060"/>
                    </a:lnTo>
                    <a:lnTo>
                      <a:pt x="1368" y="3060"/>
                    </a:lnTo>
                    <a:lnTo>
                      <a:pt x="1219" y="3035"/>
                    </a:lnTo>
                    <a:lnTo>
                      <a:pt x="1070" y="2985"/>
                    </a:lnTo>
                    <a:lnTo>
                      <a:pt x="921" y="2936"/>
                    </a:lnTo>
                    <a:lnTo>
                      <a:pt x="672" y="2811"/>
                    </a:lnTo>
                    <a:lnTo>
                      <a:pt x="448" y="2612"/>
                    </a:lnTo>
                    <a:lnTo>
                      <a:pt x="249" y="2388"/>
                    </a:lnTo>
                    <a:lnTo>
                      <a:pt x="125" y="2140"/>
                    </a:lnTo>
                    <a:lnTo>
                      <a:pt x="75" y="1990"/>
                    </a:lnTo>
                    <a:lnTo>
                      <a:pt x="25" y="1841"/>
                    </a:lnTo>
                    <a:lnTo>
                      <a:pt x="0" y="1692"/>
                    </a:lnTo>
                    <a:lnTo>
                      <a:pt x="0" y="1543"/>
                    </a:lnTo>
                    <a:lnTo>
                      <a:pt x="0" y="1543"/>
                    </a:lnTo>
                    <a:close/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6" name="Google Shape;174;p15">
                <a:extLst>
                  <a:ext uri="{FF2B5EF4-FFF2-40B4-BE49-F238E27FC236}">
                    <a16:creationId xmlns:a16="http://schemas.microsoft.com/office/drawing/2014/main" id="{0C50D864-7B17-7CEF-B403-39B1A0C0C63A}"/>
                  </a:ext>
                </a:extLst>
              </p:cNvPr>
              <p:cNvSpPr/>
              <p:nvPr/>
            </p:nvSpPr>
            <p:spPr>
              <a:xfrm>
                <a:off x="3599776" y="3358556"/>
                <a:ext cx="21" cy="94387"/>
              </a:xfrm>
              <a:custGeom>
                <a:avLst/>
                <a:gdLst/>
                <a:ahLst/>
                <a:cxnLst/>
                <a:rect l="l" t="t" r="r" b="b"/>
                <a:pathLst>
                  <a:path w="1" h="4578" fill="none" extrusionOk="0">
                    <a:moveTo>
                      <a:pt x="1" y="4577"/>
                    </a:moveTo>
                    <a:lnTo>
                      <a:pt x="1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7" name="Google Shape;175;p15">
                <a:extLst>
                  <a:ext uri="{FF2B5EF4-FFF2-40B4-BE49-F238E27FC236}">
                    <a16:creationId xmlns:a16="http://schemas.microsoft.com/office/drawing/2014/main" id="{097C3D3F-63B4-AA29-B29B-FAE38C0CAE8E}"/>
                  </a:ext>
                </a:extLst>
              </p:cNvPr>
              <p:cNvSpPr/>
              <p:nvPr/>
            </p:nvSpPr>
            <p:spPr>
              <a:xfrm>
                <a:off x="3660288" y="3659056"/>
                <a:ext cx="21" cy="52327"/>
              </a:xfrm>
              <a:custGeom>
                <a:avLst/>
                <a:gdLst/>
                <a:ahLst/>
                <a:cxnLst/>
                <a:rect l="l" t="t" r="r" b="b"/>
                <a:pathLst>
                  <a:path w="1" h="2538" fill="none" extrusionOk="0">
                    <a:moveTo>
                      <a:pt x="0" y="2538"/>
                    </a:moveTo>
                    <a:lnTo>
                      <a:pt x="0" y="1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8" name="Google Shape;176;p15">
                <a:extLst>
                  <a:ext uri="{FF2B5EF4-FFF2-40B4-BE49-F238E27FC236}">
                    <a16:creationId xmlns:a16="http://schemas.microsoft.com/office/drawing/2014/main" id="{BB6525A4-D280-3F32-B8E8-ADCC248FA656}"/>
                  </a:ext>
                </a:extLst>
              </p:cNvPr>
              <p:cNvSpPr/>
              <p:nvPr/>
            </p:nvSpPr>
            <p:spPr>
              <a:xfrm>
                <a:off x="3602333" y="3524197"/>
                <a:ext cx="57976" cy="91810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453" fill="none" extrusionOk="0">
                    <a:moveTo>
                      <a:pt x="2811" y="4453"/>
                    </a:moveTo>
                    <a:lnTo>
                      <a:pt x="1" y="3458"/>
                    </a:lnTo>
                    <a:lnTo>
                      <a:pt x="1" y="0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39" name="Google Shape;177;p15">
                <a:extLst>
                  <a:ext uri="{FF2B5EF4-FFF2-40B4-BE49-F238E27FC236}">
                    <a16:creationId xmlns:a16="http://schemas.microsoft.com/office/drawing/2014/main" id="{8DC7F990-7545-21E4-2C5E-82958675DBF1}"/>
                  </a:ext>
                </a:extLst>
              </p:cNvPr>
              <p:cNvSpPr/>
              <p:nvPr/>
            </p:nvSpPr>
            <p:spPr>
              <a:xfrm>
                <a:off x="457209" y="2634985"/>
                <a:ext cx="509232" cy="862574"/>
              </a:xfrm>
              <a:custGeom>
                <a:avLst/>
                <a:gdLst/>
                <a:ahLst/>
                <a:cxnLst/>
                <a:rect l="l" t="t" r="r" b="b"/>
                <a:pathLst>
                  <a:path w="24699" h="41837" extrusionOk="0">
                    <a:moveTo>
                      <a:pt x="1890" y="1"/>
                    </a:moveTo>
                    <a:lnTo>
                      <a:pt x="1666" y="50"/>
                    </a:lnTo>
                    <a:lnTo>
                      <a:pt x="1467" y="100"/>
                    </a:lnTo>
                    <a:lnTo>
                      <a:pt x="1268" y="175"/>
                    </a:lnTo>
                    <a:lnTo>
                      <a:pt x="1094" y="249"/>
                    </a:lnTo>
                    <a:lnTo>
                      <a:pt x="920" y="349"/>
                    </a:lnTo>
                    <a:lnTo>
                      <a:pt x="746" y="473"/>
                    </a:lnTo>
                    <a:lnTo>
                      <a:pt x="597" y="623"/>
                    </a:lnTo>
                    <a:lnTo>
                      <a:pt x="473" y="772"/>
                    </a:lnTo>
                    <a:lnTo>
                      <a:pt x="348" y="921"/>
                    </a:lnTo>
                    <a:lnTo>
                      <a:pt x="249" y="1095"/>
                    </a:lnTo>
                    <a:lnTo>
                      <a:pt x="149" y="1294"/>
                    </a:lnTo>
                    <a:lnTo>
                      <a:pt x="99" y="1468"/>
                    </a:lnTo>
                    <a:lnTo>
                      <a:pt x="25" y="1692"/>
                    </a:lnTo>
                    <a:lnTo>
                      <a:pt x="0" y="1891"/>
                    </a:lnTo>
                    <a:lnTo>
                      <a:pt x="0" y="2115"/>
                    </a:lnTo>
                    <a:lnTo>
                      <a:pt x="0" y="39722"/>
                    </a:lnTo>
                    <a:lnTo>
                      <a:pt x="0" y="39946"/>
                    </a:lnTo>
                    <a:lnTo>
                      <a:pt x="25" y="40145"/>
                    </a:lnTo>
                    <a:lnTo>
                      <a:pt x="99" y="40369"/>
                    </a:lnTo>
                    <a:lnTo>
                      <a:pt x="149" y="40543"/>
                    </a:lnTo>
                    <a:lnTo>
                      <a:pt x="249" y="40742"/>
                    </a:lnTo>
                    <a:lnTo>
                      <a:pt x="348" y="40916"/>
                    </a:lnTo>
                    <a:lnTo>
                      <a:pt x="473" y="41065"/>
                    </a:lnTo>
                    <a:lnTo>
                      <a:pt x="597" y="41214"/>
                    </a:lnTo>
                    <a:lnTo>
                      <a:pt x="746" y="41364"/>
                    </a:lnTo>
                    <a:lnTo>
                      <a:pt x="920" y="41463"/>
                    </a:lnTo>
                    <a:lnTo>
                      <a:pt x="1094" y="41587"/>
                    </a:lnTo>
                    <a:lnTo>
                      <a:pt x="1268" y="41662"/>
                    </a:lnTo>
                    <a:lnTo>
                      <a:pt x="1467" y="41737"/>
                    </a:lnTo>
                    <a:lnTo>
                      <a:pt x="1666" y="41786"/>
                    </a:lnTo>
                    <a:lnTo>
                      <a:pt x="1890" y="41811"/>
                    </a:lnTo>
                    <a:lnTo>
                      <a:pt x="2089" y="41836"/>
                    </a:lnTo>
                    <a:lnTo>
                      <a:pt x="22609" y="41836"/>
                    </a:lnTo>
                    <a:lnTo>
                      <a:pt x="22808" y="41811"/>
                    </a:lnTo>
                    <a:lnTo>
                      <a:pt x="23032" y="41786"/>
                    </a:lnTo>
                    <a:lnTo>
                      <a:pt x="23231" y="41737"/>
                    </a:lnTo>
                    <a:lnTo>
                      <a:pt x="23430" y="41662"/>
                    </a:lnTo>
                    <a:lnTo>
                      <a:pt x="23604" y="41587"/>
                    </a:lnTo>
                    <a:lnTo>
                      <a:pt x="23778" y="41463"/>
                    </a:lnTo>
                    <a:lnTo>
                      <a:pt x="23927" y="41364"/>
                    </a:lnTo>
                    <a:lnTo>
                      <a:pt x="24076" y="41214"/>
                    </a:lnTo>
                    <a:lnTo>
                      <a:pt x="24226" y="41065"/>
                    </a:lnTo>
                    <a:lnTo>
                      <a:pt x="24350" y="40916"/>
                    </a:lnTo>
                    <a:lnTo>
                      <a:pt x="24449" y="40742"/>
                    </a:lnTo>
                    <a:lnTo>
                      <a:pt x="24549" y="40543"/>
                    </a:lnTo>
                    <a:lnTo>
                      <a:pt x="24599" y="40369"/>
                    </a:lnTo>
                    <a:lnTo>
                      <a:pt x="24673" y="40145"/>
                    </a:lnTo>
                    <a:lnTo>
                      <a:pt x="24698" y="39946"/>
                    </a:lnTo>
                    <a:lnTo>
                      <a:pt x="24698" y="39722"/>
                    </a:lnTo>
                    <a:lnTo>
                      <a:pt x="24698" y="2115"/>
                    </a:lnTo>
                    <a:lnTo>
                      <a:pt x="24698" y="1891"/>
                    </a:lnTo>
                    <a:lnTo>
                      <a:pt x="24673" y="1692"/>
                    </a:lnTo>
                    <a:lnTo>
                      <a:pt x="24599" y="1468"/>
                    </a:lnTo>
                    <a:lnTo>
                      <a:pt x="24549" y="1294"/>
                    </a:lnTo>
                    <a:lnTo>
                      <a:pt x="24449" y="1095"/>
                    </a:lnTo>
                    <a:lnTo>
                      <a:pt x="24350" y="921"/>
                    </a:lnTo>
                    <a:lnTo>
                      <a:pt x="24226" y="772"/>
                    </a:lnTo>
                    <a:lnTo>
                      <a:pt x="24076" y="623"/>
                    </a:lnTo>
                    <a:lnTo>
                      <a:pt x="23927" y="473"/>
                    </a:lnTo>
                    <a:lnTo>
                      <a:pt x="23778" y="349"/>
                    </a:lnTo>
                    <a:lnTo>
                      <a:pt x="23604" y="249"/>
                    </a:lnTo>
                    <a:lnTo>
                      <a:pt x="23430" y="175"/>
                    </a:lnTo>
                    <a:lnTo>
                      <a:pt x="23231" y="100"/>
                    </a:lnTo>
                    <a:lnTo>
                      <a:pt x="23032" y="50"/>
                    </a:lnTo>
                    <a:lnTo>
                      <a:pt x="228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0" name="Google Shape;178;p15">
                <a:extLst>
                  <a:ext uri="{FF2B5EF4-FFF2-40B4-BE49-F238E27FC236}">
                    <a16:creationId xmlns:a16="http://schemas.microsoft.com/office/drawing/2014/main" id="{7795E9F7-1A32-9D40-0652-19D802CD1B83}"/>
                  </a:ext>
                </a:extLst>
              </p:cNvPr>
              <p:cNvSpPr/>
              <p:nvPr/>
            </p:nvSpPr>
            <p:spPr>
              <a:xfrm>
                <a:off x="480795" y="2698569"/>
                <a:ext cx="462059" cy="688728"/>
              </a:xfrm>
              <a:custGeom>
                <a:avLst/>
                <a:gdLst/>
                <a:ahLst/>
                <a:cxnLst/>
                <a:rect l="l" t="t" r="r" b="b"/>
                <a:pathLst>
                  <a:path w="22411" h="33405" extrusionOk="0">
                    <a:moveTo>
                      <a:pt x="0" y="1"/>
                    </a:moveTo>
                    <a:lnTo>
                      <a:pt x="0" y="33405"/>
                    </a:lnTo>
                    <a:lnTo>
                      <a:pt x="22410" y="33405"/>
                    </a:lnTo>
                    <a:lnTo>
                      <a:pt x="2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1" name="Google Shape;179;p15">
                <a:extLst>
                  <a:ext uri="{FF2B5EF4-FFF2-40B4-BE49-F238E27FC236}">
                    <a16:creationId xmlns:a16="http://schemas.microsoft.com/office/drawing/2014/main" id="{A0ED391B-745C-0E1F-A458-1294409AD2F0}"/>
                  </a:ext>
                </a:extLst>
              </p:cNvPr>
              <p:cNvSpPr/>
              <p:nvPr/>
            </p:nvSpPr>
            <p:spPr>
              <a:xfrm>
                <a:off x="480795" y="2698569"/>
                <a:ext cx="12824" cy="688728"/>
              </a:xfrm>
              <a:custGeom>
                <a:avLst/>
                <a:gdLst/>
                <a:ahLst/>
                <a:cxnLst/>
                <a:rect l="l" t="t" r="r" b="b"/>
                <a:pathLst>
                  <a:path w="622" h="33405" extrusionOk="0">
                    <a:moveTo>
                      <a:pt x="0" y="1"/>
                    </a:moveTo>
                    <a:lnTo>
                      <a:pt x="0" y="33405"/>
                    </a:lnTo>
                    <a:lnTo>
                      <a:pt x="622" y="33405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2" name="Google Shape;180;p15">
                <a:extLst>
                  <a:ext uri="{FF2B5EF4-FFF2-40B4-BE49-F238E27FC236}">
                    <a16:creationId xmlns:a16="http://schemas.microsoft.com/office/drawing/2014/main" id="{E9A46E8E-9A70-1FA6-3730-5D1691447756}"/>
                  </a:ext>
                </a:extLst>
              </p:cNvPr>
              <p:cNvSpPr/>
              <p:nvPr/>
            </p:nvSpPr>
            <p:spPr>
              <a:xfrm>
                <a:off x="480795" y="2698569"/>
                <a:ext cx="462059" cy="688728"/>
              </a:xfrm>
              <a:custGeom>
                <a:avLst/>
                <a:gdLst/>
                <a:ahLst/>
                <a:cxnLst/>
                <a:rect l="l" t="t" r="r" b="b"/>
                <a:pathLst>
                  <a:path w="22411" h="33405" extrusionOk="0">
                    <a:moveTo>
                      <a:pt x="0" y="1"/>
                    </a:moveTo>
                    <a:lnTo>
                      <a:pt x="0" y="33405"/>
                    </a:lnTo>
                    <a:lnTo>
                      <a:pt x="22410" y="33405"/>
                    </a:lnTo>
                    <a:lnTo>
                      <a:pt x="2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3" name="Google Shape;181;p15">
                <a:extLst>
                  <a:ext uri="{FF2B5EF4-FFF2-40B4-BE49-F238E27FC236}">
                    <a16:creationId xmlns:a16="http://schemas.microsoft.com/office/drawing/2014/main" id="{0AFE13B2-92D7-05CA-C013-ABD17B0C8618}"/>
                  </a:ext>
                </a:extLst>
              </p:cNvPr>
              <p:cNvSpPr/>
              <p:nvPr/>
            </p:nvSpPr>
            <p:spPr>
              <a:xfrm>
                <a:off x="663858" y="2667292"/>
                <a:ext cx="95913" cy="9773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474" extrusionOk="0">
                    <a:moveTo>
                      <a:pt x="1" y="1"/>
                    </a:moveTo>
                    <a:lnTo>
                      <a:pt x="1" y="473"/>
                    </a:lnTo>
                    <a:lnTo>
                      <a:pt x="4652" y="473"/>
                    </a:lnTo>
                    <a:lnTo>
                      <a:pt x="46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4" name="Google Shape;182;p15">
                <a:extLst>
                  <a:ext uri="{FF2B5EF4-FFF2-40B4-BE49-F238E27FC236}">
                    <a16:creationId xmlns:a16="http://schemas.microsoft.com/office/drawing/2014/main" id="{59031189-9243-31E2-14EF-EE002880A1F2}"/>
                  </a:ext>
                </a:extLst>
              </p:cNvPr>
              <p:cNvSpPr/>
              <p:nvPr/>
            </p:nvSpPr>
            <p:spPr>
              <a:xfrm>
                <a:off x="710515" y="3014470"/>
                <a:ext cx="21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BF1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5" name="Google Shape;183;p15">
                <a:extLst>
                  <a:ext uri="{FF2B5EF4-FFF2-40B4-BE49-F238E27FC236}">
                    <a16:creationId xmlns:a16="http://schemas.microsoft.com/office/drawing/2014/main" id="{AB78C80E-82F7-B852-4760-6A394D910F47}"/>
                  </a:ext>
                </a:extLst>
              </p:cNvPr>
              <p:cNvSpPr/>
              <p:nvPr/>
            </p:nvSpPr>
            <p:spPr>
              <a:xfrm>
                <a:off x="710515" y="3014470"/>
                <a:ext cx="21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6" name="Google Shape;184;p15">
                <a:extLst>
                  <a:ext uri="{FF2B5EF4-FFF2-40B4-BE49-F238E27FC236}">
                    <a16:creationId xmlns:a16="http://schemas.microsoft.com/office/drawing/2014/main" id="{F1C927AC-6209-440A-DD2E-13FBF63D88FB}"/>
                  </a:ext>
                </a:extLst>
              </p:cNvPr>
              <p:cNvSpPr/>
              <p:nvPr/>
            </p:nvSpPr>
            <p:spPr>
              <a:xfrm>
                <a:off x="664889" y="3122671"/>
                <a:ext cx="93851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6741" extrusionOk="0">
                    <a:moveTo>
                      <a:pt x="2264" y="697"/>
                    </a:moveTo>
                    <a:lnTo>
                      <a:pt x="2488" y="722"/>
                    </a:lnTo>
                    <a:lnTo>
                      <a:pt x="2662" y="771"/>
                    </a:lnTo>
                    <a:lnTo>
                      <a:pt x="2836" y="871"/>
                    </a:lnTo>
                    <a:lnTo>
                      <a:pt x="2985" y="995"/>
                    </a:lnTo>
                    <a:lnTo>
                      <a:pt x="3109" y="1145"/>
                    </a:lnTo>
                    <a:lnTo>
                      <a:pt x="3209" y="1294"/>
                    </a:lnTo>
                    <a:lnTo>
                      <a:pt x="3259" y="1493"/>
                    </a:lnTo>
                    <a:lnTo>
                      <a:pt x="3283" y="1692"/>
                    </a:lnTo>
                    <a:lnTo>
                      <a:pt x="3283" y="3234"/>
                    </a:lnTo>
                    <a:lnTo>
                      <a:pt x="1269" y="3234"/>
                    </a:lnTo>
                    <a:lnTo>
                      <a:pt x="1269" y="1692"/>
                    </a:lnTo>
                    <a:lnTo>
                      <a:pt x="1294" y="1493"/>
                    </a:lnTo>
                    <a:lnTo>
                      <a:pt x="1343" y="1294"/>
                    </a:lnTo>
                    <a:lnTo>
                      <a:pt x="1443" y="1145"/>
                    </a:lnTo>
                    <a:lnTo>
                      <a:pt x="1567" y="995"/>
                    </a:lnTo>
                    <a:lnTo>
                      <a:pt x="1716" y="871"/>
                    </a:lnTo>
                    <a:lnTo>
                      <a:pt x="1891" y="771"/>
                    </a:lnTo>
                    <a:lnTo>
                      <a:pt x="2065" y="722"/>
                    </a:lnTo>
                    <a:lnTo>
                      <a:pt x="2264" y="697"/>
                    </a:lnTo>
                    <a:close/>
                    <a:moveTo>
                      <a:pt x="2114" y="0"/>
                    </a:moveTo>
                    <a:lnTo>
                      <a:pt x="1940" y="25"/>
                    </a:lnTo>
                    <a:lnTo>
                      <a:pt x="1766" y="75"/>
                    </a:lnTo>
                    <a:lnTo>
                      <a:pt x="1617" y="125"/>
                    </a:lnTo>
                    <a:lnTo>
                      <a:pt x="1468" y="199"/>
                    </a:lnTo>
                    <a:lnTo>
                      <a:pt x="1319" y="299"/>
                    </a:lnTo>
                    <a:lnTo>
                      <a:pt x="1194" y="398"/>
                    </a:lnTo>
                    <a:lnTo>
                      <a:pt x="1070" y="498"/>
                    </a:lnTo>
                    <a:lnTo>
                      <a:pt x="970" y="622"/>
                    </a:lnTo>
                    <a:lnTo>
                      <a:pt x="871" y="747"/>
                    </a:lnTo>
                    <a:lnTo>
                      <a:pt x="796" y="896"/>
                    </a:lnTo>
                    <a:lnTo>
                      <a:pt x="722" y="1045"/>
                    </a:lnTo>
                    <a:lnTo>
                      <a:pt x="672" y="1194"/>
                    </a:lnTo>
                    <a:lnTo>
                      <a:pt x="622" y="1344"/>
                    </a:lnTo>
                    <a:lnTo>
                      <a:pt x="597" y="1518"/>
                    </a:lnTo>
                    <a:lnTo>
                      <a:pt x="572" y="1692"/>
                    </a:lnTo>
                    <a:lnTo>
                      <a:pt x="572" y="3234"/>
                    </a:lnTo>
                    <a:lnTo>
                      <a:pt x="0" y="3234"/>
                    </a:lnTo>
                    <a:lnTo>
                      <a:pt x="0" y="6741"/>
                    </a:lnTo>
                    <a:lnTo>
                      <a:pt x="4552" y="6741"/>
                    </a:lnTo>
                    <a:lnTo>
                      <a:pt x="4552" y="3234"/>
                    </a:lnTo>
                    <a:lnTo>
                      <a:pt x="3955" y="3234"/>
                    </a:lnTo>
                    <a:lnTo>
                      <a:pt x="3955" y="1692"/>
                    </a:lnTo>
                    <a:lnTo>
                      <a:pt x="3955" y="1518"/>
                    </a:lnTo>
                    <a:lnTo>
                      <a:pt x="3930" y="1344"/>
                    </a:lnTo>
                    <a:lnTo>
                      <a:pt x="3880" y="1194"/>
                    </a:lnTo>
                    <a:lnTo>
                      <a:pt x="3831" y="1045"/>
                    </a:lnTo>
                    <a:lnTo>
                      <a:pt x="3756" y="896"/>
                    </a:lnTo>
                    <a:lnTo>
                      <a:pt x="3681" y="747"/>
                    </a:lnTo>
                    <a:lnTo>
                      <a:pt x="3582" y="622"/>
                    </a:lnTo>
                    <a:lnTo>
                      <a:pt x="3482" y="498"/>
                    </a:lnTo>
                    <a:lnTo>
                      <a:pt x="3358" y="398"/>
                    </a:lnTo>
                    <a:lnTo>
                      <a:pt x="3209" y="299"/>
                    </a:lnTo>
                    <a:lnTo>
                      <a:pt x="3084" y="199"/>
                    </a:lnTo>
                    <a:lnTo>
                      <a:pt x="2935" y="125"/>
                    </a:lnTo>
                    <a:lnTo>
                      <a:pt x="2786" y="75"/>
                    </a:lnTo>
                    <a:lnTo>
                      <a:pt x="2612" y="25"/>
                    </a:lnTo>
                    <a:lnTo>
                      <a:pt x="24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7" name="Google Shape;185;p15">
                <a:extLst>
                  <a:ext uri="{FF2B5EF4-FFF2-40B4-BE49-F238E27FC236}">
                    <a16:creationId xmlns:a16="http://schemas.microsoft.com/office/drawing/2014/main" id="{263108C0-5DF2-56A3-8B84-DFAA59573C76}"/>
                  </a:ext>
                </a:extLst>
              </p:cNvPr>
              <p:cNvSpPr/>
              <p:nvPr/>
            </p:nvSpPr>
            <p:spPr>
              <a:xfrm>
                <a:off x="3956576" y="1796038"/>
                <a:ext cx="478986" cy="312829"/>
              </a:xfrm>
              <a:custGeom>
                <a:avLst/>
                <a:gdLst/>
                <a:ahLst/>
                <a:cxnLst/>
                <a:rect l="l" t="t" r="r" b="b"/>
                <a:pathLst>
                  <a:path w="23232" h="15173" extrusionOk="0">
                    <a:moveTo>
                      <a:pt x="1" y="0"/>
                    </a:moveTo>
                    <a:lnTo>
                      <a:pt x="1" y="15173"/>
                    </a:lnTo>
                    <a:lnTo>
                      <a:pt x="23231" y="15173"/>
                    </a:lnTo>
                    <a:lnTo>
                      <a:pt x="2323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8" name="Google Shape;186;p15">
                <a:extLst>
                  <a:ext uri="{FF2B5EF4-FFF2-40B4-BE49-F238E27FC236}">
                    <a16:creationId xmlns:a16="http://schemas.microsoft.com/office/drawing/2014/main" id="{C96DC988-D74E-E532-8347-8BBB00D44ADF}"/>
                  </a:ext>
                </a:extLst>
              </p:cNvPr>
              <p:cNvSpPr/>
              <p:nvPr/>
            </p:nvSpPr>
            <p:spPr>
              <a:xfrm>
                <a:off x="3956576" y="1796038"/>
                <a:ext cx="478986" cy="144116"/>
              </a:xfrm>
              <a:custGeom>
                <a:avLst/>
                <a:gdLst/>
                <a:ahLst/>
                <a:cxnLst/>
                <a:rect l="l" t="t" r="r" b="b"/>
                <a:pathLst>
                  <a:path w="23232" h="6990" extrusionOk="0">
                    <a:moveTo>
                      <a:pt x="1" y="0"/>
                    </a:moveTo>
                    <a:lnTo>
                      <a:pt x="11616" y="6990"/>
                    </a:lnTo>
                    <a:lnTo>
                      <a:pt x="23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9" name="Google Shape;187;p15">
                <a:extLst>
                  <a:ext uri="{FF2B5EF4-FFF2-40B4-BE49-F238E27FC236}">
                    <a16:creationId xmlns:a16="http://schemas.microsoft.com/office/drawing/2014/main" id="{32BC4B11-E59D-3039-E5FD-62A1CC5B219C}"/>
                  </a:ext>
                </a:extLst>
              </p:cNvPr>
              <p:cNvSpPr/>
              <p:nvPr/>
            </p:nvSpPr>
            <p:spPr>
              <a:xfrm>
                <a:off x="4100781" y="3340103"/>
                <a:ext cx="241039" cy="227700"/>
              </a:xfrm>
              <a:custGeom>
                <a:avLst/>
                <a:gdLst/>
                <a:ahLst/>
                <a:cxnLst/>
                <a:rect l="l" t="t" r="r" b="b"/>
                <a:pathLst>
                  <a:path w="11691" h="11044" extrusionOk="0">
                    <a:moveTo>
                      <a:pt x="1" y="0"/>
                    </a:moveTo>
                    <a:lnTo>
                      <a:pt x="1" y="11044"/>
                    </a:lnTo>
                    <a:lnTo>
                      <a:pt x="11691" y="11044"/>
                    </a:lnTo>
                    <a:lnTo>
                      <a:pt x="116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0" name="Google Shape;188;p15">
                <a:extLst>
                  <a:ext uri="{FF2B5EF4-FFF2-40B4-BE49-F238E27FC236}">
                    <a16:creationId xmlns:a16="http://schemas.microsoft.com/office/drawing/2014/main" id="{033887CC-E2A5-52B7-0D9D-E7CEF50B650A}"/>
                  </a:ext>
                </a:extLst>
              </p:cNvPr>
              <p:cNvSpPr/>
              <p:nvPr/>
            </p:nvSpPr>
            <p:spPr>
              <a:xfrm>
                <a:off x="4001302" y="3559061"/>
                <a:ext cx="439998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21341" h="1021" extrusionOk="0">
                    <a:moveTo>
                      <a:pt x="1" y="1"/>
                    </a:moveTo>
                    <a:lnTo>
                      <a:pt x="1" y="1021"/>
                    </a:lnTo>
                    <a:lnTo>
                      <a:pt x="21341" y="1021"/>
                    </a:lnTo>
                    <a:lnTo>
                      <a:pt x="2134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1" name="Google Shape;189;p15">
                <a:extLst>
                  <a:ext uri="{FF2B5EF4-FFF2-40B4-BE49-F238E27FC236}">
                    <a16:creationId xmlns:a16="http://schemas.microsoft.com/office/drawing/2014/main" id="{D30D2F26-F2A5-98E6-8DCB-138D6D6146B8}"/>
                  </a:ext>
                </a:extLst>
              </p:cNvPr>
              <p:cNvSpPr/>
              <p:nvPr/>
            </p:nvSpPr>
            <p:spPr>
              <a:xfrm>
                <a:off x="3599776" y="2531918"/>
                <a:ext cx="1243050" cy="830246"/>
              </a:xfrm>
              <a:custGeom>
                <a:avLst/>
                <a:gdLst/>
                <a:ahLst/>
                <a:cxnLst/>
                <a:rect l="l" t="t" r="r" b="b"/>
                <a:pathLst>
                  <a:path w="60291" h="40269" extrusionOk="0">
                    <a:moveTo>
                      <a:pt x="971" y="0"/>
                    </a:moveTo>
                    <a:lnTo>
                      <a:pt x="772" y="25"/>
                    </a:lnTo>
                    <a:lnTo>
                      <a:pt x="597" y="75"/>
                    </a:lnTo>
                    <a:lnTo>
                      <a:pt x="423" y="174"/>
                    </a:lnTo>
                    <a:lnTo>
                      <a:pt x="299" y="274"/>
                    </a:lnTo>
                    <a:lnTo>
                      <a:pt x="175" y="423"/>
                    </a:lnTo>
                    <a:lnTo>
                      <a:pt x="75" y="597"/>
                    </a:lnTo>
                    <a:lnTo>
                      <a:pt x="25" y="771"/>
                    </a:lnTo>
                    <a:lnTo>
                      <a:pt x="1" y="970"/>
                    </a:lnTo>
                    <a:lnTo>
                      <a:pt x="1" y="39299"/>
                    </a:lnTo>
                    <a:lnTo>
                      <a:pt x="25" y="39498"/>
                    </a:lnTo>
                    <a:lnTo>
                      <a:pt x="75" y="39672"/>
                    </a:lnTo>
                    <a:lnTo>
                      <a:pt x="175" y="39846"/>
                    </a:lnTo>
                    <a:lnTo>
                      <a:pt x="299" y="39995"/>
                    </a:lnTo>
                    <a:lnTo>
                      <a:pt x="423" y="40095"/>
                    </a:lnTo>
                    <a:lnTo>
                      <a:pt x="597" y="40194"/>
                    </a:lnTo>
                    <a:lnTo>
                      <a:pt x="772" y="40244"/>
                    </a:lnTo>
                    <a:lnTo>
                      <a:pt x="971" y="40269"/>
                    </a:lnTo>
                    <a:lnTo>
                      <a:pt x="59321" y="40269"/>
                    </a:lnTo>
                    <a:lnTo>
                      <a:pt x="59520" y="40244"/>
                    </a:lnTo>
                    <a:lnTo>
                      <a:pt x="59719" y="40194"/>
                    </a:lnTo>
                    <a:lnTo>
                      <a:pt x="59868" y="40095"/>
                    </a:lnTo>
                    <a:lnTo>
                      <a:pt x="60017" y="39995"/>
                    </a:lnTo>
                    <a:lnTo>
                      <a:pt x="60142" y="39846"/>
                    </a:lnTo>
                    <a:lnTo>
                      <a:pt x="60216" y="39672"/>
                    </a:lnTo>
                    <a:lnTo>
                      <a:pt x="60266" y="39498"/>
                    </a:lnTo>
                    <a:lnTo>
                      <a:pt x="60291" y="39299"/>
                    </a:lnTo>
                    <a:lnTo>
                      <a:pt x="60291" y="970"/>
                    </a:lnTo>
                    <a:lnTo>
                      <a:pt x="60266" y="771"/>
                    </a:lnTo>
                    <a:lnTo>
                      <a:pt x="60216" y="597"/>
                    </a:lnTo>
                    <a:lnTo>
                      <a:pt x="60142" y="423"/>
                    </a:lnTo>
                    <a:lnTo>
                      <a:pt x="60017" y="274"/>
                    </a:lnTo>
                    <a:lnTo>
                      <a:pt x="59868" y="174"/>
                    </a:lnTo>
                    <a:lnTo>
                      <a:pt x="59719" y="75"/>
                    </a:lnTo>
                    <a:lnTo>
                      <a:pt x="59520" y="25"/>
                    </a:lnTo>
                    <a:lnTo>
                      <a:pt x="593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2" name="Google Shape;190;p15">
                <a:extLst>
                  <a:ext uri="{FF2B5EF4-FFF2-40B4-BE49-F238E27FC236}">
                    <a16:creationId xmlns:a16="http://schemas.microsoft.com/office/drawing/2014/main" id="{721659E9-AC28-98A4-DAEB-595235C0D1FA}"/>
                  </a:ext>
                </a:extLst>
              </p:cNvPr>
              <p:cNvSpPr/>
              <p:nvPr/>
            </p:nvSpPr>
            <p:spPr>
              <a:xfrm>
                <a:off x="3642331" y="2586781"/>
                <a:ext cx="1157941" cy="664626"/>
              </a:xfrm>
              <a:custGeom>
                <a:avLst/>
                <a:gdLst/>
                <a:ahLst/>
                <a:cxnLst/>
                <a:rect l="l" t="t" r="r" b="b"/>
                <a:pathLst>
                  <a:path w="56163" h="32236" extrusionOk="0">
                    <a:moveTo>
                      <a:pt x="1" y="1"/>
                    </a:moveTo>
                    <a:lnTo>
                      <a:pt x="1" y="32235"/>
                    </a:lnTo>
                    <a:lnTo>
                      <a:pt x="56163" y="32235"/>
                    </a:lnTo>
                    <a:lnTo>
                      <a:pt x="561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3" name="Google Shape;191;p15">
                <a:extLst>
                  <a:ext uri="{FF2B5EF4-FFF2-40B4-BE49-F238E27FC236}">
                    <a16:creationId xmlns:a16="http://schemas.microsoft.com/office/drawing/2014/main" id="{78E1FFF7-0B2D-E463-226B-92D56DD9623D}"/>
                  </a:ext>
                </a:extLst>
              </p:cNvPr>
              <p:cNvSpPr/>
              <p:nvPr/>
            </p:nvSpPr>
            <p:spPr>
              <a:xfrm>
                <a:off x="3642331" y="2649871"/>
                <a:ext cx="1157941" cy="62574"/>
              </a:xfrm>
              <a:custGeom>
                <a:avLst/>
                <a:gdLst/>
                <a:ahLst/>
                <a:cxnLst/>
                <a:rect l="l" t="t" r="r" b="b"/>
                <a:pathLst>
                  <a:path w="56163" h="3035" extrusionOk="0">
                    <a:moveTo>
                      <a:pt x="1" y="0"/>
                    </a:moveTo>
                    <a:lnTo>
                      <a:pt x="1" y="3034"/>
                    </a:lnTo>
                    <a:lnTo>
                      <a:pt x="56163" y="3034"/>
                    </a:lnTo>
                    <a:lnTo>
                      <a:pt x="5616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4" name="Google Shape;192;p15">
                <a:extLst>
                  <a:ext uri="{FF2B5EF4-FFF2-40B4-BE49-F238E27FC236}">
                    <a16:creationId xmlns:a16="http://schemas.microsoft.com/office/drawing/2014/main" id="{AEF63838-8224-509D-156A-2051E194F257}"/>
                  </a:ext>
                </a:extLst>
              </p:cNvPr>
              <p:cNvSpPr/>
              <p:nvPr/>
            </p:nvSpPr>
            <p:spPr>
              <a:xfrm>
                <a:off x="3642331" y="3130877"/>
                <a:ext cx="1157941" cy="16948"/>
              </a:xfrm>
              <a:custGeom>
                <a:avLst/>
                <a:gdLst/>
                <a:ahLst/>
                <a:cxnLst/>
                <a:rect l="l" t="t" r="r" b="b"/>
                <a:pathLst>
                  <a:path w="56163" h="822" extrusionOk="0">
                    <a:moveTo>
                      <a:pt x="1" y="0"/>
                    </a:moveTo>
                    <a:lnTo>
                      <a:pt x="1" y="821"/>
                    </a:lnTo>
                    <a:lnTo>
                      <a:pt x="56163" y="821"/>
                    </a:lnTo>
                    <a:lnTo>
                      <a:pt x="5616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5" name="Google Shape;193;p15">
                <a:extLst>
                  <a:ext uri="{FF2B5EF4-FFF2-40B4-BE49-F238E27FC236}">
                    <a16:creationId xmlns:a16="http://schemas.microsoft.com/office/drawing/2014/main" id="{15C21AB7-822A-6088-0643-D63491E6FD0B}"/>
                  </a:ext>
                </a:extLst>
              </p:cNvPr>
              <p:cNvSpPr/>
              <p:nvPr/>
            </p:nvSpPr>
            <p:spPr>
              <a:xfrm>
                <a:off x="3642331" y="3186771"/>
                <a:ext cx="1157941" cy="16432"/>
              </a:xfrm>
              <a:custGeom>
                <a:avLst/>
                <a:gdLst/>
                <a:ahLst/>
                <a:cxnLst/>
                <a:rect l="l" t="t" r="r" b="b"/>
                <a:pathLst>
                  <a:path w="56163" h="797" extrusionOk="0">
                    <a:moveTo>
                      <a:pt x="1" y="0"/>
                    </a:moveTo>
                    <a:lnTo>
                      <a:pt x="1" y="796"/>
                    </a:lnTo>
                    <a:lnTo>
                      <a:pt x="56163" y="796"/>
                    </a:lnTo>
                    <a:lnTo>
                      <a:pt x="5616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6" name="Google Shape;194;p15">
                <a:extLst>
                  <a:ext uri="{FF2B5EF4-FFF2-40B4-BE49-F238E27FC236}">
                    <a16:creationId xmlns:a16="http://schemas.microsoft.com/office/drawing/2014/main" id="{657D02C7-54B6-E617-F28F-D8FB130C723F}"/>
                  </a:ext>
                </a:extLst>
              </p:cNvPr>
              <p:cNvSpPr/>
              <p:nvPr/>
            </p:nvSpPr>
            <p:spPr>
              <a:xfrm>
                <a:off x="3711564" y="2784214"/>
                <a:ext cx="389238" cy="293346"/>
              </a:xfrm>
              <a:custGeom>
                <a:avLst/>
                <a:gdLst/>
                <a:ahLst/>
                <a:cxnLst/>
                <a:rect l="l" t="t" r="r" b="b"/>
                <a:pathLst>
                  <a:path w="18879" h="14228" extrusionOk="0">
                    <a:moveTo>
                      <a:pt x="1" y="1"/>
                    </a:moveTo>
                    <a:lnTo>
                      <a:pt x="1" y="14228"/>
                    </a:lnTo>
                    <a:lnTo>
                      <a:pt x="18879" y="14228"/>
                    </a:lnTo>
                    <a:lnTo>
                      <a:pt x="1887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7" name="Google Shape;195;p15">
                <a:extLst>
                  <a:ext uri="{FF2B5EF4-FFF2-40B4-BE49-F238E27FC236}">
                    <a16:creationId xmlns:a16="http://schemas.microsoft.com/office/drawing/2014/main" id="{6D154734-F87E-627D-8B68-C9B626697F6C}"/>
                  </a:ext>
                </a:extLst>
              </p:cNvPr>
              <p:cNvSpPr/>
              <p:nvPr/>
            </p:nvSpPr>
            <p:spPr>
              <a:xfrm>
                <a:off x="4189498" y="2784214"/>
                <a:ext cx="540014" cy="1129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26191" y="548"/>
                    </a:lnTo>
                    <a:lnTo>
                      <a:pt x="26191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8" name="Google Shape;196;p15">
                <a:extLst>
                  <a:ext uri="{FF2B5EF4-FFF2-40B4-BE49-F238E27FC236}">
                    <a16:creationId xmlns:a16="http://schemas.microsoft.com/office/drawing/2014/main" id="{AE1A2EDE-2D58-6815-D3EE-5DF859BE5516}"/>
                  </a:ext>
                </a:extLst>
              </p:cNvPr>
              <p:cNvSpPr/>
              <p:nvPr/>
            </p:nvSpPr>
            <p:spPr>
              <a:xfrm>
                <a:off x="4189498" y="2823181"/>
                <a:ext cx="540014" cy="11319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26191" y="548"/>
                    </a:lnTo>
                    <a:lnTo>
                      <a:pt x="26191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9" name="Google Shape;197;p15">
                <a:extLst>
                  <a:ext uri="{FF2B5EF4-FFF2-40B4-BE49-F238E27FC236}">
                    <a16:creationId xmlns:a16="http://schemas.microsoft.com/office/drawing/2014/main" id="{3CE2691F-CA07-71C1-F73F-BFD770C73218}"/>
                  </a:ext>
                </a:extLst>
              </p:cNvPr>
              <p:cNvSpPr/>
              <p:nvPr/>
            </p:nvSpPr>
            <p:spPr>
              <a:xfrm>
                <a:off x="4189498" y="2862169"/>
                <a:ext cx="361548" cy="11298"/>
              </a:xfrm>
              <a:custGeom>
                <a:avLst/>
                <a:gdLst/>
                <a:ahLst/>
                <a:cxnLst/>
                <a:rect l="l" t="t" r="r" b="b"/>
                <a:pathLst>
                  <a:path w="17536" h="548" extrusionOk="0">
                    <a:moveTo>
                      <a:pt x="1" y="0"/>
                    </a:moveTo>
                    <a:lnTo>
                      <a:pt x="1" y="547"/>
                    </a:lnTo>
                    <a:lnTo>
                      <a:pt x="17536" y="547"/>
                    </a:lnTo>
                    <a:lnTo>
                      <a:pt x="17536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0" name="Google Shape;198;p15">
                <a:extLst>
                  <a:ext uri="{FF2B5EF4-FFF2-40B4-BE49-F238E27FC236}">
                    <a16:creationId xmlns:a16="http://schemas.microsoft.com/office/drawing/2014/main" id="{D664822C-CB5E-5C4B-1D8F-32DFCA65B975}"/>
                  </a:ext>
                </a:extLst>
              </p:cNvPr>
              <p:cNvSpPr/>
              <p:nvPr/>
            </p:nvSpPr>
            <p:spPr>
              <a:xfrm>
                <a:off x="4189498" y="2901136"/>
                <a:ext cx="361548" cy="11298"/>
              </a:xfrm>
              <a:custGeom>
                <a:avLst/>
                <a:gdLst/>
                <a:ahLst/>
                <a:cxnLst/>
                <a:rect l="l" t="t" r="r" b="b"/>
                <a:pathLst>
                  <a:path w="17536" h="548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7536" y="548"/>
                    </a:lnTo>
                    <a:lnTo>
                      <a:pt x="17536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1" name="Google Shape;199;p15">
                <a:extLst>
                  <a:ext uri="{FF2B5EF4-FFF2-40B4-BE49-F238E27FC236}">
                    <a16:creationId xmlns:a16="http://schemas.microsoft.com/office/drawing/2014/main" id="{B8C74A3A-B63D-8F1C-3ADE-C955EBB9EFE0}"/>
                  </a:ext>
                </a:extLst>
              </p:cNvPr>
              <p:cNvSpPr/>
              <p:nvPr/>
            </p:nvSpPr>
            <p:spPr>
              <a:xfrm>
                <a:off x="4189498" y="2940103"/>
                <a:ext cx="361548" cy="11319"/>
              </a:xfrm>
              <a:custGeom>
                <a:avLst/>
                <a:gdLst/>
                <a:ahLst/>
                <a:cxnLst/>
                <a:rect l="l" t="t" r="r" b="b"/>
                <a:pathLst>
                  <a:path w="17536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7536" y="548"/>
                    </a:lnTo>
                    <a:lnTo>
                      <a:pt x="17536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2" name="Google Shape;200;p15">
                <a:extLst>
                  <a:ext uri="{FF2B5EF4-FFF2-40B4-BE49-F238E27FC236}">
                    <a16:creationId xmlns:a16="http://schemas.microsoft.com/office/drawing/2014/main" id="{E6753F6D-1E82-7728-AC29-02B568FDE135}"/>
                  </a:ext>
                </a:extLst>
              </p:cNvPr>
              <p:cNvSpPr/>
              <p:nvPr/>
            </p:nvSpPr>
            <p:spPr>
              <a:xfrm>
                <a:off x="4616672" y="2862169"/>
                <a:ext cx="112840" cy="11298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548" extrusionOk="0">
                    <a:moveTo>
                      <a:pt x="0" y="0"/>
                    </a:moveTo>
                    <a:lnTo>
                      <a:pt x="0" y="547"/>
                    </a:lnTo>
                    <a:lnTo>
                      <a:pt x="5472" y="547"/>
                    </a:lnTo>
                    <a:lnTo>
                      <a:pt x="5472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3" name="Google Shape;201;p15">
                <a:extLst>
                  <a:ext uri="{FF2B5EF4-FFF2-40B4-BE49-F238E27FC236}">
                    <a16:creationId xmlns:a16="http://schemas.microsoft.com/office/drawing/2014/main" id="{DAEE73ED-389C-C57B-AA39-4D0AF1BC2E74}"/>
                  </a:ext>
                </a:extLst>
              </p:cNvPr>
              <p:cNvSpPr/>
              <p:nvPr/>
            </p:nvSpPr>
            <p:spPr>
              <a:xfrm>
                <a:off x="4616672" y="2901136"/>
                <a:ext cx="112840" cy="11298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548" extrusionOk="0">
                    <a:moveTo>
                      <a:pt x="0" y="1"/>
                    </a:moveTo>
                    <a:lnTo>
                      <a:pt x="0" y="548"/>
                    </a:lnTo>
                    <a:lnTo>
                      <a:pt x="5472" y="548"/>
                    </a:lnTo>
                    <a:lnTo>
                      <a:pt x="5472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4" name="Google Shape;202;p15">
                <a:extLst>
                  <a:ext uri="{FF2B5EF4-FFF2-40B4-BE49-F238E27FC236}">
                    <a16:creationId xmlns:a16="http://schemas.microsoft.com/office/drawing/2014/main" id="{63CB4C3E-426B-C597-108E-B273FFC12865}"/>
                  </a:ext>
                </a:extLst>
              </p:cNvPr>
              <p:cNvSpPr/>
              <p:nvPr/>
            </p:nvSpPr>
            <p:spPr>
              <a:xfrm>
                <a:off x="4616672" y="2940103"/>
                <a:ext cx="112840" cy="11319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549" extrusionOk="0">
                    <a:moveTo>
                      <a:pt x="0" y="1"/>
                    </a:moveTo>
                    <a:lnTo>
                      <a:pt x="0" y="548"/>
                    </a:lnTo>
                    <a:lnTo>
                      <a:pt x="5472" y="548"/>
                    </a:lnTo>
                    <a:lnTo>
                      <a:pt x="5472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5" name="Google Shape;203;p15">
                <a:extLst>
                  <a:ext uri="{FF2B5EF4-FFF2-40B4-BE49-F238E27FC236}">
                    <a16:creationId xmlns:a16="http://schemas.microsoft.com/office/drawing/2014/main" id="{44442BC1-9E84-DE54-B4E9-C7F63EF639AE}"/>
                  </a:ext>
                </a:extLst>
              </p:cNvPr>
              <p:cNvSpPr/>
              <p:nvPr/>
            </p:nvSpPr>
            <p:spPr>
              <a:xfrm>
                <a:off x="4189498" y="2979091"/>
                <a:ext cx="540014" cy="1129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548" extrusionOk="0">
                    <a:moveTo>
                      <a:pt x="1" y="0"/>
                    </a:moveTo>
                    <a:lnTo>
                      <a:pt x="1" y="547"/>
                    </a:lnTo>
                    <a:lnTo>
                      <a:pt x="26191" y="547"/>
                    </a:lnTo>
                    <a:lnTo>
                      <a:pt x="26191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6" name="Google Shape;204;p15">
                <a:extLst>
                  <a:ext uri="{FF2B5EF4-FFF2-40B4-BE49-F238E27FC236}">
                    <a16:creationId xmlns:a16="http://schemas.microsoft.com/office/drawing/2014/main" id="{3B23FDA9-0E19-4358-ED32-217FC2A697CF}"/>
                  </a:ext>
                </a:extLst>
              </p:cNvPr>
              <p:cNvSpPr/>
              <p:nvPr/>
            </p:nvSpPr>
            <p:spPr>
              <a:xfrm>
                <a:off x="4189498" y="3018058"/>
                <a:ext cx="427195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20720" h="523" extrusionOk="0">
                    <a:moveTo>
                      <a:pt x="1" y="0"/>
                    </a:moveTo>
                    <a:lnTo>
                      <a:pt x="1" y="523"/>
                    </a:lnTo>
                    <a:lnTo>
                      <a:pt x="20719" y="523"/>
                    </a:lnTo>
                    <a:lnTo>
                      <a:pt x="20719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7" name="Google Shape;205;p15">
                <a:extLst>
                  <a:ext uri="{FF2B5EF4-FFF2-40B4-BE49-F238E27FC236}">
                    <a16:creationId xmlns:a16="http://schemas.microsoft.com/office/drawing/2014/main" id="{4718D006-76A0-4953-588D-86B4F3EE08D7}"/>
                  </a:ext>
                </a:extLst>
              </p:cNvPr>
              <p:cNvSpPr/>
              <p:nvPr/>
            </p:nvSpPr>
            <p:spPr>
              <a:xfrm>
                <a:off x="4189498" y="3066262"/>
                <a:ext cx="427195" cy="11298"/>
              </a:xfrm>
              <a:custGeom>
                <a:avLst/>
                <a:gdLst/>
                <a:ahLst/>
                <a:cxnLst/>
                <a:rect l="l" t="t" r="r" b="b"/>
                <a:pathLst>
                  <a:path w="20720" h="548" extrusionOk="0">
                    <a:moveTo>
                      <a:pt x="1" y="0"/>
                    </a:moveTo>
                    <a:lnTo>
                      <a:pt x="1" y="548"/>
                    </a:lnTo>
                    <a:lnTo>
                      <a:pt x="20719" y="548"/>
                    </a:lnTo>
                    <a:lnTo>
                      <a:pt x="20719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8" name="Google Shape;206;p15">
                <a:extLst>
                  <a:ext uri="{FF2B5EF4-FFF2-40B4-BE49-F238E27FC236}">
                    <a16:creationId xmlns:a16="http://schemas.microsoft.com/office/drawing/2014/main" id="{4E193EF9-77DB-76EF-DDE2-6732733079B5}"/>
                  </a:ext>
                </a:extLst>
              </p:cNvPr>
              <p:cNvSpPr/>
              <p:nvPr/>
            </p:nvSpPr>
            <p:spPr>
              <a:xfrm>
                <a:off x="1268961" y="2030913"/>
                <a:ext cx="410268" cy="256935"/>
              </a:xfrm>
              <a:custGeom>
                <a:avLst/>
                <a:gdLst/>
                <a:ahLst/>
                <a:cxnLst/>
                <a:rect l="l" t="t" r="r" b="b"/>
                <a:pathLst>
                  <a:path w="19899" h="12462" extrusionOk="0">
                    <a:moveTo>
                      <a:pt x="1" y="0"/>
                    </a:moveTo>
                    <a:lnTo>
                      <a:pt x="1" y="12461"/>
                    </a:lnTo>
                    <a:lnTo>
                      <a:pt x="19899" y="12461"/>
                    </a:lnTo>
                    <a:lnTo>
                      <a:pt x="198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69" name="Google Shape;207;p15">
                <a:extLst>
                  <a:ext uri="{FF2B5EF4-FFF2-40B4-BE49-F238E27FC236}">
                    <a16:creationId xmlns:a16="http://schemas.microsoft.com/office/drawing/2014/main" id="{9BC88DEB-C5D2-F86F-8520-8B13017762F8}"/>
                  </a:ext>
                </a:extLst>
              </p:cNvPr>
              <p:cNvSpPr/>
              <p:nvPr/>
            </p:nvSpPr>
            <p:spPr>
              <a:xfrm>
                <a:off x="1299743" y="2243211"/>
                <a:ext cx="121045" cy="153848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7462" extrusionOk="0">
                    <a:moveTo>
                      <a:pt x="5870" y="0"/>
                    </a:moveTo>
                    <a:lnTo>
                      <a:pt x="0" y="722"/>
                    </a:lnTo>
                    <a:lnTo>
                      <a:pt x="0" y="7462"/>
                    </a:lnTo>
                    <a:lnTo>
                      <a:pt x="58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0" name="Google Shape;208;p15">
                <a:extLst>
                  <a:ext uri="{FF2B5EF4-FFF2-40B4-BE49-F238E27FC236}">
                    <a16:creationId xmlns:a16="http://schemas.microsoft.com/office/drawing/2014/main" id="{334CDE90-79E6-052D-24E2-3C328AAC396E}"/>
                  </a:ext>
                </a:extLst>
              </p:cNvPr>
              <p:cNvSpPr/>
              <p:nvPr/>
            </p:nvSpPr>
            <p:spPr>
              <a:xfrm>
                <a:off x="1400253" y="2070395"/>
                <a:ext cx="226669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10994" h="772" extrusionOk="0">
                    <a:moveTo>
                      <a:pt x="0" y="0"/>
                    </a:moveTo>
                    <a:lnTo>
                      <a:pt x="0" y="771"/>
                    </a:lnTo>
                    <a:lnTo>
                      <a:pt x="10994" y="771"/>
                    </a:lnTo>
                    <a:lnTo>
                      <a:pt x="109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1" name="Google Shape;209;p15">
                <a:extLst>
                  <a:ext uri="{FF2B5EF4-FFF2-40B4-BE49-F238E27FC236}">
                    <a16:creationId xmlns:a16="http://schemas.microsoft.com/office/drawing/2014/main" id="{CE2EE431-6BD4-28F0-19BA-285068D5C916}"/>
                  </a:ext>
                </a:extLst>
              </p:cNvPr>
              <p:cNvSpPr/>
              <p:nvPr/>
            </p:nvSpPr>
            <p:spPr>
              <a:xfrm>
                <a:off x="1517670" y="2121155"/>
                <a:ext cx="10925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772" extrusionOk="0">
                    <a:moveTo>
                      <a:pt x="1" y="1"/>
                    </a:moveTo>
                    <a:lnTo>
                      <a:pt x="1" y="772"/>
                    </a:lnTo>
                    <a:lnTo>
                      <a:pt x="5299" y="772"/>
                    </a:lnTo>
                    <a:lnTo>
                      <a:pt x="52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2" name="Google Shape;210;p15">
                <a:extLst>
                  <a:ext uri="{FF2B5EF4-FFF2-40B4-BE49-F238E27FC236}">
                    <a16:creationId xmlns:a16="http://schemas.microsoft.com/office/drawing/2014/main" id="{E110E937-5E1E-500D-9EE8-D79FF7727627}"/>
                  </a:ext>
                </a:extLst>
              </p:cNvPr>
              <p:cNvSpPr/>
              <p:nvPr/>
            </p:nvSpPr>
            <p:spPr>
              <a:xfrm>
                <a:off x="1517670" y="2172431"/>
                <a:ext cx="10925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772" extrusionOk="0">
                    <a:moveTo>
                      <a:pt x="1" y="1"/>
                    </a:moveTo>
                    <a:lnTo>
                      <a:pt x="1" y="772"/>
                    </a:lnTo>
                    <a:lnTo>
                      <a:pt x="5299" y="772"/>
                    </a:lnTo>
                    <a:lnTo>
                      <a:pt x="52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3" name="Google Shape;211;p15">
                <a:extLst>
                  <a:ext uri="{FF2B5EF4-FFF2-40B4-BE49-F238E27FC236}">
                    <a16:creationId xmlns:a16="http://schemas.microsoft.com/office/drawing/2014/main" id="{0A11D433-D2B4-2031-1B21-B70CC2AC0AD9}"/>
                  </a:ext>
                </a:extLst>
              </p:cNvPr>
              <p:cNvSpPr/>
              <p:nvPr/>
            </p:nvSpPr>
            <p:spPr>
              <a:xfrm>
                <a:off x="1400253" y="2223212"/>
                <a:ext cx="226669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10994" h="772" extrusionOk="0">
                    <a:moveTo>
                      <a:pt x="0" y="0"/>
                    </a:moveTo>
                    <a:lnTo>
                      <a:pt x="0" y="771"/>
                    </a:lnTo>
                    <a:lnTo>
                      <a:pt x="10994" y="771"/>
                    </a:lnTo>
                    <a:lnTo>
                      <a:pt x="109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4" name="Google Shape;212;p15">
                <a:extLst>
                  <a:ext uri="{FF2B5EF4-FFF2-40B4-BE49-F238E27FC236}">
                    <a16:creationId xmlns:a16="http://schemas.microsoft.com/office/drawing/2014/main" id="{7058C323-0167-4809-1503-FEDFBBFC3694}"/>
                  </a:ext>
                </a:extLst>
              </p:cNvPr>
              <p:cNvSpPr/>
              <p:nvPr/>
            </p:nvSpPr>
            <p:spPr>
              <a:xfrm>
                <a:off x="997696" y="1942196"/>
                <a:ext cx="478470" cy="299490"/>
              </a:xfrm>
              <a:custGeom>
                <a:avLst/>
                <a:gdLst/>
                <a:ahLst/>
                <a:cxnLst/>
                <a:rect l="l" t="t" r="r" b="b"/>
                <a:pathLst>
                  <a:path w="23207" h="14526" extrusionOk="0">
                    <a:moveTo>
                      <a:pt x="0" y="0"/>
                    </a:moveTo>
                    <a:lnTo>
                      <a:pt x="0" y="14526"/>
                    </a:lnTo>
                    <a:lnTo>
                      <a:pt x="23206" y="14526"/>
                    </a:lnTo>
                    <a:lnTo>
                      <a:pt x="232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5" name="Google Shape;213;p15">
                <a:extLst>
                  <a:ext uri="{FF2B5EF4-FFF2-40B4-BE49-F238E27FC236}">
                    <a16:creationId xmlns:a16="http://schemas.microsoft.com/office/drawing/2014/main" id="{B4984C9B-1164-39A6-E3D7-EBB4F28E024F}"/>
                  </a:ext>
                </a:extLst>
              </p:cNvPr>
              <p:cNvSpPr/>
              <p:nvPr/>
            </p:nvSpPr>
            <p:spPr>
              <a:xfrm>
                <a:off x="1033591" y="2189358"/>
                <a:ext cx="141560" cy="179496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8706" extrusionOk="0">
                    <a:moveTo>
                      <a:pt x="6865" y="1"/>
                    </a:moveTo>
                    <a:lnTo>
                      <a:pt x="0" y="821"/>
                    </a:lnTo>
                    <a:lnTo>
                      <a:pt x="0" y="8706"/>
                    </a:lnTo>
                    <a:lnTo>
                      <a:pt x="68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6" name="Google Shape;214;p15">
                <a:extLst>
                  <a:ext uri="{FF2B5EF4-FFF2-40B4-BE49-F238E27FC236}">
                    <a16:creationId xmlns:a16="http://schemas.microsoft.com/office/drawing/2014/main" id="{5651699B-264B-E30F-04F5-71B0528D6BDD}"/>
                  </a:ext>
                </a:extLst>
              </p:cNvPr>
              <p:cNvSpPr/>
              <p:nvPr/>
            </p:nvSpPr>
            <p:spPr>
              <a:xfrm>
                <a:off x="1058724" y="1987822"/>
                <a:ext cx="356415" cy="18494"/>
              </a:xfrm>
              <a:custGeom>
                <a:avLst/>
                <a:gdLst/>
                <a:ahLst/>
                <a:cxnLst/>
                <a:rect l="l" t="t" r="r" b="b"/>
                <a:pathLst>
                  <a:path w="17287" h="897" extrusionOk="0">
                    <a:moveTo>
                      <a:pt x="0" y="1"/>
                    </a:moveTo>
                    <a:lnTo>
                      <a:pt x="0" y="896"/>
                    </a:lnTo>
                    <a:lnTo>
                      <a:pt x="17286" y="896"/>
                    </a:lnTo>
                    <a:lnTo>
                      <a:pt x="172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7" name="Google Shape;215;p15">
                <a:extLst>
                  <a:ext uri="{FF2B5EF4-FFF2-40B4-BE49-F238E27FC236}">
                    <a16:creationId xmlns:a16="http://schemas.microsoft.com/office/drawing/2014/main" id="{1B29A49B-3B2D-2B8E-C7EA-AE4C13F87E2A}"/>
                  </a:ext>
                </a:extLst>
              </p:cNvPr>
              <p:cNvSpPr/>
              <p:nvPr/>
            </p:nvSpPr>
            <p:spPr>
              <a:xfrm>
                <a:off x="1243333" y="2047304"/>
                <a:ext cx="171806" cy="18494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897" extrusionOk="0">
                    <a:moveTo>
                      <a:pt x="0" y="1"/>
                    </a:moveTo>
                    <a:lnTo>
                      <a:pt x="0" y="896"/>
                    </a:lnTo>
                    <a:lnTo>
                      <a:pt x="8332" y="896"/>
                    </a:lnTo>
                    <a:lnTo>
                      <a:pt x="83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8" name="Google Shape;216;p15">
                <a:extLst>
                  <a:ext uri="{FF2B5EF4-FFF2-40B4-BE49-F238E27FC236}">
                    <a16:creationId xmlns:a16="http://schemas.microsoft.com/office/drawing/2014/main" id="{CAC277B2-60AB-8877-1271-28BB10DE6954}"/>
                  </a:ext>
                </a:extLst>
              </p:cNvPr>
              <p:cNvSpPr/>
              <p:nvPr/>
            </p:nvSpPr>
            <p:spPr>
              <a:xfrm>
                <a:off x="1243333" y="2106290"/>
                <a:ext cx="171806" cy="18989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921" extrusionOk="0">
                    <a:moveTo>
                      <a:pt x="0" y="0"/>
                    </a:moveTo>
                    <a:lnTo>
                      <a:pt x="0" y="921"/>
                    </a:lnTo>
                    <a:lnTo>
                      <a:pt x="8332" y="921"/>
                    </a:lnTo>
                    <a:lnTo>
                      <a:pt x="83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9" name="Google Shape;217;p15">
                <a:extLst>
                  <a:ext uri="{FF2B5EF4-FFF2-40B4-BE49-F238E27FC236}">
                    <a16:creationId xmlns:a16="http://schemas.microsoft.com/office/drawing/2014/main" id="{B2BD6654-EB06-44A6-469A-E2BFD2A42D7F}"/>
                  </a:ext>
                </a:extLst>
              </p:cNvPr>
              <p:cNvSpPr/>
              <p:nvPr/>
            </p:nvSpPr>
            <p:spPr>
              <a:xfrm>
                <a:off x="1058724" y="2047304"/>
                <a:ext cx="134880" cy="18494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897" extrusionOk="0">
                    <a:moveTo>
                      <a:pt x="0" y="1"/>
                    </a:moveTo>
                    <a:lnTo>
                      <a:pt x="0" y="896"/>
                    </a:lnTo>
                    <a:lnTo>
                      <a:pt x="6542" y="896"/>
                    </a:lnTo>
                    <a:lnTo>
                      <a:pt x="65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0" name="Google Shape;218;p15">
                <a:extLst>
                  <a:ext uri="{FF2B5EF4-FFF2-40B4-BE49-F238E27FC236}">
                    <a16:creationId xmlns:a16="http://schemas.microsoft.com/office/drawing/2014/main" id="{ED1F6B17-1FA9-1950-F148-C9AF5F0B5510}"/>
                  </a:ext>
                </a:extLst>
              </p:cNvPr>
              <p:cNvSpPr/>
              <p:nvPr/>
            </p:nvSpPr>
            <p:spPr>
              <a:xfrm>
                <a:off x="1058724" y="2106290"/>
                <a:ext cx="134880" cy="18989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921" extrusionOk="0">
                    <a:moveTo>
                      <a:pt x="0" y="0"/>
                    </a:moveTo>
                    <a:lnTo>
                      <a:pt x="0" y="921"/>
                    </a:lnTo>
                    <a:lnTo>
                      <a:pt x="6542" y="921"/>
                    </a:lnTo>
                    <a:lnTo>
                      <a:pt x="65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1" name="Google Shape;219;p15">
                <a:extLst>
                  <a:ext uri="{FF2B5EF4-FFF2-40B4-BE49-F238E27FC236}">
                    <a16:creationId xmlns:a16="http://schemas.microsoft.com/office/drawing/2014/main" id="{EFDFBFEC-7692-1306-0381-551FFAFFEFEE}"/>
                  </a:ext>
                </a:extLst>
              </p:cNvPr>
              <p:cNvSpPr/>
              <p:nvPr/>
            </p:nvSpPr>
            <p:spPr>
              <a:xfrm>
                <a:off x="1058724" y="2165772"/>
                <a:ext cx="356415" cy="18473"/>
              </a:xfrm>
              <a:custGeom>
                <a:avLst/>
                <a:gdLst/>
                <a:ahLst/>
                <a:cxnLst/>
                <a:rect l="l" t="t" r="r" b="b"/>
                <a:pathLst>
                  <a:path w="17287" h="896" extrusionOk="0">
                    <a:moveTo>
                      <a:pt x="0" y="0"/>
                    </a:moveTo>
                    <a:lnTo>
                      <a:pt x="0" y="896"/>
                    </a:lnTo>
                    <a:lnTo>
                      <a:pt x="17286" y="896"/>
                    </a:lnTo>
                    <a:lnTo>
                      <a:pt x="172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2" name="Google Shape;220;p15">
                <a:extLst>
                  <a:ext uri="{FF2B5EF4-FFF2-40B4-BE49-F238E27FC236}">
                    <a16:creationId xmlns:a16="http://schemas.microsoft.com/office/drawing/2014/main" id="{65F9D7DE-B3B0-0047-8017-06BA3091A201}"/>
                  </a:ext>
                </a:extLst>
              </p:cNvPr>
              <p:cNvSpPr/>
              <p:nvPr/>
            </p:nvSpPr>
            <p:spPr>
              <a:xfrm>
                <a:off x="1506392" y="2733969"/>
                <a:ext cx="62595" cy="62574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035" fill="none" extrusionOk="0">
                    <a:moveTo>
                      <a:pt x="1" y="1517"/>
                    </a:moveTo>
                    <a:lnTo>
                      <a:pt x="1" y="1517"/>
                    </a:lnTo>
                    <a:lnTo>
                      <a:pt x="1" y="1368"/>
                    </a:lnTo>
                    <a:lnTo>
                      <a:pt x="26" y="1219"/>
                    </a:lnTo>
                    <a:lnTo>
                      <a:pt x="50" y="1070"/>
                    </a:lnTo>
                    <a:lnTo>
                      <a:pt x="100" y="920"/>
                    </a:lnTo>
                    <a:lnTo>
                      <a:pt x="249" y="672"/>
                    </a:lnTo>
                    <a:lnTo>
                      <a:pt x="448" y="448"/>
                    </a:lnTo>
                    <a:lnTo>
                      <a:pt x="672" y="249"/>
                    </a:lnTo>
                    <a:lnTo>
                      <a:pt x="921" y="100"/>
                    </a:lnTo>
                    <a:lnTo>
                      <a:pt x="1070" y="50"/>
                    </a:lnTo>
                    <a:lnTo>
                      <a:pt x="1219" y="25"/>
                    </a:lnTo>
                    <a:lnTo>
                      <a:pt x="1369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667" y="0"/>
                    </a:lnTo>
                    <a:lnTo>
                      <a:pt x="1816" y="25"/>
                    </a:lnTo>
                    <a:lnTo>
                      <a:pt x="1966" y="50"/>
                    </a:lnTo>
                    <a:lnTo>
                      <a:pt x="2115" y="100"/>
                    </a:lnTo>
                    <a:lnTo>
                      <a:pt x="2364" y="249"/>
                    </a:lnTo>
                    <a:lnTo>
                      <a:pt x="2587" y="448"/>
                    </a:lnTo>
                    <a:lnTo>
                      <a:pt x="2786" y="672"/>
                    </a:lnTo>
                    <a:lnTo>
                      <a:pt x="2936" y="920"/>
                    </a:lnTo>
                    <a:lnTo>
                      <a:pt x="2985" y="1070"/>
                    </a:lnTo>
                    <a:lnTo>
                      <a:pt x="3010" y="1219"/>
                    </a:lnTo>
                    <a:lnTo>
                      <a:pt x="3035" y="1368"/>
                    </a:lnTo>
                    <a:lnTo>
                      <a:pt x="3035" y="1517"/>
                    </a:lnTo>
                    <a:lnTo>
                      <a:pt x="3035" y="1517"/>
                    </a:lnTo>
                    <a:lnTo>
                      <a:pt x="3035" y="1667"/>
                    </a:lnTo>
                    <a:lnTo>
                      <a:pt x="3010" y="1816"/>
                    </a:lnTo>
                    <a:lnTo>
                      <a:pt x="2985" y="1965"/>
                    </a:lnTo>
                    <a:lnTo>
                      <a:pt x="2936" y="2114"/>
                    </a:lnTo>
                    <a:lnTo>
                      <a:pt x="2786" y="2363"/>
                    </a:lnTo>
                    <a:lnTo>
                      <a:pt x="2587" y="2587"/>
                    </a:lnTo>
                    <a:lnTo>
                      <a:pt x="2364" y="2786"/>
                    </a:lnTo>
                    <a:lnTo>
                      <a:pt x="2115" y="2910"/>
                    </a:lnTo>
                    <a:lnTo>
                      <a:pt x="1966" y="2985"/>
                    </a:lnTo>
                    <a:lnTo>
                      <a:pt x="1816" y="3010"/>
                    </a:lnTo>
                    <a:lnTo>
                      <a:pt x="1667" y="3035"/>
                    </a:lnTo>
                    <a:lnTo>
                      <a:pt x="1518" y="3035"/>
                    </a:lnTo>
                    <a:lnTo>
                      <a:pt x="1518" y="3035"/>
                    </a:lnTo>
                    <a:lnTo>
                      <a:pt x="1369" y="3035"/>
                    </a:lnTo>
                    <a:lnTo>
                      <a:pt x="1219" y="3010"/>
                    </a:lnTo>
                    <a:lnTo>
                      <a:pt x="1070" y="2985"/>
                    </a:lnTo>
                    <a:lnTo>
                      <a:pt x="921" y="2910"/>
                    </a:lnTo>
                    <a:lnTo>
                      <a:pt x="672" y="2786"/>
                    </a:lnTo>
                    <a:lnTo>
                      <a:pt x="448" y="2587"/>
                    </a:lnTo>
                    <a:lnTo>
                      <a:pt x="249" y="2363"/>
                    </a:lnTo>
                    <a:lnTo>
                      <a:pt x="100" y="2114"/>
                    </a:lnTo>
                    <a:lnTo>
                      <a:pt x="50" y="1965"/>
                    </a:lnTo>
                    <a:lnTo>
                      <a:pt x="26" y="1816"/>
                    </a:lnTo>
                    <a:lnTo>
                      <a:pt x="1" y="1667"/>
                    </a:lnTo>
                    <a:lnTo>
                      <a:pt x="1" y="1517"/>
                    </a:lnTo>
                    <a:lnTo>
                      <a:pt x="1" y="1517"/>
                    </a:lnTo>
                    <a:close/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3" name="Google Shape;221;p15">
                <a:extLst>
                  <a:ext uri="{FF2B5EF4-FFF2-40B4-BE49-F238E27FC236}">
                    <a16:creationId xmlns:a16="http://schemas.microsoft.com/office/drawing/2014/main" id="{C307308E-AB96-09DE-E623-06B67EB3619A}"/>
                  </a:ext>
                </a:extLst>
              </p:cNvPr>
              <p:cNvSpPr/>
              <p:nvPr/>
            </p:nvSpPr>
            <p:spPr>
              <a:xfrm>
                <a:off x="1411015" y="2328341"/>
                <a:ext cx="126674" cy="405649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19675" fill="none" extrusionOk="0">
                    <a:moveTo>
                      <a:pt x="0" y="0"/>
                    </a:moveTo>
                    <a:lnTo>
                      <a:pt x="0" y="8482"/>
                    </a:lnTo>
                    <a:lnTo>
                      <a:pt x="6144" y="11615"/>
                    </a:lnTo>
                    <a:lnTo>
                      <a:pt x="6144" y="19674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4" name="Google Shape;222;p15">
                <a:extLst>
                  <a:ext uri="{FF2B5EF4-FFF2-40B4-BE49-F238E27FC236}">
                    <a16:creationId xmlns:a16="http://schemas.microsoft.com/office/drawing/2014/main" id="{22751098-9801-3D41-C5E0-A40CCDFA0A46}"/>
                  </a:ext>
                </a:extLst>
              </p:cNvPr>
              <p:cNvSpPr/>
              <p:nvPr/>
            </p:nvSpPr>
            <p:spPr>
              <a:xfrm>
                <a:off x="1466909" y="2287827"/>
                <a:ext cx="46183" cy="387691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8804" fill="none" extrusionOk="0">
                    <a:moveTo>
                      <a:pt x="1" y="18804"/>
                    </a:moveTo>
                    <a:lnTo>
                      <a:pt x="1" y="8929"/>
                    </a:lnTo>
                    <a:lnTo>
                      <a:pt x="2239" y="7512"/>
                    </a:lnTo>
                    <a:lnTo>
                      <a:pt x="2239" y="0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5" name="Google Shape;223;p15">
                <a:extLst>
                  <a:ext uri="{FF2B5EF4-FFF2-40B4-BE49-F238E27FC236}">
                    <a16:creationId xmlns:a16="http://schemas.microsoft.com/office/drawing/2014/main" id="{F5381393-6EEE-4494-8FEF-DB90750E1770}"/>
                  </a:ext>
                </a:extLst>
              </p:cNvPr>
              <p:cNvSpPr/>
              <p:nvPr/>
            </p:nvSpPr>
            <p:spPr>
              <a:xfrm>
                <a:off x="1466909" y="2749350"/>
                <a:ext cx="21" cy="15745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37" fill="none" extrusionOk="0">
                    <a:moveTo>
                      <a:pt x="1" y="0"/>
                    </a:moveTo>
                    <a:lnTo>
                      <a:pt x="1" y="7636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6" name="Google Shape;224;p15">
                <a:extLst>
                  <a:ext uri="{FF2B5EF4-FFF2-40B4-BE49-F238E27FC236}">
                    <a16:creationId xmlns:a16="http://schemas.microsoft.com/office/drawing/2014/main" id="{06B55074-B119-5391-9A63-2E348A6703BF}"/>
                  </a:ext>
                </a:extLst>
              </p:cNvPr>
              <p:cNvSpPr/>
              <p:nvPr/>
            </p:nvSpPr>
            <p:spPr>
              <a:xfrm>
                <a:off x="1466909" y="2983689"/>
                <a:ext cx="21" cy="549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663" fill="none" extrusionOk="0">
                    <a:moveTo>
                      <a:pt x="1" y="1"/>
                    </a:moveTo>
                    <a:lnTo>
                      <a:pt x="1" y="2662"/>
                    </a:lnTo>
                  </a:path>
                </a:pathLst>
              </a:custGeom>
              <a:noFill/>
              <a:ln w="236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7" name="Google Shape;225;p15">
              <a:extLst>
                <a:ext uri="{FF2B5EF4-FFF2-40B4-BE49-F238E27FC236}">
                  <a16:creationId xmlns:a16="http://schemas.microsoft.com/office/drawing/2014/main" id="{A768623A-AEE8-E8FF-C348-256340327210}"/>
                </a:ext>
              </a:extLst>
            </p:cNvPr>
            <p:cNvSpPr/>
            <p:nvPr/>
          </p:nvSpPr>
          <p:spPr>
            <a:xfrm>
              <a:off x="2897110" y="1017082"/>
              <a:ext cx="90343" cy="90343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" name="Google Shape;226;p15">
              <a:extLst>
                <a:ext uri="{FF2B5EF4-FFF2-40B4-BE49-F238E27FC236}">
                  <a16:creationId xmlns:a16="http://schemas.microsoft.com/office/drawing/2014/main" id="{457836C5-B0C3-7027-DE1A-C840F3E935C8}"/>
                </a:ext>
              </a:extLst>
            </p:cNvPr>
            <p:cNvSpPr/>
            <p:nvPr/>
          </p:nvSpPr>
          <p:spPr>
            <a:xfrm>
              <a:off x="1125181" y="1473122"/>
              <a:ext cx="90300" cy="90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" name="Google Shape;227;p15">
              <a:extLst>
                <a:ext uri="{FF2B5EF4-FFF2-40B4-BE49-F238E27FC236}">
                  <a16:creationId xmlns:a16="http://schemas.microsoft.com/office/drawing/2014/main" id="{BA3F01AB-5549-2966-F725-1F7133FB3FA9}"/>
                </a:ext>
              </a:extLst>
            </p:cNvPr>
            <p:cNvSpPr/>
            <p:nvPr/>
          </p:nvSpPr>
          <p:spPr>
            <a:xfrm>
              <a:off x="790781" y="3096605"/>
              <a:ext cx="90300" cy="90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228;p15">
              <a:extLst>
                <a:ext uri="{FF2B5EF4-FFF2-40B4-BE49-F238E27FC236}">
                  <a16:creationId xmlns:a16="http://schemas.microsoft.com/office/drawing/2014/main" id="{DA953071-8603-0E13-79A5-A22E2BEEDAC7}"/>
                </a:ext>
              </a:extLst>
            </p:cNvPr>
            <p:cNvSpPr/>
            <p:nvPr/>
          </p:nvSpPr>
          <p:spPr>
            <a:xfrm>
              <a:off x="4107158" y="1563464"/>
              <a:ext cx="90343" cy="90343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229;p15">
              <a:extLst>
                <a:ext uri="{FF2B5EF4-FFF2-40B4-BE49-F238E27FC236}">
                  <a16:creationId xmlns:a16="http://schemas.microsoft.com/office/drawing/2014/main" id="{8A2C5002-1225-1415-C163-8662D5A8612F}"/>
                </a:ext>
              </a:extLst>
            </p:cNvPr>
            <p:cNvSpPr/>
            <p:nvPr/>
          </p:nvSpPr>
          <p:spPr>
            <a:xfrm>
              <a:off x="4739527" y="2628883"/>
              <a:ext cx="90343" cy="90343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230;p15">
              <a:extLst>
                <a:ext uri="{FF2B5EF4-FFF2-40B4-BE49-F238E27FC236}">
                  <a16:creationId xmlns:a16="http://schemas.microsoft.com/office/drawing/2014/main" id="{61A6AE40-3105-0A34-3C99-FDF943C07E77}"/>
                </a:ext>
              </a:extLst>
            </p:cNvPr>
            <p:cNvSpPr/>
            <p:nvPr/>
          </p:nvSpPr>
          <p:spPr>
            <a:xfrm>
              <a:off x="3998124" y="4018260"/>
              <a:ext cx="90343" cy="90343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76464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D62A-AE6F-4425-D49A-77B57246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Logic theorists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63469-88E5-4332-F979-DEB8901EE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4772800"/>
          </a:xfrm>
        </p:spPr>
        <p:txBody>
          <a:bodyPr>
            <a:normAutofit/>
          </a:bodyPr>
          <a:lstStyle/>
          <a:p>
            <a:r>
              <a:rPr lang="en-US" dirty="0"/>
              <a:t>“Logic theorists” was </a:t>
            </a:r>
            <a:r>
              <a:rPr lang="en-US" b="1" dirty="0"/>
              <a:t>the first program to mimic human’s problem-solving skills. </a:t>
            </a:r>
          </a:p>
          <a:p>
            <a:r>
              <a:rPr lang="en-US" dirty="0"/>
              <a:t>And the program was presented on DSRPAI.</a:t>
            </a:r>
          </a:p>
          <a:p>
            <a:r>
              <a:rPr lang="en-US" dirty="0"/>
              <a:t>In addition, during the conference, many researchers introduced many interesting prototypes and visions for human-level AI.</a:t>
            </a:r>
          </a:p>
          <a:p>
            <a:r>
              <a:rPr lang="en-US" dirty="0"/>
              <a:t>However, they could not find good candidates for a general AI framework.</a:t>
            </a:r>
          </a:p>
          <a:p>
            <a:r>
              <a:rPr lang="en-US" dirty="0"/>
              <a:t>But during the conference, the researchers have a dream and motivation to research general AI.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BEFA4-E8D6-7241-68F1-8C64297F9874}"/>
              </a:ext>
            </a:extLst>
          </p:cNvPr>
          <p:cNvSpPr txBox="1"/>
          <p:nvPr/>
        </p:nvSpPr>
        <p:spPr>
          <a:xfrm>
            <a:off x="0" y="6362801"/>
            <a:ext cx="86803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https://en.wikipedia.org/wiki/Logic_Theorist</a:t>
            </a:r>
            <a:endParaRPr lang="en-US" sz="1000" dirty="0"/>
          </a:p>
          <a:p>
            <a:r>
              <a:rPr lang="en-US" sz="1000" dirty="0">
                <a:hlinkClick r:id="rId4"/>
              </a:rPr>
              <a:t>https://dl.acm.org/doi/10.1145/1455567.1455606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6DC75-34D9-FA01-F269-EBF44AF16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451" y="1043833"/>
            <a:ext cx="3620005" cy="2581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24933-B5D3-3C78-2983-1FB3A81AB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345" y="3678836"/>
            <a:ext cx="3334215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4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2355814"/>
            <a:ext cx="6906884" cy="1073186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>
                <a:solidFill>
                  <a:schemeClr val="bg2"/>
                </a:solidFill>
              </a:rPr>
              <a:t>Subsection</a:t>
            </a:r>
            <a:br>
              <a:rPr lang="en-US" dirty="0"/>
            </a:br>
            <a:r>
              <a:rPr lang="en-US" dirty="0"/>
              <a:t>3. </a:t>
            </a: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AI Boom</a:t>
            </a:r>
            <a:endParaRPr 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185399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02318"/>
            <a:ext cx="1596848" cy="1272928"/>
            <a:chOff x="766558" y="4878967"/>
            <a:chExt cx="1866632" cy="1487987"/>
          </a:xfrm>
          <a:effectLst/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4781628"/>
            <a:ext cx="958556" cy="1272928"/>
            <a:chOff x="1139623" y="4878967"/>
            <a:chExt cx="1120502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228862"/>
            <a:ext cx="958556" cy="1272928"/>
            <a:chOff x="1139623" y="4878967"/>
            <a:chExt cx="1120502" cy="1487987"/>
          </a:xfrm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28862"/>
            <a:ext cx="1135132" cy="1272928"/>
            <a:chOff x="1036419" y="4878967"/>
            <a:chExt cx="1326910" cy="1487987"/>
          </a:xfrm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28862"/>
            <a:ext cx="1570036" cy="1272928"/>
            <a:chOff x="782229" y="4878967"/>
            <a:chExt cx="1835291" cy="1487987"/>
          </a:xfrm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5228862"/>
            <a:ext cx="1395344" cy="1272928"/>
            <a:chOff x="884332" y="4878967"/>
            <a:chExt cx="1631085" cy="1487987"/>
          </a:xfrm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228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366F-86E9-949B-21CD-3E13EFA9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AI boom with Funds</a:t>
            </a:r>
          </a:p>
        </p:txBody>
      </p:sp>
      <p:pic>
        <p:nvPicPr>
          <p:cNvPr id="6146" name="Picture 2" descr="DARPA - Wikipedia">
            <a:extLst>
              <a:ext uri="{FF2B5EF4-FFF2-40B4-BE49-F238E27FC236}">
                <a16:creationId xmlns:a16="http://schemas.microsoft.com/office/drawing/2014/main" id="{6712A671-AE42-77ED-85BF-B93ACEC5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22" y="2566496"/>
            <a:ext cx="4524778" cy="24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y A.I. Researchers at Google Got Desks Next to the Boss - The New York  Times">
            <a:extLst>
              <a:ext uri="{FF2B5EF4-FFF2-40B4-BE49-F238E27FC236}">
                <a16:creationId xmlns:a16="http://schemas.microsoft.com/office/drawing/2014/main" id="{DEBC6DBE-057D-F6B2-9951-37EC7744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5" y="1824161"/>
            <a:ext cx="5922890" cy="394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A6EAB-2239-E0B6-281F-AC66CDFAADCF}"/>
              </a:ext>
            </a:extLst>
          </p:cNvPr>
          <p:cNvSpPr txBox="1"/>
          <p:nvPr/>
        </p:nvSpPr>
        <p:spPr>
          <a:xfrm>
            <a:off x="0" y="6362801"/>
            <a:ext cx="868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https://www.nytimes.com/2018/02/19/technology/ai-researchers-desks-boss.html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0193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9E42E-3887-77A6-924F-436A667C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Back-propagation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6175B-B030-B818-F5A8-AADED6AD1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676" y="2101753"/>
            <a:ext cx="5593724" cy="3025320"/>
          </a:xfrm>
        </p:spPr>
        <p:txBody>
          <a:bodyPr/>
          <a:lstStyle/>
          <a:p>
            <a:r>
              <a:rPr lang="en-US" dirty="0"/>
              <a:t>The basics of continuous backpropagation were derived in the context of control theory by </a:t>
            </a:r>
            <a:r>
              <a:rPr lang="en-US" b="1" dirty="0"/>
              <a:t>Henry J. Kelley</a:t>
            </a:r>
            <a:r>
              <a:rPr lang="en-US" dirty="0"/>
              <a:t> in </a:t>
            </a:r>
            <a:r>
              <a:rPr lang="en-US" b="1" dirty="0"/>
              <a:t>1960</a:t>
            </a:r>
            <a:r>
              <a:rPr lang="en-US" dirty="0"/>
              <a:t>, and by </a:t>
            </a:r>
            <a:r>
              <a:rPr lang="en-US" b="1" dirty="0"/>
              <a:t>Arthur E. Bryson in 1961</a:t>
            </a:r>
            <a:r>
              <a:rPr lang="en-US" dirty="0"/>
              <a:t>.</a:t>
            </a:r>
          </a:p>
          <a:p>
            <a:r>
              <a:rPr lang="en-US" dirty="0"/>
              <a:t>They used principles of </a:t>
            </a:r>
            <a:r>
              <a:rPr lang="en-US" b="1" dirty="0"/>
              <a:t>dynamic programming</a:t>
            </a:r>
            <a:r>
              <a:rPr lang="en-US" dirty="0"/>
              <a:t>. </a:t>
            </a:r>
          </a:p>
          <a:p>
            <a:r>
              <a:rPr lang="en-US" dirty="0"/>
              <a:t>In 1962, </a:t>
            </a:r>
            <a:r>
              <a:rPr lang="en-US" b="1" dirty="0"/>
              <a:t>Stuart Dreyfus </a:t>
            </a:r>
            <a:r>
              <a:rPr lang="en-US" dirty="0"/>
              <a:t>published a simpler derivation based only on the chain rule.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10494-5B54-BD19-A902-8CA96F28DD1F}"/>
              </a:ext>
            </a:extLst>
          </p:cNvPr>
          <p:cNvSpPr txBox="1"/>
          <p:nvPr/>
        </p:nvSpPr>
        <p:spPr>
          <a:xfrm>
            <a:off x="0" y="6362801"/>
            <a:ext cx="86803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https://en.wikipedia.org/wiki/Backpropagation#History</a:t>
            </a:r>
            <a:endParaRPr lang="en-US" sz="1000" dirty="0"/>
          </a:p>
          <a:p>
            <a:r>
              <a:rPr lang="en-US" sz="1000" dirty="0">
                <a:hlinkClick r:id="rId6"/>
              </a:rPr>
              <a:t>https://www.youtube.com/watch?v=Ilg3gGewQ5U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5" name="BitesizedWeeBlacklemur-mobile">
            <a:hlinkClick r:id="" action="ppaction://media"/>
            <a:extLst>
              <a:ext uri="{FF2B5EF4-FFF2-40B4-BE49-F238E27FC236}">
                <a16:creationId xmlns:a16="http://schemas.microsoft.com/office/drawing/2014/main" id="{CB223833-CAA4-C1F4-780B-EA5C47668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2101753"/>
            <a:ext cx="4976253" cy="27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1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2355814"/>
            <a:ext cx="6906884" cy="1073186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>
                <a:solidFill>
                  <a:schemeClr val="bg2"/>
                </a:solidFill>
              </a:rPr>
              <a:t>Subsection</a:t>
            </a:r>
            <a:br>
              <a:rPr lang="en-US" dirty="0"/>
            </a:br>
            <a:r>
              <a:rPr lang="en-US" dirty="0"/>
              <a:t>4. </a:t>
            </a: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AI Winter</a:t>
            </a:r>
            <a:endParaRPr 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212561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12561"/>
            <a:ext cx="1596848" cy="1272928"/>
            <a:chOff x="766558" y="4878967"/>
            <a:chExt cx="1866632" cy="1487987"/>
          </a:xfrm>
          <a:effectLst/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12561"/>
            <a:ext cx="958556" cy="1272928"/>
            <a:chOff x="1139623" y="4878967"/>
            <a:chExt cx="1120502" cy="1487987"/>
          </a:xfrm>
          <a:effectLst/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4755084"/>
            <a:ext cx="958556" cy="1272928"/>
            <a:chOff x="1139623" y="4878967"/>
            <a:chExt cx="1120502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12561"/>
            <a:ext cx="1135132" cy="1272928"/>
            <a:chOff x="1036419" y="4878967"/>
            <a:chExt cx="1326910" cy="1487987"/>
          </a:xfrm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12561"/>
            <a:ext cx="1570036" cy="1272928"/>
            <a:chOff x="782229" y="4878967"/>
            <a:chExt cx="1835291" cy="1487987"/>
          </a:xfrm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5212561"/>
            <a:ext cx="1395344" cy="1272928"/>
            <a:chOff x="884332" y="4878967"/>
            <a:chExt cx="1631085" cy="1487987"/>
          </a:xfrm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755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92E8-C662-0473-2A57-6C0FD558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AI winter (1970~1980)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09349-0CEA-B89E-9E11-54D84A944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4772800"/>
          </a:xfrm>
        </p:spPr>
        <p:txBody>
          <a:bodyPr/>
          <a:lstStyle/>
          <a:p>
            <a:r>
              <a:rPr lang="en-US" dirty="0"/>
              <a:t>Fund raisers </a:t>
            </a:r>
            <a:r>
              <a:rPr lang="en-US" b="1" dirty="0"/>
              <a:t>cut the fund to AI researches</a:t>
            </a:r>
            <a:r>
              <a:rPr lang="en-US" dirty="0"/>
              <a:t>, because of disappointing progression speed</a:t>
            </a:r>
          </a:p>
          <a:p>
            <a:r>
              <a:rPr lang="en-US" dirty="0"/>
              <a:t>Fortunately, </a:t>
            </a:r>
            <a:r>
              <a:rPr lang="en-US" b="1" dirty="0"/>
              <a:t>some individuals carried on the research without funding</a:t>
            </a:r>
            <a:r>
              <a:rPr lang="en-US" dirty="0"/>
              <a:t>.</a:t>
            </a:r>
          </a:p>
          <a:p>
            <a:r>
              <a:rPr lang="en-US" i="1" dirty="0"/>
              <a:t>There is many opinions about AI winter, however in this presentation 70s is considered as AI winter.</a:t>
            </a:r>
          </a:p>
        </p:txBody>
      </p:sp>
      <p:pic>
        <p:nvPicPr>
          <p:cNvPr id="4" name="Picture 2" descr="What is the AI winter? – TechTalks">
            <a:extLst>
              <a:ext uri="{FF2B5EF4-FFF2-40B4-BE49-F238E27FC236}">
                <a16:creationId xmlns:a16="http://schemas.microsoft.com/office/drawing/2014/main" id="{76E84B07-DCB0-5110-5353-4F3D4B6D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45" y="2724877"/>
            <a:ext cx="4953654" cy="33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95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DA47-37F3-37A0-2818-32F793E3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Back-propagation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ABCDE-4CDF-9841-8D80-F468A9B5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610637"/>
            <a:ext cx="5486400" cy="1698796"/>
          </a:xfrm>
        </p:spPr>
        <p:txBody>
          <a:bodyPr/>
          <a:lstStyle/>
          <a:p>
            <a:r>
              <a:rPr lang="en-US" dirty="0"/>
              <a:t>Seppo </a:t>
            </a:r>
            <a:r>
              <a:rPr lang="en-US" dirty="0" err="1"/>
              <a:t>Linnainmaa</a:t>
            </a:r>
            <a:r>
              <a:rPr lang="en-US" dirty="0"/>
              <a:t> showed that </a:t>
            </a:r>
            <a:r>
              <a:rPr lang="en-US" b="1" dirty="0"/>
              <a:t>backprop works well in DNN </a:t>
            </a:r>
            <a:r>
              <a:rPr lang="en-US" dirty="0"/>
              <a:t>with his master thesis with </a:t>
            </a:r>
            <a:r>
              <a:rPr lang="en-US" b="1" dirty="0"/>
              <a:t>FORTRAN.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F9275-2A58-0D4E-141F-B8E255BFCADA}"/>
              </a:ext>
            </a:extLst>
          </p:cNvPr>
          <p:cNvSpPr txBox="1"/>
          <p:nvPr/>
        </p:nvSpPr>
        <p:spPr>
          <a:xfrm>
            <a:off x="0" y="6362801"/>
            <a:ext cx="86803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https://en.wikipedia.org/wiki/Backpropagation#History</a:t>
            </a:r>
            <a:endParaRPr lang="en-US" sz="1000" dirty="0"/>
          </a:p>
          <a:p>
            <a:r>
              <a:rPr lang="en-US" sz="1000" dirty="0">
                <a:hlinkClick r:id="rId4"/>
              </a:rPr>
              <a:t>https://people.idsia.ch/~juergen/linnainmaa1970thesis.pdf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8692E-D349-7393-F1A3-387FF714B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377891"/>
            <a:ext cx="5726806" cy="34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1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2355814"/>
            <a:ext cx="6906884" cy="1073186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>
                <a:solidFill>
                  <a:schemeClr val="bg2"/>
                </a:solidFill>
              </a:rPr>
              <a:t>Subsection</a:t>
            </a:r>
            <a:br>
              <a:rPr lang="en-US" dirty="0"/>
            </a:br>
            <a:r>
              <a:rPr lang="en-US" dirty="0"/>
              <a:t>5. </a:t>
            </a: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Second AI boom</a:t>
            </a:r>
            <a:endParaRPr 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212561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12561"/>
            <a:ext cx="1596848" cy="1272928"/>
            <a:chOff x="766558" y="4878967"/>
            <a:chExt cx="1866632" cy="1487987"/>
          </a:xfrm>
          <a:effectLst/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12561"/>
            <a:ext cx="958556" cy="1272928"/>
            <a:chOff x="1139623" y="4878967"/>
            <a:chExt cx="1120502" cy="1487987"/>
          </a:xfrm>
          <a:effectLst/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169098"/>
            <a:ext cx="958556" cy="1272928"/>
            <a:chOff x="1139623" y="4878967"/>
            <a:chExt cx="1120502" cy="1487987"/>
          </a:xfrm>
          <a:effectLst/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4911094"/>
            <a:ext cx="1135132" cy="1272928"/>
            <a:chOff x="1036419" y="4878967"/>
            <a:chExt cx="1326910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12561"/>
            <a:ext cx="1570036" cy="1272928"/>
            <a:chOff x="782229" y="4878967"/>
            <a:chExt cx="1835291" cy="1487987"/>
          </a:xfrm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5212561"/>
            <a:ext cx="1395344" cy="1272928"/>
            <a:chOff x="884332" y="4878967"/>
            <a:chExt cx="1631085" cy="1487987"/>
          </a:xfrm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308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4580C-B6BB-E79D-0E37-7A5171236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633"/>
            <a:ext cx="6516914" cy="495200"/>
          </a:xfrm>
        </p:spPr>
        <p:txBody>
          <a:bodyPr>
            <a:normAutofit fontScale="90000"/>
          </a:bodyPr>
          <a:lstStyle/>
          <a:p>
            <a:r>
              <a:rPr lang="en-US" dirty="0"/>
              <a:t>Rediscover of Back-propagation (BP or BackProp)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B694-1B46-9123-6F8B-765DE10C4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4772800"/>
          </a:xfrm>
        </p:spPr>
        <p:txBody>
          <a:bodyPr/>
          <a:lstStyle/>
          <a:p>
            <a:r>
              <a:rPr lang="en-US" dirty="0"/>
              <a:t>Hinton research team found out </a:t>
            </a:r>
            <a:r>
              <a:rPr lang="en-US" b="1" dirty="0"/>
              <a:t>back-propagation on NN</a:t>
            </a:r>
            <a:r>
              <a:rPr lang="en-US" dirty="0"/>
              <a:t> </a:t>
            </a:r>
            <a:r>
              <a:rPr lang="en-US" b="1" dirty="0"/>
              <a:t>creates interesting connections </a:t>
            </a:r>
            <a:r>
              <a:rPr lang="en-US" dirty="0"/>
              <a:t>between neurons. </a:t>
            </a:r>
          </a:p>
          <a:p>
            <a:r>
              <a:rPr lang="en-US" dirty="0"/>
              <a:t>They demonstrate how weights in NN are trained with BP algorithm in Nature 1986.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B257D-0F35-B970-07BE-8B2E9984A814}"/>
              </a:ext>
            </a:extLst>
          </p:cNvPr>
          <p:cNvSpPr txBox="1"/>
          <p:nvPr/>
        </p:nvSpPr>
        <p:spPr>
          <a:xfrm>
            <a:off x="0" y="6362801"/>
            <a:ext cx="868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https://www.nature.com/articles/323533a0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7DC62-CB56-0649-6E44-89832218C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74867" y="1886276"/>
            <a:ext cx="6734749" cy="3099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45655-D928-D1A8-F744-FB5BEFC6B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649" y="3952642"/>
            <a:ext cx="4829849" cy="26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B0DE80-DE13-5EA8-6FB1-41508EC5FD57}"/>
              </a:ext>
            </a:extLst>
          </p:cNvPr>
          <p:cNvSpPr/>
          <p:nvPr/>
        </p:nvSpPr>
        <p:spPr>
          <a:xfrm>
            <a:off x="9053847" y="68659"/>
            <a:ext cx="785612" cy="336034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D9BBE8-7D75-5533-4386-CB919CB8264C}"/>
              </a:ext>
            </a:extLst>
          </p:cNvPr>
          <p:cNvCxnSpPr/>
          <p:nvPr/>
        </p:nvCxnSpPr>
        <p:spPr>
          <a:xfrm flipH="1">
            <a:off x="4579620" y="548633"/>
            <a:ext cx="4732020" cy="3505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0CED5D-C1CC-C6F9-0F4E-62668F7E0475}"/>
              </a:ext>
            </a:extLst>
          </p:cNvPr>
          <p:cNvCxnSpPr/>
          <p:nvPr/>
        </p:nvCxnSpPr>
        <p:spPr>
          <a:xfrm flipH="1">
            <a:off x="6520413" y="796233"/>
            <a:ext cx="2783607" cy="3318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19CC6A-3878-EA0A-828E-E2729E11DAF4}"/>
              </a:ext>
            </a:extLst>
          </p:cNvPr>
          <p:cNvCxnSpPr/>
          <p:nvPr/>
        </p:nvCxnSpPr>
        <p:spPr>
          <a:xfrm>
            <a:off x="5890686" y="3740423"/>
            <a:ext cx="0" cy="17217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DE44B4-8197-F4B7-6F75-192BFC0153BE}"/>
              </a:ext>
            </a:extLst>
          </p:cNvPr>
          <p:cNvSpPr txBox="1"/>
          <p:nvPr/>
        </p:nvSpPr>
        <p:spPr>
          <a:xfrm>
            <a:off x="6983478" y="6192255"/>
            <a:ext cx="50032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Trained feature of on person relationship estimation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15159B-A7BF-2F71-17E6-BE56FB038D88}"/>
              </a:ext>
            </a:extLst>
          </p:cNvPr>
          <p:cNvSpPr txBox="1"/>
          <p:nvPr/>
        </p:nvSpPr>
        <p:spPr>
          <a:xfrm>
            <a:off x="6459991" y="1660338"/>
            <a:ext cx="225551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Trained Unit 6 indicates the person belongs in </a:t>
            </a:r>
            <a:r>
              <a:rPr lang="en-US" b="1" dirty="0"/>
              <a:t>which family tree</a:t>
            </a:r>
          </a:p>
        </p:txBody>
      </p:sp>
    </p:spTree>
    <p:extLst>
      <p:ext uri="{BB962C8B-B14F-4D97-AF65-F5344CB8AC3E}">
        <p14:creationId xmlns:p14="http://schemas.microsoft.com/office/powerpoint/2010/main" val="2328667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E88B-A7A0-6A3D-A4C1-42DA612C3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LeCunn’s</a:t>
            </a:r>
            <a:r>
              <a:rPr lang="en-US" dirty="0"/>
              <a:t> Backprop Demonstration (MNIST)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2532-F020-5E64-0883-F08DEAF3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36633"/>
            <a:ext cx="5486400" cy="4772800"/>
          </a:xfrm>
        </p:spPr>
        <p:txBody>
          <a:bodyPr/>
          <a:lstStyle/>
          <a:p>
            <a:r>
              <a:rPr lang="en-US" b="1" dirty="0"/>
              <a:t>Yann LeCunn (1989) </a:t>
            </a:r>
            <a:r>
              <a:rPr lang="en-US" dirty="0"/>
              <a:t>evaluate </a:t>
            </a:r>
            <a:r>
              <a:rPr lang="en-US" b="1" dirty="0"/>
              <a:t>CNN+BP on MNIST</a:t>
            </a:r>
            <a:r>
              <a:rPr lang="en-US" dirty="0"/>
              <a:t>, which classifies handwritten digits with MLP and back-propagation. </a:t>
            </a:r>
          </a:p>
          <a:p>
            <a:r>
              <a:rPr lang="en-US" dirty="0"/>
              <a:t>Later, he introduced LeNet in 1998 with improved performance.</a:t>
            </a:r>
          </a:p>
          <a:p>
            <a:r>
              <a:rPr lang="en-US" dirty="0"/>
              <a:t>However, the DNN could not expend further, because of Curse of Dimensionality. </a:t>
            </a:r>
          </a:p>
          <a:p>
            <a:pPr lvl="1"/>
            <a:r>
              <a:rPr lang="en-US" dirty="0"/>
              <a:t>Overfitting, Computational cost, Vanishing gradients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FC556C-5F75-18A1-0AB2-6E06D1E8D0B2}"/>
              </a:ext>
            </a:extLst>
          </p:cNvPr>
          <p:cNvSpPr txBox="1"/>
          <p:nvPr/>
        </p:nvSpPr>
        <p:spPr>
          <a:xfrm>
            <a:off x="0" y="5842337"/>
            <a:ext cx="8680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http://yann.lecun.com/exdb/publis/pdf/lecun-89e.pdf</a:t>
            </a:r>
            <a:endParaRPr lang="en-US" sz="1000" dirty="0"/>
          </a:p>
          <a:p>
            <a:r>
              <a:rPr lang="en-US" sz="1000" b="1" dirty="0">
                <a:hlinkClick r:id="rId4"/>
              </a:rPr>
              <a:t>http://yann.lecun.com/exdb/publis/pdf/lecun-01a.pdf</a:t>
            </a:r>
            <a:endParaRPr lang="en-US" sz="1000" b="1" dirty="0"/>
          </a:p>
          <a:p>
            <a:r>
              <a:rPr lang="en-US" sz="1000" b="1" dirty="0">
                <a:hlinkClick r:id="rId5"/>
              </a:rPr>
              <a:t>https://citeseerx.ist.psu.edu/viewdoc/summary?doi=10.1.1.19.8015&amp;rank=5</a:t>
            </a:r>
            <a:endParaRPr lang="en-US" sz="1000" b="1" dirty="0"/>
          </a:p>
          <a:p>
            <a:r>
              <a:rPr lang="en-US" sz="1000" b="1" dirty="0">
                <a:hlinkClick r:id="rId6"/>
              </a:rPr>
              <a:t>https://citeseerx.ist.psu.edu/viewdoc/summary?doi=10.1.1.20.8237&amp;rank=1</a:t>
            </a:r>
            <a:endParaRPr lang="en-US" sz="1000" b="1" dirty="0"/>
          </a:p>
          <a:p>
            <a:r>
              <a:rPr lang="en-US" sz="1000" b="1" dirty="0">
                <a:hlinkClick r:id="rId7"/>
              </a:rPr>
              <a:t>https://www.sciencedirect.com/science/article/abs/pii/S0305048301000263</a:t>
            </a:r>
            <a:endParaRPr lang="en-US" sz="1000" b="1" dirty="0"/>
          </a:p>
          <a:p>
            <a:endParaRPr lang="en-US" sz="1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27B3C-B95F-CEB6-2B98-67580DB7010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238268" y="1329426"/>
            <a:ext cx="4458322" cy="402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F80F7-98F2-6310-4572-003E656C4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272" y="3708082"/>
            <a:ext cx="5761728" cy="16414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928232-5E92-9289-3F7D-38DF60744C40}"/>
              </a:ext>
            </a:extLst>
          </p:cNvPr>
          <p:cNvSpPr txBox="1"/>
          <p:nvPr/>
        </p:nvSpPr>
        <p:spPr>
          <a:xfrm>
            <a:off x="334272" y="1594689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LeCunn, 1989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D8086-F8D8-B310-4060-2B9C57C64F00}"/>
              </a:ext>
            </a:extLst>
          </p:cNvPr>
          <p:cNvSpPr txBox="1"/>
          <p:nvPr/>
        </p:nvSpPr>
        <p:spPr>
          <a:xfrm>
            <a:off x="4850320" y="3722596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LeCunn, 1998</a:t>
            </a:r>
          </a:p>
        </p:txBody>
      </p:sp>
    </p:spTree>
    <p:extLst>
      <p:ext uri="{BB962C8B-B14F-4D97-AF65-F5344CB8AC3E}">
        <p14:creationId xmlns:p14="http://schemas.microsoft.com/office/powerpoint/2010/main" val="99756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Table of Content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869680" y="2148252"/>
            <a:ext cx="2084296" cy="1487987"/>
            <a:chOff x="657726" y="4878967"/>
            <a:chExt cx="2084296" cy="1487987"/>
          </a:xfrm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657726" y="4878967"/>
              <a:ext cx="2084296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3420300" y="2148252"/>
            <a:ext cx="2375410" cy="1487987"/>
            <a:chOff x="512169" y="4878967"/>
            <a:chExt cx="2375410" cy="1487987"/>
          </a:xfrm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512169" y="4878967"/>
              <a:ext cx="23754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6262034" y="2148252"/>
            <a:ext cx="2375410" cy="1487987"/>
            <a:chOff x="512169" y="4878967"/>
            <a:chExt cx="2375410" cy="1487987"/>
          </a:xfrm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4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512169" y="4878967"/>
              <a:ext cx="23754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9103768" y="2148252"/>
            <a:ext cx="2375410" cy="1487987"/>
            <a:chOff x="512169" y="4878967"/>
            <a:chExt cx="2375410" cy="1487987"/>
          </a:xfrm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24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512169" y="4878967"/>
              <a:ext cx="23754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1843379" y="4162672"/>
            <a:ext cx="2375410" cy="1487987"/>
            <a:chOff x="512169" y="4878967"/>
            <a:chExt cx="2375410" cy="1487987"/>
          </a:xfrm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24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512169" y="4878967"/>
              <a:ext cx="23754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4811014" y="4162672"/>
            <a:ext cx="2375410" cy="1487987"/>
            <a:chOff x="512169" y="4878967"/>
            <a:chExt cx="2375410" cy="1487987"/>
          </a:xfrm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24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512169" y="4878967"/>
              <a:ext cx="23754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7778648" y="4162672"/>
            <a:ext cx="2375410" cy="1487987"/>
            <a:chOff x="512169" y="4878967"/>
            <a:chExt cx="2375410" cy="1487987"/>
          </a:xfrm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24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512169" y="4878967"/>
              <a:ext cx="23754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617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BD05-3EC0-FA12-0E47-5CF9ED1B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3AF20-10A6-33C5-FB78-42A180482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10972800" cy="1892367"/>
          </a:xfrm>
        </p:spPr>
        <p:txBody>
          <a:bodyPr/>
          <a:lstStyle/>
          <a:p>
            <a:r>
              <a:rPr lang="en-US" b="1" dirty="0"/>
              <a:t>“Curse of Dimensionality” </a:t>
            </a:r>
            <a:r>
              <a:rPr lang="en-US" dirty="0"/>
              <a:t>means many </a:t>
            </a:r>
            <a:r>
              <a:rPr lang="en-US" b="1" dirty="0"/>
              <a:t>challenges</a:t>
            </a:r>
            <a:r>
              <a:rPr lang="en-US" dirty="0"/>
              <a:t> when we try to </a:t>
            </a:r>
            <a:r>
              <a:rPr lang="en-US" b="1" dirty="0"/>
              <a:t>handle high-dimensional data. </a:t>
            </a:r>
          </a:p>
          <a:p>
            <a:r>
              <a:rPr lang="en-US" dirty="0"/>
              <a:t>Often cited when we encounter challenges and bugs during expanding dimension of the system.</a:t>
            </a:r>
          </a:p>
          <a:p>
            <a:r>
              <a:rPr lang="en-US" b="1" dirty="0"/>
              <a:t>Richard E. Bellman</a:t>
            </a:r>
            <a:r>
              <a:rPr lang="en-US" dirty="0"/>
              <a:t>, when considering problems in dynamic programming, mentioned this quote first.</a:t>
            </a:r>
          </a:p>
        </p:txBody>
      </p:sp>
      <p:pic>
        <p:nvPicPr>
          <p:cNvPr id="10242" name="Picture 2" descr="The Curse of Dimensionality in Classification">
            <a:extLst>
              <a:ext uri="{FF2B5EF4-FFF2-40B4-BE49-F238E27FC236}">
                <a16:creationId xmlns:a16="http://schemas.microsoft.com/office/drawing/2014/main" id="{B6E5E73A-4CC8-B976-F3EF-8D590E61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79" y="3429000"/>
            <a:ext cx="7866042" cy="26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00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227D-8F37-D2C3-6135-428CA92E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Vector Machine (SVM, 1992)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2699-00FE-BBA9-1A3C-ACC70041D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36633"/>
            <a:ext cx="5486400" cy="4772800"/>
          </a:xfrm>
        </p:spPr>
        <p:txBody>
          <a:bodyPr/>
          <a:lstStyle/>
          <a:p>
            <a:r>
              <a:rPr lang="en-US" dirty="0"/>
              <a:t>Developed at </a:t>
            </a:r>
            <a:r>
              <a:rPr lang="en-US" b="1" dirty="0"/>
              <a:t>AT&amp;T Bell Laboratories </a:t>
            </a:r>
            <a:r>
              <a:rPr lang="en-US" dirty="0"/>
              <a:t>by </a:t>
            </a:r>
            <a:r>
              <a:rPr lang="en-US" b="1" dirty="0"/>
              <a:t>Vladimir </a:t>
            </a:r>
            <a:r>
              <a:rPr lang="en-US" b="1" dirty="0" err="1"/>
              <a:t>Vapnik</a:t>
            </a:r>
            <a:r>
              <a:rPr lang="en-US" b="1" dirty="0"/>
              <a:t> (1992) </a:t>
            </a:r>
            <a:r>
              <a:rPr lang="en-US" dirty="0"/>
              <a:t>research team</a:t>
            </a:r>
          </a:p>
          <a:p>
            <a:r>
              <a:rPr lang="en-US" dirty="0"/>
              <a:t>SVM is a very simple and powerful robust AI model. </a:t>
            </a:r>
          </a:p>
          <a:p>
            <a:r>
              <a:rPr lang="en-US" dirty="0"/>
              <a:t>During that time, </a:t>
            </a:r>
            <a:r>
              <a:rPr lang="en-US" b="1" dirty="0"/>
              <a:t>training DNN properly was very difficult</a:t>
            </a:r>
            <a:r>
              <a:rPr lang="en-US" dirty="0"/>
              <a:t>, so </a:t>
            </a:r>
            <a:r>
              <a:rPr lang="en-US" b="1" dirty="0"/>
              <a:t>SVM was considered as strong alternative</a:t>
            </a:r>
            <a:r>
              <a:rPr lang="en-US" dirty="0"/>
              <a:t> and mainstream of research trend.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99145-D84E-5BEA-6A12-0631A155BEBF}"/>
              </a:ext>
            </a:extLst>
          </p:cNvPr>
          <p:cNvSpPr txBox="1"/>
          <p:nvPr/>
        </p:nvSpPr>
        <p:spPr>
          <a:xfrm>
            <a:off x="0" y="6362801"/>
            <a:ext cx="868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https://link.springer.com/referenceworkentry/10.1007/978-0-387-30162-4_415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BBA2D-3A04-4B42-6102-03F56CDFB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3" y="2300130"/>
            <a:ext cx="5444298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65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2355814"/>
            <a:ext cx="6906884" cy="1073186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>
                <a:solidFill>
                  <a:schemeClr val="bg2"/>
                </a:solidFill>
              </a:rPr>
              <a:t>Subsection</a:t>
            </a:r>
            <a:br>
              <a:rPr lang="en-US" dirty="0"/>
            </a:br>
            <a:r>
              <a:rPr lang="en-US" dirty="0"/>
              <a:t>6. </a:t>
            </a: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Rise of Practical ML Algorithms</a:t>
            </a:r>
            <a:endParaRPr 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212561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12561"/>
            <a:ext cx="1596848" cy="1272928"/>
            <a:chOff x="766558" y="4878967"/>
            <a:chExt cx="1866632" cy="1487987"/>
          </a:xfrm>
          <a:effectLst/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12561"/>
            <a:ext cx="958556" cy="1272928"/>
            <a:chOff x="1139623" y="4878967"/>
            <a:chExt cx="1120502" cy="1487987"/>
          </a:xfrm>
          <a:effectLst/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169098"/>
            <a:ext cx="958556" cy="1272928"/>
            <a:chOff x="1139623" y="4878967"/>
            <a:chExt cx="1120502" cy="1487987"/>
          </a:xfrm>
          <a:effectLst/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12561"/>
            <a:ext cx="1135132" cy="1272928"/>
            <a:chOff x="1036419" y="4878967"/>
            <a:chExt cx="1326910" cy="1487987"/>
          </a:xfrm>
          <a:effectLst/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4829135"/>
            <a:ext cx="1570036" cy="1272927"/>
            <a:chOff x="782229" y="4878967"/>
            <a:chExt cx="1835291" cy="148798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79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5212561"/>
            <a:ext cx="1395344" cy="1272928"/>
            <a:chOff x="884332" y="4878967"/>
            <a:chExt cx="1631085" cy="1487987"/>
          </a:xfrm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10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314D-4B79-524E-270A-E8118307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DNN goes down: The vanishing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53DCC-8EA7-CF6B-34A0-7F58317DB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3224053"/>
          </a:xfrm>
        </p:spPr>
        <p:txBody>
          <a:bodyPr/>
          <a:lstStyle/>
          <a:p>
            <a:r>
              <a:rPr lang="en-US" dirty="0"/>
              <a:t>If we </a:t>
            </a:r>
            <a:r>
              <a:rPr lang="en-US" b="1" dirty="0"/>
              <a:t>added more layers on DNN</a:t>
            </a:r>
            <a:r>
              <a:rPr lang="en-US" dirty="0"/>
              <a:t>, we </a:t>
            </a:r>
            <a:r>
              <a:rPr lang="en-US" b="1" dirty="0"/>
              <a:t>should expect higher accuracy</a:t>
            </a:r>
            <a:r>
              <a:rPr lang="en-US" dirty="0"/>
              <a:t>. </a:t>
            </a:r>
          </a:p>
          <a:p>
            <a:r>
              <a:rPr lang="en-US" dirty="0"/>
              <a:t>But in truth, the DNN </a:t>
            </a:r>
            <a:r>
              <a:rPr lang="en-US" b="1" dirty="0"/>
              <a:t>performs worse and worse while adding new layers </a:t>
            </a:r>
            <a:r>
              <a:rPr lang="en-US" dirty="0"/>
              <a:t>and model structures. </a:t>
            </a:r>
          </a:p>
          <a:p>
            <a:r>
              <a:rPr lang="en-US" dirty="0"/>
              <a:t>The reason is that DNN training relies on backprop, and back-prop could not propagate gradient when the</a:t>
            </a:r>
            <a:r>
              <a:rPr lang="en-US" b="1" dirty="0"/>
              <a:t> propagated gradient converges to zero</a:t>
            </a:r>
            <a:r>
              <a:rPr lang="en-US" dirty="0"/>
              <a:t>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418F461-7875-0CA9-BE1A-E8E849E8F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r="28995"/>
          <a:stretch/>
        </p:blipFill>
        <p:spPr bwMode="auto">
          <a:xfrm>
            <a:off x="6360929" y="1192026"/>
            <a:ext cx="5024869" cy="47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C68E5-3A7C-D019-D980-72C30E59ACEC}"/>
              </a:ext>
            </a:extLst>
          </p:cNvPr>
          <p:cNvSpPr txBox="1"/>
          <p:nvPr/>
        </p:nvSpPr>
        <p:spPr>
          <a:xfrm>
            <a:off x="6096000" y="5970813"/>
            <a:ext cx="5554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Sigmoid and its gradient. The gradient converges into zero.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7C8C2-E2DA-8966-BB1B-FF95918612DB}"/>
              </a:ext>
            </a:extLst>
          </p:cNvPr>
          <p:cNvSpPr txBox="1"/>
          <p:nvPr/>
        </p:nvSpPr>
        <p:spPr>
          <a:xfrm>
            <a:off x="0" y="6362801"/>
            <a:ext cx="868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https://towardsdatascience.com/the-vanishing-gradient-problem-69bf08b15484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44326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A8F4-E038-AC14-2317-AA16A24B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567"/>
            <a:ext cx="10972800" cy="4952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attractive alternatives are arising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05DFC-53A1-CCD8-CB76-48EEF5793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370" y="4041575"/>
            <a:ext cx="5109029" cy="25624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People are trying to use simpler and more </a:t>
            </a:r>
            <a:r>
              <a:rPr lang="en-US" b="1" dirty="0"/>
              <a:t>robust models than DNNs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SVM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Decision Tree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k-Nearest-Neighborhood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kMeans</a:t>
            </a:r>
          </a:p>
        </p:txBody>
      </p:sp>
      <p:pic>
        <p:nvPicPr>
          <p:cNvPr id="16386" name="Picture 2" descr="머신러닝 - 2. 서포트 벡터 머신 (SVM) 개념">
            <a:extLst>
              <a:ext uri="{FF2B5EF4-FFF2-40B4-BE49-F238E27FC236}">
                <a16:creationId xmlns:a16="http://schemas.microsoft.com/office/drawing/2014/main" id="{C9845740-F685-E297-AC6F-4123D96AA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16931" r="12758" b="16931"/>
          <a:stretch/>
        </p:blipFill>
        <p:spPr bwMode="auto">
          <a:xfrm>
            <a:off x="1146949" y="1524843"/>
            <a:ext cx="2481943" cy="22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ecision Analysis 3: Decision Trees - YouTube">
            <a:extLst>
              <a:ext uri="{FF2B5EF4-FFF2-40B4-BE49-F238E27FC236}">
                <a16:creationId xmlns:a16="http://schemas.microsoft.com/office/drawing/2014/main" id="{34B1E269-1109-C5FB-23BF-915863138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0106" r="44048" b="15132"/>
          <a:stretch/>
        </p:blipFill>
        <p:spPr bwMode="auto">
          <a:xfrm>
            <a:off x="4563249" y="1633699"/>
            <a:ext cx="2773723" cy="20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머신러닝 - 6. K-최근접 이웃(KNN)">
            <a:extLst>
              <a:ext uri="{FF2B5EF4-FFF2-40B4-BE49-F238E27FC236}">
                <a16:creationId xmlns:a16="http://schemas.microsoft.com/office/drawing/2014/main" id="{EE01D6E2-375C-B40F-E955-E9484D5B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20" y="4266518"/>
            <a:ext cx="2612812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ML | K-means++ Algorithm - GeeksforGeeks">
            <a:extLst>
              <a:ext uri="{FF2B5EF4-FFF2-40B4-BE49-F238E27FC236}">
                <a16:creationId xmlns:a16="http://schemas.microsoft.com/office/drawing/2014/main" id="{5724F6B7-E158-4784-54F9-97F984CE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28" y="1682003"/>
            <a:ext cx="2773723" cy="19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22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FDFB-FACE-6A5E-D086-41029E0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People Concentrates on Feature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C61D7-89B7-3158-1E4F-069393B28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785306"/>
            <a:ext cx="5486400" cy="2856793"/>
          </a:xfrm>
        </p:spPr>
        <p:txBody>
          <a:bodyPr>
            <a:normAutofit/>
          </a:bodyPr>
          <a:lstStyle/>
          <a:p>
            <a:r>
              <a:rPr lang="en-US" dirty="0"/>
              <a:t>Some people think the learning models are robust enough, to </a:t>
            </a:r>
            <a:r>
              <a:rPr lang="en-US" b="1" dirty="0"/>
              <a:t>time to engineer features extraction.</a:t>
            </a:r>
          </a:p>
          <a:p>
            <a:pPr lvl="1"/>
            <a:r>
              <a:rPr lang="en-US" dirty="0"/>
              <a:t>In CV, HAAR, LBP, HOG, SIFT, and SURF</a:t>
            </a:r>
          </a:p>
          <a:p>
            <a:r>
              <a:rPr lang="en-US" dirty="0"/>
              <a:t>Many of you are familiar with HAAR cascade for object detection, usually used in face recognition with OpenCV library.</a:t>
            </a:r>
          </a:p>
          <a:p>
            <a:endParaRPr lang="en-US" dirty="0"/>
          </a:p>
        </p:txBody>
      </p:sp>
      <p:pic>
        <p:nvPicPr>
          <p:cNvPr id="17410" name="Picture 2" descr="OpenCV 강좌 - Haar Cascades에 대해 알아보자. - 멈춤보단 천천히라도">
            <a:extLst>
              <a:ext uri="{FF2B5EF4-FFF2-40B4-BE49-F238E27FC236}">
                <a16:creationId xmlns:a16="http://schemas.microsoft.com/office/drawing/2014/main" id="{AAC091DE-E014-520F-EFDC-0F7C7D7B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495425"/>
            <a:ext cx="31813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Local binary pattern (LBP)의 원리 및 활용 by 코딩재개발">
            <a:extLst>
              <a:ext uri="{FF2B5EF4-FFF2-40B4-BE49-F238E27FC236}">
                <a16:creationId xmlns:a16="http://schemas.microsoft.com/office/drawing/2014/main" id="{29559C89-7948-4778-3A3B-DF2A5A14D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04" y="1495425"/>
            <a:ext cx="3530600" cy="18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istogram of Oriented Gradients explained using OpenCV">
            <a:extLst>
              <a:ext uri="{FF2B5EF4-FFF2-40B4-BE49-F238E27FC236}">
                <a16:creationId xmlns:a16="http://schemas.microsoft.com/office/drawing/2014/main" id="{71631A11-D1B4-78FE-CE2E-CE30EFD1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933" y="1495425"/>
            <a:ext cx="3437467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OpenCV: Introduction to SIFT (Scale-Invariant Feature Transform)">
            <a:extLst>
              <a:ext uri="{FF2B5EF4-FFF2-40B4-BE49-F238E27FC236}">
                <a16:creationId xmlns:a16="http://schemas.microsoft.com/office/drawing/2014/main" id="{EE3E4050-3A36-3BD4-7741-65F3506B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933826"/>
            <a:ext cx="2772103" cy="20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OpenCV: Introduction to SURF (Speeded-Up Robust Features)">
            <a:extLst>
              <a:ext uri="{FF2B5EF4-FFF2-40B4-BE49-F238E27FC236}">
                <a16:creationId xmlns:a16="http://schemas.microsoft.com/office/drawing/2014/main" id="{2B088735-EF45-48D8-DC90-1445BC07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79" y="3818235"/>
            <a:ext cx="2257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54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1911554"/>
            <a:ext cx="6906884" cy="1961706"/>
          </a:xfrm>
        </p:spPr>
        <p:txBody>
          <a:bodyPr>
            <a:normAutofit/>
          </a:bodyPr>
          <a:lstStyle/>
          <a:p>
            <a:pPr algn="ctr"/>
            <a:r>
              <a:rPr lang="en-US" sz="1300" b="0" dirty="0">
                <a:solidFill>
                  <a:schemeClr val="tx2"/>
                </a:solidFill>
              </a:rPr>
              <a:t>Subsection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tx2"/>
                </a:solidFill>
              </a:rPr>
              <a:t>7. </a:t>
            </a:r>
            <a:r>
              <a:rPr lang="en-US" sz="2200" b="1" dirty="0">
                <a:solidFill>
                  <a:schemeClr val="tx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Era of Deep Learning</a:t>
            </a:r>
            <a:br>
              <a:rPr lang="en-US" sz="2800" b="1" dirty="0">
                <a:solidFill>
                  <a:schemeClr val="bg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lang="en-US" sz="1800" b="0" dirty="0">
                <a:solidFill>
                  <a:schemeClr val="bg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Subsubsection</a:t>
            </a:r>
            <a:b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7.1. </a:t>
            </a:r>
            <a:r>
              <a:rPr lang="en-US" sz="2800" b="1" dirty="0" err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ReLU</a:t>
            </a: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solves vanishing gradient</a:t>
            </a:r>
            <a:endParaRPr 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212561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12561"/>
            <a:ext cx="1596848" cy="1272928"/>
            <a:chOff x="766558" y="4878967"/>
            <a:chExt cx="1866632" cy="1487987"/>
          </a:xfrm>
          <a:effectLst/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12561"/>
            <a:ext cx="958556" cy="1272928"/>
            <a:chOff x="1139623" y="4878967"/>
            <a:chExt cx="1120502" cy="1487987"/>
          </a:xfrm>
          <a:effectLst/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169098"/>
            <a:ext cx="958556" cy="1272928"/>
            <a:chOff x="1139623" y="4878967"/>
            <a:chExt cx="1120502" cy="1487987"/>
          </a:xfrm>
          <a:effectLst/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12561"/>
            <a:ext cx="1135132" cy="1272928"/>
            <a:chOff x="1036419" y="4878967"/>
            <a:chExt cx="1326910" cy="1487987"/>
          </a:xfrm>
          <a:effectLst/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12562"/>
            <a:ext cx="1570036" cy="1272927"/>
            <a:chOff x="782229" y="4878967"/>
            <a:chExt cx="1835291" cy="1487986"/>
          </a:xfrm>
          <a:effectLst/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79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4911094"/>
            <a:ext cx="1395344" cy="1272928"/>
            <a:chOff x="884332" y="4878967"/>
            <a:chExt cx="1631085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863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E7AB-1885-4C9B-345A-A853D665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DL Training is Practical Now (2011)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469A0-AC14-1345-4BD3-4AB693A62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36633"/>
            <a:ext cx="5486400" cy="4772800"/>
          </a:xfrm>
        </p:spPr>
        <p:txBody>
          <a:bodyPr/>
          <a:lstStyle/>
          <a:p>
            <a:r>
              <a:rPr lang="en-US" dirty="0"/>
              <a:t>People </a:t>
            </a:r>
            <a:r>
              <a:rPr lang="en-US" b="1" dirty="0"/>
              <a:t>can avoid vanishing gradient </a:t>
            </a:r>
            <a:r>
              <a:rPr lang="en-US" dirty="0"/>
              <a:t>problems with </a:t>
            </a:r>
            <a:r>
              <a:rPr lang="en-US" dirty="0" err="1"/>
              <a:t>ReLU</a:t>
            </a:r>
            <a:r>
              <a:rPr lang="en-US" dirty="0"/>
              <a:t> </a:t>
            </a:r>
            <a:r>
              <a:rPr lang="en-US" sz="1200" dirty="0"/>
              <a:t>(introduced by Alex </a:t>
            </a:r>
            <a:r>
              <a:rPr lang="en-US" sz="1200" dirty="0" err="1"/>
              <a:t>Krizhevsky</a:t>
            </a:r>
            <a:r>
              <a:rPr lang="en-US" sz="1200" dirty="0"/>
              <a:t> in 2011)</a:t>
            </a:r>
            <a:r>
              <a:rPr lang="en-US" dirty="0"/>
              <a:t>. </a:t>
            </a:r>
          </a:p>
          <a:p>
            <a:r>
              <a:rPr lang="en-US" b="1" dirty="0"/>
              <a:t>GPU is insanely faster </a:t>
            </a:r>
            <a:r>
              <a:rPr lang="en-US" dirty="0"/>
              <a:t>than before. </a:t>
            </a:r>
          </a:p>
          <a:p>
            <a:r>
              <a:rPr lang="en-US" dirty="0"/>
              <a:t>Almost </a:t>
            </a:r>
            <a:r>
              <a:rPr lang="en-US" b="1" dirty="0"/>
              <a:t>unlimited cash</a:t>
            </a:r>
            <a:r>
              <a:rPr lang="en-US" dirty="0"/>
              <a:t>, not like before 1970s~80s. </a:t>
            </a:r>
          </a:p>
          <a:p>
            <a:pPr lvl="1"/>
            <a:r>
              <a:rPr lang="en-US" dirty="0"/>
              <a:t>Google invests in Deep Learning and AI seriously, so Google acquired DeepMind.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D021E-53BF-F2C8-278B-B73C00908C0E}"/>
              </a:ext>
            </a:extLst>
          </p:cNvPr>
          <p:cNvSpPr txBox="1"/>
          <p:nvPr/>
        </p:nvSpPr>
        <p:spPr>
          <a:xfrm>
            <a:off x="0" y="6362801"/>
            <a:ext cx="868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https://proceedings.neurips.cc/paper/2012/file/c399862d3b9d6b76c8436e924a68c45b-Paper.pdf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18434" name="Picture 2" descr="1.3 Activation Functions - Deep Learning Bible - 1. Getting Started - 한글">
            <a:extLst>
              <a:ext uri="{FF2B5EF4-FFF2-40B4-BE49-F238E27FC236}">
                <a16:creationId xmlns:a16="http://schemas.microsoft.com/office/drawing/2014/main" id="{37F78132-7BD8-F11F-936A-2D2D4E43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5137"/>
            <a:ext cx="5367915" cy="19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eepMind Events">
            <a:extLst>
              <a:ext uri="{FF2B5EF4-FFF2-40B4-BE49-F238E27FC236}">
                <a16:creationId xmlns:a16="http://schemas.microsoft.com/office/drawing/2014/main" id="{FE4C7244-78E0-973C-9714-7B9F2916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892448"/>
            <a:ext cx="3873500" cy="12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91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E7AB-1885-4C9B-345A-A853D665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DL Training is Practical Now (2011)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469A0-AC14-1345-4BD3-4AB693A62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4772800"/>
          </a:xfrm>
        </p:spPr>
        <p:txBody>
          <a:bodyPr/>
          <a:lstStyle/>
          <a:p>
            <a:r>
              <a:rPr lang="en-US" dirty="0"/>
              <a:t>However, even with powerful (at that time) GPUs and clever solutions, the human brain is quite an extremely better machine to classify </a:t>
            </a:r>
            <a:r>
              <a:rPr lang="en-US" b="1" dirty="0"/>
              <a:t>Chihuahua and muffins</a:t>
            </a:r>
            <a:r>
              <a:rPr lang="en-US" dirty="0"/>
              <a:t>.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FF655900-0363-1157-6E36-A8147305F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96" y="0"/>
            <a:ext cx="4903304" cy="68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17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34F1-4E1D-E981-15D8-39AE5464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Side Story - NVidia: “operation CWAL”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55E9-9932-389C-595E-F7A189B8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4772800"/>
          </a:xfrm>
        </p:spPr>
        <p:txBody>
          <a:bodyPr/>
          <a:lstStyle/>
          <a:p>
            <a:r>
              <a:rPr lang="en-US" dirty="0"/>
              <a:t>GPU manufacturers are doing “operation CWAL” cheat in the real-world regarding computation power. </a:t>
            </a:r>
          </a:p>
          <a:p>
            <a:r>
              <a:rPr lang="en-US" dirty="0"/>
              <a:t>However, the GPU manufacturers beat Moore’s Law with parallelism.</a:t>
            </a:r>
          </a:p>
          <a:p>
            <a:r>
              <a:rPr lang="en-US" i="1" dirty="0">
                <a:solidFill>
                  <a:schemeClr val="bg2"/>
                </a:solidFill>
              </a:rPr>
              <a:t>Personally, I think the growth of GPU performance is still slower than the AI community growth speed.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2E7A5319-4CFC-F3EB-B0C2-9B0021627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-16866972"/>
            <a:ext cx="6096000" cy="237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2.3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2849" y="2355814"/>
            <a:ext cx="3726302" cy="1073186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>
                <a:solidFill>
                  <a:schemeClr val="bg2"/>
                </a:solidFill>
              </a:rPr>
              <a:t>Subsection</a:t>
            </a:r>
            <a:br>
              <a:rPr lang="en-US" dirty="0"/>
            </a:br>
            <a:r>
              <a:rPr lang="en-US" dirty="0"/>
              <a:t>1. AI in Science Fictions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4781628"/>
            <a:ext cx="1347808" cy="1272928"/>
            <a:chOff x="912115" y="4878967"/>
            <a:chExt cx="1575518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28862"/>
            <a:ext cx="1596848" cy="1272928"/>
            <a:chOff x="766558" y="4878967"/>
            <a:chExt cx="1866632" cy="1487987"/>
          </a:xfrm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28862"/>
            <a:ext cx="958556" cy="1272928"/>
            <a:chOff x="1139623" y="4878967"/>
            <a:chExt cx="1120502" cy="1487987"/>
          </a:xfrm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228862"/>
            <a:ext cx="958556" cy="1272928"/>
            <a:chOff x="1139623" y="4878967"/>
            <a:chExt cx="1120502" cy="1487987"/>
          </a:xfrm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28862"/>
            <a:ext cx="1135132" cy="1272928"/>
            <a:chOff x="1036419" y="4878967"/>
            <a:chExt cx="1326910" cy="1487987"/>
          </a:xfrm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28862"/>
            <a:ext cx="1570036" cy="1272928"/>
            <a:chOff x="782229" y="4878967"/>
            <a:chExt cx="1835291" cy="1487987"/>
          </a:xfrm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5228862"/>
            <a:ext cx="1395344" cy="1272928"/>
            <a:chOff x="884332" y="4878967"/>
            <a:chExt cx="1631085" cy="1487987"/>
          </a:xfrm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907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34F1-4E1D-E981-15D8-39AE5464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Side Story - NVidia: “operation CWAL”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55E9-9932-389C-595E-F7A189B8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4772800"/>
          </a:xfrm>
        </p:spPr>
        <p:txBody>
          <a:bodyPr/>
          <a:lstStyle/>
          <a:p>
            <a:r>
              <a:rPr lang="en-US" dirty="0"/>
              <a:t>GPU manufacturers are doing “operation CWAL” cheat in the real-world regarding computation power. </a:t>
            </a:r>
          </a:p>
          <a:p>
            <a:r>
              <a:rPr lang="en-US" dirty="0"/>
              <a:t>However, the GPU manufacturers beat Moore’s Law with parallelism.</a:t>
            </a:r>
          </a:p>
          <a:p>
            <a:r>
              <a:rPr lang="en-US" i="1" dirty="0">
                <a:solidFill>
                  <a:schemeClr val="bg2"/>
                </a:solidFill>
              </a:rPr>
              <a:t>Personally, I think the growth of GPU performance is still slower than the AI community growth speed.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2E7A5319-4CFC-F3EB-B0C2-9B0021627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0"/>
            <a:ext cx="176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9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170E-52CA-E3A4-3CC3-285CC626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Remarkable Image Classification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C9896-B8B3-7C00-00F3-A1DA0B6C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3498574" cy="2107715"/>
          </a:xfrm>
        </p:spPr>
        <p:txBody>
          <a:bodyPr/>
          <a:lstStyle/>
          <a:p>
            <a:r>
              <a:rPr lang="en-US" dirty="0"/>
              <a:t>VGG (2014)</a:t>
            </a:r>
          </a:p>
          <a:p>
            <a:r>
              <a:rPr lang="fr-FR" dirty="0"/>
              <a:t>Inception (2014)</a:t>
            </a:r>
          </a:p>
          <a:p>
            <a:r>
              <a:rPr lang="nb-NO" dirty="0"/>
              <a:t>ResNet (2015)</a:t>
            </a:r>
          </a:p>
          <a:p>
            <a:r>
              <a:rPr lang="nb-NO" dirty="0"/>
              <a:t>DenseNet (2016)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90B444-4E01-AC39-42BD-12484F65B006}"/>
              </a:ext>
            </a:extLst>
          </p:cNvPr>
          <p:cNvSpPr txBox="1"/>
          <p:nvPr/>
        </p:nvSpPr>
        <p:spPr>
          <a:xfrm>
            <a:off x="7871791" y="88347"/>
            <a:ext cx="43202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https://arxiv.org/pdf/1409.1556.pdf</a:t>
            </a:r>
          </a:p>
          <a:p>
            <a:pPr algn="r"/>
            <a:r>
              <a:rPr lang="en-US" sz="1000" dirty="0">
                <a:hlinkClick r:id="rId3"/>
              </a:rPr>
              <a:t>https://arxiv.org/pdf/1409.4842.pdf</a:t>
            </a:r>
          </a:p>
          <a:p>
            <a:pPr algn="r"/>
            <a:r>
              <a:rPr lang="en-US" sz="1000" dirty="0">
                <a:hlinkClick r:id="rId3"/>
              </a:rPr>
              <a:t>https://arxiv.org/abs/1512.03385</a:t>
            </a:r>
          </a:p>
          <a:p>
            <a:pPr algn="r"/>
            <a:r>
              <a:rPr lang="en-US" sz="1000" dirty="0">
                <a:hlinkClick r:id="rId3"/>
              </a:rPr>
              <a:t>https://arxiv.org/abs/1608.06993</a:t>
            </a:r>
            <a:endParaRPr lang="en-US" sz="1000" dirty="0"/>
          </a:p>
          <a:p>
            <a:pPr algn="r"/>
            <a:r>
              <a:rPr lang="en-US" sz="1000" dirty="0">
                <a:hlinkClick r:id="rId4"/>
              </a:rPr>
              <a:t>https://paperswithcode.com/sota/image-classification-on-imagenet</a:t>
            </a:r>
            <a:endParaRPr lang="en-US" sz="1000" dirty="0"/>
          </a:p>
          <a:p>
            <a:pPr algn="r"/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4805-F731-F66A-A61F-7E41B48A2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34" y="3495206"/>
            <a:ext cx="10612331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56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1911554"/>
            <a:ext cx="6906884" cy="1961706"/>
          </a:xfrm>
        </p:spPr>
        <p:txBody>
          <a:bodyPr>
            <a:normAutofit/>
          </a:bodyPr>
          <a:lstStyle/>
          <a:p>
            <a:pPr algn="ctr"/>
            <a:r>
              <a:rPr lang="en-US" sz="1300" b="0" dirty="0">
                <a:solidFill>
                  <a:schemeClr val="tx2"/>
                </a:solidFill>
              </a:rPr>
              <a:t>Subsection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tx2"/>
                </a:solidFill>
              </a:rPr>
              <a:t>7. </a:t>
            </a:r>
            <a:r>
              <a:rPr lang="en-US" sz="2200" b="1" dirty="0">
                <a:solidFill>
                  <a:schemeClr val="tx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Era of Deep Learning</a:t>
            </a:r>
            <a:br>
              <a:rPr lang="en-US" sz="2800" b="1" dirty="0">
                <a:solidFill>
                  <a:schemeClr val="bg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lang="en-US" sz="1800" b="0" dirty="0">
                <a:solidFill>
                  <a:schemeClr val="bg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Subsubsection</a:t>
            </a:r>
            <a:b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7.2. Emerge big player in DL field</a:t>
            </a:r>
            <a:endParaRPr 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212561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12561"/>
            <a:ext cx="1596848" cy="1272928"/>
            <a:chOff x="766558" y="4878967"/>
            <a:chExt cx="1866632" cy="1487987"/>
          </a:xfrm>
          <a:effectLst/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12561"/>
            <a:ext cx="958556" cy="1272928"/>
            <a:chOff x="1139623" y="4878967"/>
            <a:chExt cx="1120502" cy="1487987"/>
          </a:xfrm>
          <a:effectLst/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169098"/>
            <a:ext cx="958556" cy="1272928"/>
            <a:chOff x="1139623" y="4878967"/>
            <a:chExt cx="1120502" cy="1487987"/>
          </a:xfrm>
          <a:effectLst/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12561"/>
            <a:ext cx="1135132" cy="1272928"/>
            <a:chOff x="1036419" y="4878967"/>
            <a:chExt cx="1326910" cy="1487987"/>
          </a:xfrm>
          <a:effectLst/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12562"/>
            <a:ext cx="1570036" cy="1272927"/>
            <a:chOff x="782229" y="4878967"/>
            <a:chExt cx="1835291" cy="1487986"/>
          </a:xfrm>
          <a:effectLst/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79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4911094"/>
            <a:ext cx="1395344" cy="1272928"/>
            <a:chOff x="884332" y="4878967"/>
            <a:chExt cx="1631085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80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D889-13FB-83EF-2DAB-5D3E4B17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Player in DL Field</a:t>
            </a:r>
          </a:p>
        </p:txBody>
      </p:sp>
      <p:grpSp>
        <p:nvGrpSpPr>
          <p:cNvPr id="23" name="Google Shape;2030;p39">
            <a:extLst>
              <a:ext uri="{FF2B5EF4-FFF2-40B4-BE49-F238E27FC236}">
                <a16:creationId xmlns:a16="http://schemas.microsoft.com/office/drawing/2014/main" id="{E3EC9C41-C685-4BD9-7586-90245F90DC52}"/>
              </a:ext>
            </a:extLst>
          </p:cNvPr>
          <p:cNvGrpSpPr/>
          <p:nvPr/>
        </p:nvGrpSpPr>
        <p:grpSpPr>
          <a:xfrm>
            <a:off x="4801511" y="3599113"/>
            <a:ext cx="2588067" cy="2109053"/>
            <a:chOff x="2535800" y="2990360"/>
            <a:chExt cx="1941050" cy="1581790"/>
          </a:xfrm>
        </p:grpSpPr>
        <p:sp>
          <p:nvSpPr>
            <p:cNvPr id="24" name="Google Shape;2031;p39">
              <a:extLst>
                <a:ext uri="{FF2B5EF4-FFF2-40B4-BE49-F238E27FC236}">
                  <a16:creationId xmlns:a16="http://schemas.microsoft.com/office/drawing/2014/main" id="{85284B8B-2896-6AC4-6802-DA7951C597AA}"/>
                </a:ext>
              </a:extLst>
            </p:cNvPr>
            <p:cNvSpPr/>
            <p:nvPr/>
          </p:nvSpPr>
          <p:spPr>
            <a:xfrm>
              <a:off x="3204055" y="2990360"/>
              <a:ext cx="604500" cy="604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" name="Google Shape;2032;p39">
              <a:extLst>
                <a:ext uri="{FF2B5EF4-FFF2-40B4-BE49-F238E27FC236}">
                  <a16:creationId xmlns:a16="http://schemas.microsoft.com/office/drawing/2014/main" id="{70AC8113-5D56-DAD5-EEE5-BD41E542938D}"/>
                </a:ext>
              </a:extLst>
            </p:cNvPr>
            <p:cNvSpPr txBox="1"/>
            <p:nvPr/>
          </p:nvSpPr>
          <p:spPr>
            <a:xfrm>
              <a:off x="2535849" y="3773550"/>
              <a:ext cx="19410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Microsoft Research</a:t>
              </a:r>
            </a:p>
          </p:txBody>
        </p:sp>
        <p:sp>
          <p:nvSpPr>
            <p:cNvPr id="26" name="Google Shape;2033;p39">
              <a:extLst>
                <a:ext uri="{FF2B5EF4-FFF2-40B4-BE49-F238E27FC236}">
                  <a16:creationId xmlns:a16="http://schemas.microsoft.com/office/drawing/2014/main" id="{742C3E19-F75C-7B21-E83F-D541AA561D96}"/>
                </a:ext>
              </a:extLst>
            </p:cNvPr>
            <p:cNvSpPr txBox="1"/>
            <p:nvPr/>
          </p:nvSpPr>
          <p:spPr>
            <a:xfrm>
              <a:off x="2535800" y="4130850"/>
              <a:ext cx="1941000" cy="44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870" b="0" i="0" u="none" strike="noStrike" dirty="0">
                  <a:solidFill>
                    <a:srgbClr val="00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ResNet</a:t>
              </a:r>
              <a:endParaRPr sz="187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endParaRPr>
            </a:p>
          </p:txBody>
        </p:sp>
      </p:grpSp>
      <p:grpSp>
        <p:nvGrpSpPr>
          <p:cNvPr id="27" name="Google Shape;2034;p39">
            <a:extLst>
              <a:ext uri="{FF2B5EF4-FFF2-40B4-BE49-F238E27FC236}">
                <a16:creationId xmlns:a16="http://schemas.microsoft.com/office/drawing/2014/main" id="{462D4F57-BAF2-80FC-C08B-0255188BBE2C}"/>
              </a:ext>
            </a:extLst>
          </p:cNvPr>
          <p:cNvGrpSpPr/>
          <p:nvPr/>
        </p:nvGrpSpPr>
        <p:grpSpPr>
          <a:xfrm>
            <a:off x="2006600" y="3599113"/>
            <a:ext cx="2588000" cy="2109053"/>
            <a:chOff x="457200" y="3148560"/>
            <a:chExt cx="1941000" cy="1581790"/>
          </a:xfrm>
        </p:grpSpPr>
        <p:sp>
          <p:nvSpPr>
            <p:cNvPr id="28" name="Google Shape;2035;p39">
              <a:extLst>
                <a:ext uri="{FF2B5EF4-FFF2-40B4-BE49-F238E27FC236}">
                  <a16:creationId xmlns:a16="http://schemas.microsoft.com/office/drawing/2014/main" id="{1413FE51-EA40-1748-A9D1-249ACC0F845B}"/>
                </a:ext>
              </a:extLst>
            </p:cNvPr>
            <p:cNvSpPr/>
            <p:nvPr/>
          </p:nvSpPr>
          <p:spPr>
            <a:xfrm>
              <a:off x="1125453" y="3148560"/>
              <a:ext cx="604500" cy="604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" name="Google Shape;2036;p39">
              <a:extLst>
                <a:ext uri="{FF2B5EF4-FFF2-40B4-BE49-F238E27FC236}">
                  <a16:creationId xmlns:a16="http://schemas.microsoft.com/office/drawing/2014/main" id="{AE09BF11-0D50-AC1F-0184-23662BD8F6E0}"/>
                </a:ext>
              </a:extLst>
            </p:cNvPr>
            <p:cNvSpPr txBox="1"/>
            <p:nvPr/>
          </p:nvSpPr>
          <p:spPr>
            <a:xfrm>
              <a:off x="457200" y="3931750"/>
              <a:ext cx="19410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DeepMind (Google)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" name="Google Shape;2037;p39">
              <a:extLst>
                <a:ext uri="{FF2B5EF4-FFF2-40B4-BE49-F238E27FC236}">
                  <a16:creationId xmlns:a16="http://schemas.microsoft.com/office/drawing/2014/main" id="{43BD1EC9-B66F-087A-0741-5755D85E2174}"/>
                </a:ext>
              </a:extLst>
            </p:cNvPr>
            <p:cNvSpPr txBox="1"/>
            <p:nvPr/>
          </p:nvSpPr>
          <p:spPr>
            <a:xfrm>
              <a:off x="457200" y="4289050"/>
              <a:ext cx="1941000" cy="44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867" dirty="0">
                  <a:latin typeface="Fira Sans" panose="020B0503050000020004" pitchFamily="34" charset="0"/>
                  <a:ea typeface="Roboto"/>
                  <a:cs typeface="Roboto"/>
                  <a:sym typeface="Roboto"/>
                </a:rPr>
                <a:t>Inception v3</a:t>
              </a:r>
              <a:endParaRPr sz="1867" dirty="0">
                <a:latin typeface="Fira Sans" panose="020B0503050000020004" pitchFamily="3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" name="Google Shape;2038;p39">
            <a:extLst>
              <a:ext uri="{FF2B5EF4-FFF2-40B4-BE49-F238E27FC236}">
                <a16:creationId xmlns:a16="http://schemas.microsoft.com/office/drawing/2014/main" id="{51120E7E-6AA4-56E6-E6B3-48BBFBD8A2DD}"/>
              </a:ext>
            </a:extLst>
          </p:cNvPr>
          <p:cNvGrpSpPr/>
          <p:nvPr/>
        </p:nvGrpSpPr>
        <p:grpSpPr>
          <a:xfrm>
            <a:off x="7596489" y="3668867"/>
            <a:ext cx="2588001" cy="2039300"/>
            <a:chOff x="5111775" y="3042675"/>
            <a:chExt cx="1941001" cy="1529475"/>
          </a:xfrm>
        </p:grpSpPr>
        <p:sp>
          <p:nvSpPr>
            <p:cNvPr id="32" name="Google Shape;2039;p39">
              <a:extLst>
                <a:ext uri="{FF2B5EF4-FFF2-40B4-BE49-F238E27FC236}">
                  <a16:creationId xmlns:a16="http://schemas.microsoft.com/office/drawing/2014/main" id="{52A3B4BE-A58E-6616-4882-B3987F524EB6}"/>
                </a:ext>
              </a:extLst>
            </p:cNvPr>
            <p:cNvSpPr/>
            <p:nvPr/>
          </p:nvSpPr>
          <p:spPr>
            <a:xfrm>
              <a:off x="5780028" y="3042675"/>
              <a:ext cx="604500" cy="604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" name="Google Shape;2040;p39">
              <a:extLst>
                <a:ext uri="{FF2B5EF4-FFF2-40B4-BE49-F238E27FC236}">
                  <a16:creationId xmlns:a16="http://schemas.microsoft.com/office/drawing/2014/main" id="{15E1E9B3-716F-A3AF-2559-7DE566DDFF9A}"/>
                </a:ext>
              </a:extLst>
            </p:cNvPr>
            <p:cNvSpPr txBox="1"/>
            <p:nvPr/>
          </p:nvSpPr>
          <p:spPr>
            <a:xfrm>
              <a:off x="5111775" y="3791400"/>
              <a:ext cx="19410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Facebook Research</a:t>
              </a:r>
              <a:endParaRPr sz="24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4" name="Google Shape;2041;p39">
              <a:extLst>
                <a:ext uri="{FF2B5EF4-FFF2-40B4-BE49-F238E27FC236}">
                  <a16:creationId xmlns:a16="http://schemas.microsoft.com/office/drawing/2014/main" id="{C3D0B328-7C82-6256-45C2-6BD15E82811B}"/>
                </a:ext>
              </a:extLst>
            </p:cNvPr>
            <p:cNvSpPr txBox="1"/>
            <p:nvPr/>
          </p:nvSpPr>
          <p:spPr>
            <a:xfrm>
              <a:off x="5111775" y="4130850"/>
              <a:ext cx="1941000" cy="44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867" dirty="0">
                  <a:latin typeface="Roboto"/>
                  <a:ea typeface="Roboto"/>
                  <a:cs typeface="Roboto"/>
                  <a:sym typeface="Roboto"/>
                </a:rPr>
                <a:t>PyTorch, DenseNet</a:t>
              </a:r>
            </a:p>
          </p:txBody>
        </p:sp>
      </p:grpSp>
      <p:pic>
        <p:nvPicPr>
          <p:cNvPr id="1026" name="Picture 2" descr="DeepMind · GitHub">
            <a:extLst>
              <a:ext uri="{FF2B5EF4-FFF2-40B4-BE49-F238E27FC236}">
                <a16:creationId xmlns:a16="http://schemas.microsoft.com/office/drawing/2014/main" id="{0E39C80C-2923-DC9C-7C08-C3693E2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47" y="2180110"/>
            <a:ext cx="995906" cy="99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oft Korea - Home | Facebook | Science, Technology &amp; Engineering">
            <a:extLst>
              <a:ext uri="{FF2B5EF4-FFF2-40B4-BE49-F238E27FC236}">
                <a16:creationId xmlns:a16="http://schemas.microsoft.com/office/drawing/2014/main" id="{FA1AB183-45F2-775A-55DB-2B078BA95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1" y="1874117"/>
            <a:ext cx="1651000" cy="16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a Research · GitHub">
            <a:extLst>
              <a:ext uri="{FF2B5EF4-FFF2-40B4-BE49-F238E27FC236}">
                <a16:creationId xmlns:a16="http://schemas.microsoft.com/office/drawing/2014/main" id="{399D221B-7AFB-E091-AD21-6495E837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43" y="1874117"/>
            <a:ext cx="1607892" cy="160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278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2830-1B6E-90AE-F797-F698E5AA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Emerging also DL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583C0-484A-A14B-5BDA-308AD42D2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4318000" cy="4772800"/>
          </a:xfrm>
        </p:spPr>
        <p:txBody>
          <a:bodyPr/>
          <a:lstStyle/>
          <a:p>
            <a:r>
              <a:rPr lang="en-US" dirty="0"/>
              <a:t>TensorFlow, Keras, Torch, Caffe, MXNet, ONNX, etc.</a:t>
            </a:r>
          </a:p>
          <a:p>
            <a:r>
              <a:rPr lang="en-US" dirty="0"/>
              <a:t>Also, the development environment helps the progression of DL</a:t>
            </a:r>
          </a:p>
          <a:p>
            <a:r>
              <a:rPr lang="en-US" dirty="0"/>
              <a:t>One of the </a:t>
            </a:r>
            <a:r>
              <a:rPr lang="en-US" b="1" dirty="0"/>
              <a:t>widely used frameworks</a:t>
            </a:r>
            <a:r>
              <a:rPr lang="en-US" dirty="0"/>
              <a:t>, PyTorch, is developed by Facebook Research.</a:t>
            </a:r>
          </a:p>
        </p:txBody>
      </p:sp>
      <p:pic>
        <p:nvPicPr>
          <p:cNvPr id="20482" name="Picture 2" descr="TensorFlow 2.0의 5가지 중요한 변화 – 인사이트캠퍼스">
            <a:extLst>
              <a:ext uri="{FF2B5EF4-FFF2-40B4-BE49-F238E27FC236}">
                <a16:creationId xmlns:a16="http://schemas.microsoft.com/office/drawing/2014/main" id="{CBF12183-19FC-50AD-3019-D8B74AD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1" y="1043833"/>
            <a:ext cx="1897068" cy="20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케라스 - 위키백과, 우리 모두의 백과사전">
            <a:extLst>
              <a:ext uri="{FF2B5EF4-FFF2-40B4-BE49-F238E27FC236}">
                <a16:creationId xmlns:a16="http://schemas.microsoft.com/office/drawing/2014/main" id="{437FB3C2-E1AD-C862-16F5-C069FA56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99" y="1070337"/>
            <a:ext cx="2028202" cy="20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affe2 | A New Lightweight, Modular, and Scalable Deep Learning Framework">
            <a:extLst>
              <a:ext uri="{FF2B5EF4-FFF2-40B4-BE49-F238E27FC236}">
                <a16:creationId xmlns:a16="http://schemas.microsoft.com/office/drawing/2014/main" id="{6266E2A2-2A3C-5A83-DD57-609DD237B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79370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Apache MXNet (@ApacheMXNet) / Twitter">
            <a:extLst>
              <a:ext uri="{FF2B5EF4-FFF2-40B4-BE49-F238E27FC236}">
                <a16:creationId xmlns:a16="http://schemas.microsoft.com/office/drawing/2014/main" id="{F75D674D-814D-11E0-B008-E4EF43AD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374" y="3488700"/>
            <a:ext cx="2146852" cy="214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51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1911554"/>
            <a:ext cx="6906884" cy="1961706"/>
          </a:xfrm>
        </p:spPr>
        <p:txBody>
          <a:bodyPr>
            <a:normAutofit/>
          </a:bodyPr>
          <a:lstStyle/>
          <a:p>
            <a:pPr algn="ctr"/>
            <a:r>
              <a:rPr lang="en-US" sz="1300" b="0" dirty="0">
                <a:solidFill>
                  <a:schemeClr val="tx2"/>
                </a:solidFill>
              </a:rPr>
              <a:t>Subsection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tx2"/>
                </a:solidFill>
              </a:rPr>
              <a:t>7. </a:t>
            </a:r>
            <a:r>
              <a:rPr lang="en-US" sz="2200" b="1" dirty="0">
                <a:solidFill>
                  <a:schemeClr val="tx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Era of Deep Learning</a:t>
            </a:r>
            <a:br>
              <a:rPr lang="en-US" sz="2800" b="1" dirty="0">
                <a:solidFill>
                  <a:schemeClr val="bg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lang="en-US" sz="1800" b="0" dirty="0">
                <a:solidFill>
                  <a:schemeClr val="bg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Subsubsection</a:t>
            </a:r>
            <a:b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7.3. </a:t>
            </a:r>
            <a:r>
              <a:rPr lang="en-US" dirty="0"/>
              <a:t>State-of-art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212561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5212561"/>
            <a:ext cx="1596848" cy="1272928"/>
            <a:chOff x="766558" y="4878967"/>
            <a:chExt cx="1866632" cy="1487987"/>
          </a:xfrm>
          <a:effectLst/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12561"/>
            <a:ext cx="958556" cy="1272928"/>
            <a:chOff x="1139623" y="4878967"/>
            <a:chExt cx="1120502" cy="1487987"/>
          </a:xfrm>
          <a:effectLst/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169098"/>
            <a:ext cx="958556" cy="1272928"/>
            <a:chOff x="1139623" y="4878967"/>
            <a:chExt cx="1120502" cy="1487987"/>
          </a:xfrm>
          <a:effectLst/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12561"/>
            <a:ext cx="1135132" cy="1272928"/>
            <a:chOff x="1036419" y="4878967"/>
            <a:chExt cx="1326910" cy="1487987"/>
          </a:xfrm>
          <a:effectLst/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12562"/>
            <a:ext cx="1570036" cy="1272927"/>
            <a:chOff x="782229" y="4878967"/>
            <a:chExt cx="1835291" cy="1487986"/>
          </a:xfrm>
          <a:effectLst/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79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4911094"/>
            <a:ext cx="1395344" cy="1272928"/>
            <a:chOff x="884332" y="4878967"/>
            <a:chExt cx="1631085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12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F067-D7A1-2E6C-9849-A837E997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Text-to-Image: DALLE2 (2022)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70DA7-65B9-591F-F5E1-CD0A7D9D985C}"/>
              </a:ext>
            </a:extLst>
          </p:cNvPr>
          <p:cNvSpPr txBox="1"/>
          <p:nvPr/>
        </p:nvSpPr>
        <p:spPr>
          <a:xfrm>
            <a:off x="0" y="6362801"/>
            <a:ext cx="86803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https://cdn.openai.com/papers/dall-e-2.pdf</a:t>
            </a:r>
            <a:endParaRPr lang="en-US" sz="1000" dirty="0"/>
          </a:p>
          <a:p>
            <a:r>
              <a:rPr lang="en-US" sz="1000" dirty="0">
                <a:hlinkClick r:id="rId4"/>
              </a:rPr>
              <a:t>https://openai.com/dall-e-2/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2B3BC-BB87-D3D4-B621-9582D1453BA7}"/>
              </a:ext>
            </a:extLst>
          </p:cNvPr>
          <p:cNvSpPr txBox="1"/>
          <p:nvPr/>
        </p:nvSpPr>
        <p:spPr>
          <a:xfrm>
            <a:off x="3803374" y="5564647"/>
            <a:ext cx="458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Fira Sans" panose="020B0503050000020004" pitchFamily="34" charset="0"/>
                <a:hlinkClick r:id="rId5"/>
              </a:rPr>
              <a:t>DALL·E 2 Explained on Vimeo</a:t>
            </a:r>
            <a:endParaRPr lang="en-US" sz="2400" dirty="0">
              <a:latin typeface="Fira Sans" panose="020B05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7AF4D-5FB5-BBC9-B413-3B3A013EB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982" y="1395616"/>
            <a:ext cx="4784035" cy="40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8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605E9-D83C-AB7A-64B1-E16E6EA1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Text-to-Video: </a:t>
            </a:r>
            <a:r>
              <a:rPr lang="en-US" dirty="0" err="1"/>
              <a:t>CogVideo</a:t>
            </a:r>
            <a:r>
              <a:rPr lang="en-US" dirty="0"/>
              <a:t> (2022)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88C629-ACDB-7928-C703-9534DC4FFD00}"/>
              </a:ext>
            </a:extLst>
          </p:cNvPr>
          <p:cNvSpPr txBox="1"/>
          <p:nvPr/>
        </p:nvSpPr>
        <p:spPr>
          <a:xfrm>
            <a:off x="0" y="6362801"/>
            <a:ext cx="86803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https://github.com/THUDM/CogVideo</a:t>
            </a:r>
            <a:endParaRPr lang="en-US" sz="1000" dirty="0"/>
          </a:p>
          <a:p>
            <a:r>
              <a:rPr lang="en-US" sz="1000" dirty="0">
                <a:hlinkClick r:id="rId6"/>
              </a:rPr>
              <a:t>https://arxiv.org/abs/2205.15868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7" name="[SHANA]170857367-2033c514-3c9f-4297-876f-2468592a254b">
            <a:hlinkClick r:id="" action="ppaction://media"/>
            <a:extLst>
              <a:ext uri="{FF2B5EF4-FFF2-40B4-BE49-F238E27FC236}">
                <a16:creationId xmlns:a16="http://schemas.microsoft.com/office/drawing/2014/main" id="{EFECAF80-6B28-FB82-EB39-F65140D0F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1855" y="1239172"/>
            <a:ext cx="4928290" cy="49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5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922;p38">
            <a:extLst>
              <a:ext uri="{FF2B5EF4-FFF2-40B4-BE49-F238E27FC236}">
                <a16:creationId xmlns:a16="http://schemas.microsoft.com/office/drawing/2014/main" id="{628FA993-3938-1387-157A-EB6FAB7E19F1}"/>
              </a:ext>
            </a:extLst>
          </p:cNvPr>
          <p:cNvGrpSpPr/>
          <p:nvPr/>
        </p:nvGrpSpPr>
        <p:grpSpPr>
          <a:xfrm>
            <a:off x="4597400" y="1062110"/>
            <a:ext cx="2997203" cy="4733780"/>
            <a:chOff x="1085850" y="1181650"/>
            <a:chExt cx="2247902" cy="3550335"/>
          </a:xfrm>
        </p:grpSpPr>
        <p:sp>
          <p:nvSpPr>
            <p:cNvPr id="5" name="Google Shape;1923;p38">
              <a:extLst>
                <a:ext uri="{FF2B5EF4-FFF2-40B4-BE49-F238E27FC236}">
                  <a16:creationId xmlns:a16="http://schemas.microsoft.com/office/drawing/2014/main" id="{215331D3-CAA0-C7BA-A49B-617EE09C179F}"/>
                </a:ext>
              </a:extLst>
            </p:cNvPr>
            <p:cNvSpPr/>
            <p:nvPr/>
          </p:nvSpPr>
          <p:spPr>
            <a:xfrm>
              <a:off x="1550204" y="1181650"/>
              <a:ext cx="1318561" cy="1318561"/>
            </a:xfrm>
            <a:custGeom>
              <a:avLst/>
              <a:gdLst/>
              <a:ahLst/>
              <a:cxnLst/>
              <a:rect l="l" t="t" r="r" b="b"/>
              <a:pathLst>
                <a:path w="26257" h="26257" extrusionOk="0">
                  <a:moveTo>
                    <a:pt x="5072" y="0"/>
                  </a:moveTo>
                  <a:lnTo>
                    <a:pt x="4803" y="26"/>
                  </a:lnTo>
                  <a:lnTo>
                    <a:pt x="4534" y="64"/>
                  </a:lnTo>
                  <a:lnTo>
                    <a:pt x="4278" y="102"/>
                  </a:lnTo>
                  <a:lnTo>
                    <a:pt x="4009" y="167"/>
                  </a:lnTo>
                  <a:lnTo>
                    <a:pt x="3766" y="243"/>
                  </a:lnTo>
                  <a:lnTo>
                    <a:pt x="3510" y="320"/>
                  </a:lnTo>
                  <a:lnTo>
                    <a:pt x="3266" y="423"/>
                  </a:lnTo>
                  <a:lnTo>
                    <a:pt x="3036" y="525"/>
                  </a:lnTo>
                  <a:lnTo>
                    <a:pt x="2805" y="640"/>
                  </a:lnTo>
                  <a:lnTo>
                    <a:pt x="2575" y="768"/>
                  </a:lnTo>
                  <a:lnTo>
                    <a:pt x="2357" y="909"/>
                  </a:lnTo>
                  <a:lnTo>
                    <a:pt x="2152" y="1063"/>
                  </a:lnTo>
                  <a:lnTo>
                    <a:pt x="1947" y="1217"/>
                  </a:lnTo>
                  <a:lnTo>
                    <a:pt x="1755" y="1383"/>
                  </a:lnTo>
                  <a:lnTo>
                    <a:pt x="1563" y="1563"/>
                  </a:lnTo>
                  <a:lnTo>
                    <a:pt x="1396" y="1755"/>
                  </a:lnTo>
                  <a:lnTo>
                    <a:pt x="1230" y="1947"/>
                  </a:lnTo>
                  <a:lnTo>
                    <a:pt x="1063" y="2152"/>
                  </a:lnTo>
                  <a:lnTo>
                    <a:pt x="910" y="2357"/>
                  </a:lnTo>
                  <a:lnTo>
                    <a:pt x="782" y="2574"/>
                  </a:lnTo>
                  <a:lnTo>
                    <a:pt x="653" y="2792"/>
                  </a:lnTo>
                  <a:lnTo>
                    <a:pt x="525" y="3023"/>
                  </a:lnTo>
                  <a:lnTo>
                    <a:pt x="423" y="3266"/>
                  </a:lnTo>
                  <a:lnTo>
                    <a:pt x="333" y="3509"/>
                  </a:lnTo>
                  <a:lnTo>
                    <a:pt x="244" y="3753"/>
                  </a:lnTo>
                  <a:lnTo>
                    <a:pt x="167" y="4009"/>
                  </a:lnTo>
                  <a:lnTo>
                    <a:pt x="116" y="4265"/>
                  </a:lnTo>
                  <a:lnTo>
                    <a:pt x="64" y="4534"/>
                  </a:lnTo>
                  <a:lnTo>
                    <a:pt x="26" y="4803"/>
                  </a:lnTo>
                  <a:lnTo>
                    <a:pt x="13" y="5072"/>
                  </a:lnTo>
                  <a:lnTo>
                    <a:pt x="0" y="5341"/>
                  </a:lnTo>
                  <a:lnTo>
                    <a:pt x="0" y="20903"/>
                  </a:lnTo>
                  <a:lnTo>
                    <a:pt x="13" y="21184"/>
                  </a:lnTo>
                  <a:lnTo>
                    <a:pt x="26" y="21453"/>
                  </a:lnTo>
                  <a:lnTo>
                    <a:pt x="64" y="21722"/>
                  </a:lnTo>
                  <a:lnTo>
                    <a:pt x="116" y="21991"/>
                  </a:lnTo>
                  <a:lnTo>
                    <a:pt x="167" y="22247"/>
                  </a:lnTo>
                  <a:lnTo>
                    <a:pt x="244" y="22503"/>
                  </a:lnTo>
                  <a:lnTo>
                    <a:pt x="333" y="22747"/>
                  </a:lnTo>
                  <a:lnTo>
                    <a:pt x="423" y="22990"/>
                  </a:lnTo>
                  <a:lnTo>
                    <a:pt x="525" y="23234"/>
                  </a:lnTo>
                  <a:lnTo>
                    <a:pt x="653" y="23464"/>
                  </a:lnTo>
                  <a:lnTo>
                    <a:pt x="782" y="23682"/>
                  </a:lnTo>
                  <a:lnTo>
                    <a:pt x="910" y="23900"/>
                  </a:lnTo>
                  <a:lnTo>
                    <a:pt x="1063" y="24104"/>
                  </a:lnTo>
                  <a:lnTo>
                    <a:pt x="1230" y="24309"/>
                  </a:lnTo>
                  <a:lnTo>
                    <a:pt x="1396" y="24502"/>
                  </a:lnTo>
                  <a:lnTo>
                    <a:pt x="1563" y="24694"/>
                  </a:lnTo>
                  <a:lnTo>
                    <a:pt x="1755" y="24873"/>
                  </a:lnTo>
                  <a:lnTo>
                    <a:pt x="1947" y="25039"/>
                  </a:lnTo>
                  <a:lnTo>
                    <a:pt x="2152" y="25193"/>
                  </a:lnTo>
                  <a:lnTo>
                    <a:pt x="2357" y="25347"/>
                  </a:lnTo>
                  <a:lnTo>
                    <a:pt x="2575" y="25488"/>
                  </a:lnTo>
                  <a:lnTo>
                    <a:pt x="2805" y="25616"/>
                  </a:lnTo>
                  <a:lnTo>
                    <a:pt x="3036" y="25731"/>
                  </a:lnTo>
                  <a:lnTo>
                    <a:pt x="3266" y="25834"/>
                  </a:lnTo>
                  <a:lnTo>
                    <a:pt x="3510" y="25936"/>
                  </a:lnTo>
                  <a:lnTo>
                    <a:pt x="3766" y="26013"/>
                  </a:lnTo>
                  <a:lnTo>
                    <a:pt x="4009" y="26090"/>
                  </a:lnTo>
                  <a:lnTo>
                    <a:pt x="4278" y="26154"/>
                  </a:lnTo>
                  <a:lnTo>
                    <a:pt x="4534" y="26192"/>
                  </a:lnTo>
                  <a:lnTo>
                    <a:pt x="4803" y="26231"/>
                  </a:lnTo>
                  <a:lnTo>
                    <a:pt x="5072" y="26256"/>
                  </a:lnTo>
                  <a:lnTo>
                    <a:pt x="21184" y="26256"/>
                  </a:lnTo>
                  <a:lnTo>
                    <a:pt x="21466" y="26231"/>
                  </a:lnTo>
                  <a:lnTo>
                    <a:pt x="21722" y="26192"/>
                  </a:lnTo>
                  <a:lnTo>
                    <a:pt x="21991" y="26154"/>
                  </a:lnTo>
                  <a:lnTo>
                    <a:pt x="22248" y="26090"/>
                  </a:lnTo>
                  <a:lnTo>
                    <a:pt x="22504" y="26013"/>
                  </a:lnTo>
                  <a:lnTo>
                    <a:pt x="22747" y="25936"/>
                  </a:lnTo>
                  <a:lnTo>
                    <a:pt x="22990" y="25834"/>
                  </a:lnTo>
                  <a:lnTo>
                    <a:pt x="23234" y="25731"/>
                  </a:lnTo>
                  <a:lnTo>
                    <a:pt x="23464" y="25616"/>
                  </a:lnTo>
                  <a:lnTo>
                    <a:pt x="23682" y="25488"/>
                  </a:lnTo>
                  <a:lnTo>
                    <a:pt x="23900" y="25347"/>
                  </a:lnTo>
                  <a:lnTo>
                    <a:pt x="24117" y="25193"/>
                  </a:lnTo>
                  <a:lnTo>
                    <a:pt x="24322" y="25039"/>
                  </a:lnTo>
                  <a:lnTo>
                    <a:pt x="24515" y="24873"/>
                  </a:lnTo>
                  <a:lnTo>
                    <a:pt x="24694" y="24694"/>
                  </a:lnTo>
                  <a:lnTo>
                    <a:pt x="24873" y="24502"/>
                  </a:lnTo>
                  <a:lnTo>
                    <a:pt x="25040" y="24309"/>
                  </a:lnTo>
                  <a:lnTo>
                    <a:pt x="25206" y="24104"/>
                  </a:lnTo>
                  <a:lnTo>
                    <a:pt x="25347" y="23900"/>
                  </a:lnTo>
                  <a:lnTo>
                    <a:pt x="25488" y="23682"/>
                  </a:lnTo>
                  <a:lnTo>
                    <a:pt x="25616" y="23464"/>
                  </a:lnTo>
                  <a:lnTo>
                    <a:pt x="25731" y="23234"/>
                  </a:lnTo>
                  <a:lnTo>
                    <a:pt x="25847" y="22990"/>
                  </a:lnTo>
                  <a:lnTo>
                    <a:pt x="25936" y="22747"/>
                  </a:lnTo>
                  <a:lnTo>
                    <a:pt x="26026" y="22503"/>
                  </a:lnTo>
                  <a:lnTo>
                    <a:pt x="26090" y="22247"/>
                  </a:lnTo>
                  <a:lnTo>
                    <a:pt x="26154" y="21991"/>
                  </a:lnTo>
                  <a:lnTo>
                    <a:pt x="26205" y="21722"/>
                  </a:lnTo>
                  <a:lnTo>
                    <a:pt x="26231" y="21453"/>
                  </a:lnTo>
                  <a:lnTo>
                    <a:pt x="26256" y="21184"/>
                  </a:lnTo>
                  <a:lnTo>
                    <a:pt x="26256" y="20903"/>
                  </a:lnTo>
                  <a:lnTo>
                    <a:pt x="26256" y="5341"/>
                  </a:lnTo>
                  <a:lnTo>
                    <a:pt x="26256" y="5072"/>
                  </a:lnTo>
                  <a:lnTo>
                    <a:pt x="26231" y="4803"/>
                  </a:lnTo>
                  <a:lnTo>
                    <a:pt x="26205" y="4534"/>
                  </a:lnTo>
                  <a:lnTo>
                    <a:pt x="26154" y="4265"/>
                  </a:lnTo>
                  <a:lnTo>
                    <a:pt x="26090" y="4009"/>
                  </a:lnTo>
                  <a:lnTo>
                    <a:pt x="26026" y="3753"/>
                  </a:lnTo>
                  <a:lnTo>
                    <a:pt x="25936" y="3509"/>
                  </a:lnTo>
                  <a:lnTo>
                    <a:pt x="25847" y="3266"/>
                  </a:lnTo>
                  <a:lnTo>
                    <a:pt x="25731" y="3023"/>
                  </a:lnTo>
                  <a:lnTo>
                    <a:pt x="25616" y="2792"/>
                  </a:lnTo>
                  <a:lnTo>
                    <a:pt x="25488" y="2574"/>
                  </a:lnTo>
                  <a:lnTo>
                    <a:pt x="25347" y="2357"/>
                  </a:lnTo>
                  <a:lnTo>
                    <a:pt x="25206" y="2152"/>
                  </a:lnTo>
                  <a:lnTo>
                    <a:pt x="25040" y="1947"/>
                  </a:lnTo>
                  <a:lnTo>
                    <a:pt x="24873" y="1755"/>
                  </a:lnTo>
                  <a:lnTo>
                    <a:pt x="24694" y="1563"/>
                  </a:lnTo>
                  <a:lnTo>
                    <a:pt x="24515" y="1383"/>
                  </a:lnTo>
                  <a:lnTo>
                    <a:pt x="24322" y="1217"/>
                  </a:lnTo>
                  <a:lnTo>
                    <a:pt x="24117" y="1063"/>
                  </a:lnTo>
                  <a:lnTo>
                    <a:pt x="23900" y="909"/>
                  </a:lnTo>
                  <a:lnTo>
                    <a:pt x="23682" y="768"/>
                  </a:lnTo>
                  <a:lnTo>
                    <a:pt x="23464" y="640"/>
                  </a:lnTo>
                  <a:lnTo>
                    <a:pt x="23234" y="525"/>
                  </a:lnTo>
                  <a:lnTo>
                    <a:pt x="22990" y="423"/>
                  </a:lnTo>
                  <a:lnTo>
                    <a:pt x="22747" y="320"/>
                  </a:lnTo>
                  <a:lnTo>
                    <a:pt x="22504" y="243"/>
                  </a:lnTo>
                  <a:lnTo>
                    <a:pt x="22248" y="167"/>
                  </a:lnTo>
                  <a:lnTo>
                    <a:pt x="21991" y="102"/>
                  </a:lnTo>
                  <a:lnTo>
                    <a:pt x="21722" y="64"/>
                  </a:lnTo>
                  <a:lnTo>
                    <a:pt x="21466" y="26"/>
                  </a:lnTo>
                  <a:lnTo>
                    <a:pt x="211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" name="Google Shape;1924;p38">
              <a:extLst>
                <a:ext uri="{FF2B5EF4-FFF2-40B4-BE49-F238E27FC236}">
                  <a16:creationId xmlns:a16="http://schemas.microsoft.com/office/drawing/2014/main" id="{D4B16460-9115-A5CC-2F50-5DAC36AB1B9D}"/>
                </a:ext>
              </a:extLst>
            </p:cNvPr>
            <p:cNvSpPr/>
            <p:nvPr/>
          </p:nvSpPr>
          <p:spPr>
            <a:xfrm>
              <a:off x="1623520" y="1254966"/>
              <a:ext cx="1172579" cy="1171926"/>
            </a:xfrm>
            <a:custGeom>
              <a:avLst/>
              <a:gdLst/>
              <a:ahLst/>
              <a:cxnLst/>
              <a:rect l="l" t="t" r="r" b="b"/>
              <a:pathLst>
                <a:path w="23350" h="23337" extrusionOk="0">
                  <a:moveTo>
                    <a:pt x="4509" y="0"/>
                  </a:moveTo>
                  <a:lnTo>
                    <a:pt x="4265" y="26"/>
                  </a:lnTo>
                  <a:lnTo>
                    <a:pt x="4035" y="51"/>
                  </a:lnTo>
                  <a:lnTo>
                    <a:pt x="3792" y="90"/>
                  </a:lnTo>
                  <a:lnTo>
                    <a:pt x="3561" y="141"/>
                  </a:lnTo>
                  <a:lnTo>
                    <a:pt x="3343" y="205"/>
                  </a:lnTo>
                  <a:lnTo>
                    <a:pt x="3126" y="282"/>
                  </a:lnTo>
                  <a:lnTo>
                    <a:pt x="2908" y="372"/>
                  </a:lnTo>
                  <a:lnTo>
                    <a:pt x="2690" y="461"/>
                  </a:lnTo>
                  <a:lnTo>
                    <a:pt x="2485" y="564"/>
                  </a:lnTo>
                  <a:lnTo>
                    <a:pt x="2293" y="679"/>
                  </a:lnTo>
                  <a:lnTo>
                    <a:pt x="2101" y="807"/>
                  </a:lnTo>
                  <a:lnTo>
                    <a:pt x="1909" y="935"/>
                  </a:lnTo>
                  <a:lnTo>
                    <a:pt x="1729" y="1076"/>
                  </a:lnTo>
                  <a:lnTo>
                    <a:pt x="1563" y="1230"/>
                  </a:lnTo>
                  <a:lnTo>
                    <a:pt x="1396" y="1383"/>
                  </a:lnTo>
                  <a:lnTo>
                    <a:pt x="1230" y="1550"/>
                  </a:lnTo>
                  <a:lnTo>
                    <a:pt x="1089" y="1729"/>
                  </a:lnTo>
                  <a:lnTo>
                    <a:pt x="948" y="1909"/>
                  </a:lnTo>
                  <a:lnTo>
                    <a:pt x="807" y="2088"/>
                  </a:lnTo>
                  <a:lnTo>
                    <a:pt x="692" y="2280"/>
                  </a:lnTo>
                  <a:lnTo>
                    <a:pt x="577" y="2485"/>
                  </a:lnTo>
                  <a:lnTo>
                    <a:pt x="474" y="2690"/>
                  </a:lnTo>
                  <a:lnTo>
                    <a:pt x="372" y="2895"/>
                  </a:lnTo>
                  <a:lnTo>
                    <a:pt x="295" y="3112"/>
                  </a:lnTo>
                  <a:lnTo>
                    <a:pt x="218" y="3330"/>
                  </a:lnTo>
                  <a:lnTo>
                    <a:pt x="154" y="3561"/>
                  </a:lnTo>
                  <a:lnTo>
                    <a:pt x="103" y="3791"/>
                  </a:lnTo>
                  <a:lnTo>
                    <a:pt x="52" y="4022"/>
                  </a:lnTo>
                  <a:lnTo>
                    <a:pt x="26" y="4265"/>
                  </a:lnTo>
                  <a:lnTo>
                    <a:pt x="13" y="4509"/>
                  </a:lnTo>
                  <a:lnTo>
                    <a:pt x="0" y="4752"/>
                  </a:lnTo>
                  <a:lnTo>
                    <a:pt x="0" y="18584"/>
                  </a:lnTo>
                  <a:lnTo>
                    <a:pt x="13" y="18828"/>
                  </a:lnTo>
                  <a:lnTo>
                    <a:pt x="26" y="19071"/>
                  </a:lnTo>
                  <a:lnTo>
                    <a:pt x="52" y="19314"/>
                  </a:lnTo>
                  <a:lnTo>
                    <a:pt x="103" y="19545"/>
                  </a:lnTo>
                  <a:lnTo>
                    <a:pt x="154" y="19776"/>
                  </a:lnTo>
                  <a:lnTo>
                    <a:pt x="218" y="19993"/>
                  </a:lnTo>
                  <a:lnTo>
                    <a:pt x="295" y="20224"/>
                  </a:lnTo>
                  <a:lnTo>
                    <a:pt x="372" y="20429"/>
                  </a:lnTo>
                  <a:lnTo>
                    <a:pt x="474" y="20646"/>
                  </a:lnTo>
                  <a:lnTo>
                    <a:pt x="577" y="20851"/>
                  </a:lnTo>
                  <a:lnTo>
                    <a:pt x="692" y="21043"/>
                  </a:lnTo>
                  <a:lnTo>
                    <a:pt x="807" y="21248"/>
                  </a:lnTo>
                  <a:lnTo>
                    <a:pt x="948" y="21428"/>
                  </a:lnTo>
                  <a:lnTo>
                    <a:pt x="1089" y="21607"/>
                  </a:lnTo>
                  <a:lnTo>
                    <a:pt x="1230" y="21786"/>
                  </a:lnTo>
                  <a:lnTo>
                    <a:pt x="1396" y="21940"/>
                  </a:lnTo>
                  <a:lnTo>
                    <a:pt x="1563" y="22107"/>
                  </a:lnTo>
                  <a:lnTo>
                    <a:pt x="1729" y="22247"/>
                  </a:lnTo>
                  <a:lnTo>
                    <a:pt x="1909" y="22388"/>
                  </a:lnTo>
                  <a:lnTo>
                    <a:pt x="2101" y="22529"/>
                  </a:lnTo>
                  <a:lnTo>
                    <a:pt x="2293" y="22644"/>
                  </a:lnTo>
                  <a:lnTo>
                    <a:pt x="2485" y="22760"/>
                  </a:lnTo>
                  <a:lnTo>
                    <a:pt x="2690" y="22875"/>
                  </a:lnTo>
                  <a:lnTo>
                    <a:pt x="2908" y="22965"/>
                  </a:lnTo>
                  <a:lnTo>
                    <a:pt x="3126" y="23054"/>
                  </a:lnTo>
                  <a:lnTo>
                    <a:pt x="3343" y="23118"/>
                  </a:lnTo>
                  <a:lnTo>
                    <a:pt x="3561" y="23182"/>
                  </a:lnTo>
                  <a:lnTo>
                    <a:pt x="3792" y="23246"/>
                  </a:lnTo>
                  <a:lnTo>
                    <a:pt x="4035" y="23285"/>
                  </a:lnTo>
                  <a:lnTo>
                    <a:pt x="4265" y="23310"/>
                  </a:lnTo>
                  <a:lnTo>
                    <a:pt x="4509" y="23336"/>
                  </a:lnTo>
                  <a:lnTo>
                    <a:pt x="18828" y="23336"/>
                  </a:lnTo>
                  <a:lnTo>
                    <a:pt x="19071" y="23310"/>
                  </a:lnTo>
                  <a:lnTo>
                    <a:pt x="19315" y="23285"/>
                  </a:lnTo>
                  <a:lnTo>
                    <a:pt x="19545" y="23246"/>
                  </a:lnTo>
                  <a:lnTo>
                    <a:pt x="19776" y="23182"/>
                  </a:lnTo>
                  <a:lnTo>
                    <a:pt x="20006" y="23118"/>
                  </a:lnTo>
                  <a:lnTo>
                    <a:pt x="20224" y="23054"/>
                  </a:lnTo>
                  <a:lnTo>
                    <a:pt x="20442" y="22965"/>
                  </a:lnTo>
                  <a:lnTo>
                    <a:pt x="20647" y="22875"/>
                  </a:lnTo>
                  <a:lnTo>
                    <a:pt x="20852" y="22760"/>
                  </a:lnTo>
                  <a:lnTo>
                    <a:pt x="21056" y="22644"/>
                  </a:lnTo>
                  <a:lnTo>
                    <a:pt x="21249" y="22529"/>
                  </a:lnTo>
                  <a:lnTo>
                    <a:pt x="21428" y="22388"/>
                  </a:lnTo>
                  <a:lnTo>
                    <a:pt x="21607" y="22247"/>
                  </a:lnTo>
                  <a:lnTo>
                    <a:pt x="21787" y="22107"/>
                  </a:lnTo>
                  <a:lnTo>
                    <a:pt x="21953" y="21940"/>
                  </a:lnTo>
                  <a:lnTo>
                    <a:pt x="22107" y="21786"/>
                  </a:lnTo>
                  <a:lnTo>
                    <a:pt x="22260" y="21607"/>
                  </a:lnTo>
                  <a:lnTo>
                    <a:pt x="22401" y="21428"/>
                  </a:lnTo>
                  <a:lnTo>
                    <a:pt x="22529" y="21248"/>
                  </a:lnTo>
                  <a:lnTo>
                    <a:pt x="22657" y="21043"/>
                  </a:lnTo>
                  <a:lnTo>
                    <a:pt x="22773" y="20851"/>
                  </a:lnTo>
                  <a:lnTo>
                    <a:pt x="22875" y="20646"/>
                  </a:lnTo>
                  <a:lnTo>
                    <a:pt x="22965" y="20429"/>
                  </a:lnTo>
                  <a:lnTo>
                    <a:pt x="23055" y="20224"/>
                  </a:lnTo>
                  <a:lnTo>
                    <a:pt x="23131" y="19993"/>
                  </a:lnTo>
                  <a:lnTo>
                    <a:pt x="23195" y="19776"/>
                  </a:lnTo>
                  <a:lnTo>
                    <a:pt x="23247" y="19545"/>
                  </a:lnTo>
                  <a:lnTo>
                    <a:pt x="23285" y="19314"/>
                  </a:lnTo>
                  <a:lnTo>
                    <a:pt x="23323" y="19071"/>
                  </a:lnTo>
                  <a:lnTo>
                    <a:pt x="23336" y="18828"/>
                  </a:lnTo>
                  <a:lnTo>
                    <a:pt x="23349" y="18584"/>
                  </a:lnTo>
                  <a:lnTo>
                    <a:pt x="23349" y="4752"/>
                  </a:lnTo>
                  <a:lnTo>
                    <a:pt x="23336" y="4509"/>
                  </a:lnTo>
                  <a:lnTo>
                    <a:pt x="23323" y="4265"/>
                  </a:lnTo>
                  <a:lnTo>
                    <a:pt x="23285" y="4022"/>
                  </a:lnTo>
                  <a:lnTo>
                    <a:pt x="23247" y="3791"/>
                  </a:lnTo>
                  <a:lnTo>
                    <a:pt x="23195" y="3561"/>
                  </a:lnTo>
                  <a:lnTo>
                    <a:pt x="23131" y="3330"/>
                  </a:lnTo>
                  <a:lnTo>
                    <a:pt x="23055" y="3112"/>
                  </a:lnTo>
                  <a:lnTo>
                    <a:pt x="22965" y="2895"/>
                  </a:lnTo>
                  <a:lnTo>
                    <a:pt x="22875" y="2690"/>
                  </a:lnTo>
                  <a:lnTo>
                    <a:pt x="22773" y="2485"/>
                  </a:lnTo>
                  <a:lnTo>
                    <a:pt x="22657" y="2280"/>
                  </a:lnTo>
                  <a:lnTo>
                    <a:pt x="22529" y="2088"/>
                  </a:lnTo>
                  <a:lnTo>
                    <a:pt x="22401" y="1909"/>
                  </a:lnTo>
                  <a:lnTo>
                    <a:pt x="22260" y="1729"/>
                  </a:lnTo>
                  <a:lnTo>
                    <a:pt x="22107" y="1550"/>
                  </a:lnTo>
                  <a:lnTo>
                    <a:pt x="21953" y="1383"/>
                  </a:lnTo>
                  <a:lnTo>
                    <a:pt x="21787" y="1230"/>
                  </a:lnTo>
                  <a:lnTo>
                    <a:pt x="21607" y="1076"/>
                  </a:lnTo>
                  <a:lnTo>
                    <a:pt x="21428" y="935"/>
                  </a:lnTo>
                  <a:lnTo>
                    <a:pt x="21249" y="807"/>
                  </a:lnTo>
                  <a:lnTo>
                    <a:pt x="21056" y="679"/>
                  </a:lnTo>
                  <a:lnTo>
                    <a:pt x="20852" y="564"/>
                  </a:lnTo>
                  <a:lnTo>
                    <a:pt x="20647" y="461"/>
                  </a:lnTo>
                  <a:lnTo>
                    <a:pt x="20442" y="372"/>
                  </a:lnTo>
                  <a:lnTo>
                    <a:pt x="20224" y="282"/>
                  </a:lnTo>
                  <a:lnTo>
                    <a:pt x="20006" y="205"/>
                  </a:lnTo>
                  <a:lnTo>
                    <a:pt x="19776" y="141"/>
                  </a:lnTo>
                  <a:lnTo>
                    <a:pt x="19545" y="90"/>
                  </a:lnTo>
                  <a:lnTo>
                    <a:pt x="19315" y="51"/>
                  </a:lnTo>
                  <a:lnTo>
                    <a:pt x="19071" y="26"/>
                  </a:lnTo>
                  <a:lnTo>
                    <a:pt x="18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" name="Google Shape;1925;p38">
              <a:extLst>
                <a:ext uri="{FF2B5EF4-FFF2-40B4-BE49-F238E27FC236}">
                  <a16:creationId xmlns:a16="http://schemas.microsoft.com/office/drawing/2014/main" id="{CA9F05B0-D64B-DE95-06A7-32FD9424B5B4}"/>
                </a:ext>
              </a:extLst>
            </p:cNvPr>
            <p:cNvSpPr/>
            <p:nvPr/>
          </p:nvSpPr>
          <p:spPr>
            <a:xfrm>
              <a:off x="2651305" y="1619641"/>
              <a:ext cx="77887" cy="58554"/>
            </a:xfrm>
            <a:custGeom>
              <a:avLst/>
              <a:gdLst/>
              <a:ahLst/>
              <a:cxnLst/>
              <a:rect l="l" t="t" r="r" b="b"/>
              <a:pathLst>
                <a:path w="1551" h="1166" extrusionOk="0">
                  <a:moveTo>
                    <a:pt x="1307" y="0"/>
                  </a:moveTo>
                  <a:lnTo>
                    <a:pt x="1268" y="13"/>
                  </a:lnTo>
                  <a:lnTo>
                    <a:pt x="1217" y="26"/>
                  </a:lnTo>
                  <a:lnTo>
                    <a:pt x="1179" y="39"/>
                  </a:lnTo>
                  <a:lnTo>
                    <a:pt x="116" y="730"/>
                  </a:lnTo>
                  <a:lnTo>
                    <a:pt x="77" y="756"/>
                  </a:lnTo>
                  <a:lnTo>
                    <a:pt x="39" y="794"/>
                  </a:lnTo>
                  <a:lnTo>
                    <a:pt x="26" y="833"/>
                  </a:lnTo>
                  <a:lnTo>
                    <a:pt x="0" y="871"/>
                  </a:lnTo>
                  <a:lnTo>
                    <a:pt x="0" y="922"/>
                  </a:lnTo>
                  <a:lnTo>
                    <a:pt x="0" y="974"/>
                  </a:lnTo>
                  <a:lnTo>
                    <a:pt x="13" y="1012"/>
                  </a:lnTo>
                  <a:lnTo>
                    <a:pt x="39" y="1063"/>
                  </a:lnTo>
                  <a:lnTo>
                    <a:pt x="77" y="1102"/>
                  </a:lnTo>
                  <a:lnTo>
                    <a:pt x="128" y="1140"/>
                  </a:lnTo>
                  <a:lnTo>
                    <a:pt x="180" y="1166"/>
                  </a:lnTo>
                  <a:lnTo>
                    <a:pt x="308" y="1166"/>
                  </a:lnTo>
                  <a:lnTo>
                    <a:pt x="372" y="1127"/>
                  </a:lnTo>
                  <a:lnTo>
                    <a:pt x="1435" y="448"/>
                  </a:lnTo>
                  <a:lnTo>
                    <a:pt x="1473" y="423"/>
                  </a:lnTo>
                  <a:lnTo>
                    <a:pt x="1499" y="384"/>
                  </a:lnTo>
                  <a:lnTo>
                    <a:pt x="1524" y="346"/>
                  </a:lnTo>
                  <a:lnTo>
                    <a:pt x="1537" y="295"/>
                  </a:lnTo>
                  <a:lnTo>
                    <a:pt x="1550" y="256"/>
                  </a:lnTo>
                  <a:lnTo>
                    <a:pt x="1550" y="205"/>
                  </a:lnTo>
                  <a:lnTo>
                    <a:pt x="1537" y="154"/>
                  </a:lnTo>
                  <a:lnTo>
                    <a:pt x="1512" y="115"/>
                  </a:lnTo>
                  <a:lnTo>
                    <a:pt x="1473" y="77"/>
                  </a:lnTo>
                  <a:lnTo>
                    <a:pt x="1435" y="51"/>
                  </a:lnTo>
                  <a:lnTo>
                    <a:pt x="1396" y="26"/>
                  </a:lnTo>
                  <a:lnTo>
                    <a:pt x="1358" y="13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0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" name="Google Shape;1926;p38">
              <a:extLst>
                <a:ext uri="{FF2B5EF4-FFF2-40B4-BE49-F238E27FC236}">
                  <a16:creationId xmlns:a16="http://schemas.microsoft.com/office/drawing/2014/main" id="{29F95CEC-FEC9-BBEA-85DC-AA6432F918C6}"/>
                </a:ext>
              </a:extLst>
            </p:cNvPr>
            <p:cNvSpPr/>
            <p:nvPr/>
          </p:nvSpPr>
          <p:spPr>
            <a:xfrm>
              <a:off x="2049910" y="1554660"/>
              <a:ext cx="301104" cy="117760"/>
            </a:xfrm>
            <a:custGeom>
              <a:avLst/>
              <a:gdLst/>
              <a:ahLst/>
              <a:cxnLst/>
              <a:rect l="l" t="t" r="r" b="b"/>
              <a:pathLst>
                <a:path w="5996" h="2345" extrusionOk="0">
                  <a:moveTo>
                    <a:pt x="3395" y="1"/>
                  </a:moveTo>
                  <a:lnTo>
                    <a:pt x="3344" y="13"/>
                  </a:lnTo>
                  <a:lnTo>
                    <a:pt x="3293" y="26"/>
                  </a:lnTo>
                  <a:lnTo>
                    <a:pt x="3254" y="52"/>
                  </a:lnTo>
                  <a:lnTo>
                    <a:pt x="3216" y="77"/>
                  </a:lnTo>
                  <a:lnTo>
                    <a:pt x="3190" y="116"/>
                  </a:lnTo>
                  <a:lnTo>
                    <a:pt x="3165" y="154"/>
                  </a:lnTo>
                  <a:lnTo>
                    <a:pt x="3152" y="193"/>
                  </a:lnTo>
                  <a:lnTo>
                    <a:pt x="3152" y="244"/>
                  </a:lnTo>
                  <a:lnTo>
                    <a:pt x="3152" y="833"/>
                  </a:lnTo>
                  <a:lnTo>
                    <a:pt x="2409" y="833"/>
                  </a:lnTo>
                  <a:lnTo>
                    <a:pt x="2358" y="846"/>
                  </a:lnTo>
                  <a:lnTo>
                    <a:pt x="2319" y="859"/>
                  </a:lnTo>
                  <a:lnTo>
                    <a:pt x="2268" y="872"/>
                  </a:lnTo>
                  <a:lnTo>
                    <a:pt x="2242" y="910"/>
                  </a:lnTo>
                  <a:lnTo>
                    <a:pt x="2204" y="948"/>
                  </a:lnTo>
                  <a:lnTo>
                    <a:pt x="2178" y="987"/>
                  </a:lnTo>
                  <a:lnTo>
                    <a:pt x="2166" y="1025"/>
                  </a:lnTo>
                  <a:lnTo>
                    <a:pt x="2166" y="1076"/>
                  </a:lnTo>
                  <a:lnTo>
                    <a:pt x="2166" y="1858"/>
                  </a:lnTo>
                  <a:lnTo>
                    <a:pt x="244" y="1858"/>
                  </a:lnTo>
                  <a:lnTo>
                    <a:pt x="193" y="1871"/>
                  </a:lnTo>
                  <a:lnTo>
                    <a:pt x="155" y="1883"/>
                  </a:lnTo>
                  <a:lnTo>
                    <a:pt x="103" y="1909"/>
                  </a:lnTo>
                  <a:lnTo>
                    <a:pt x="78" y="1935"/>
                  </a:lnTo>
                  <a:lnTo>
                    <a:pt x="39" y="1973"/>
                  </a:lnTo>
                  <a:lnTo>
                    <a:pt x="27" y="2011"/>
                  </a:lnTo>
                  <a:lnTo>
                    <a:pt x="1" y="2063"/>
                  </a:lnTo>
                  <a:lnTo>
                    <a:pt x="1" y="2101"/>
                  </a:lnTo>
                  <a:lnTo>
                    <a:pt x="1" y="2152"/>
                  </a:lnTo>
                  <a:lnTo>
                    <a:pt x="27" y="2204"/>
                  </a:lnTo>
                  <a:lnTo>
                    <a:pt x="39" y="2242"/>
                  </a:lnTo>
                  <a:lnTo>
                    <a:pt x="78" y="2280"/>
                  </a:lnTo>
                  <a:lnTo>
                    <a:pt x="103" y="2306"/>
                  </a:lnTo>
                  <a:lnTo>
                    <a:pt x="155" y="2332"/>
                  </a:lnTo>
                  <a:lnTo>
                    <a:pt x="193" y="2344"/>
                  </a:lnTo>
                  <a:lnTo>
                    <a:pt x="5803" y="2344"/>
                  </a:lnTo>
                  <a:lnTo>
                    <a:pt x="5854" y="2332"/>
                  </a:lnTo>
                  <a:lnTo>
                    <a:pt x="5893" y="2306"/>
                  </a:lnTo>
                  <a:lnTo>
                    <a:pt x="5931" y="2280"/>
                  </a:lnTo>
                  <a:lnTo>
                    <a:pt x="5957" y="2242"/>
                  </a:lnTo>
                  <a:lnTo>
                    <a:pt x="5982" y="2204"/>
                  </a:lnTo>
                  <a:lnTo>
                    <a:pt x="5995" y="2152"/>
                  </a:lnTo>
                  <a:lnTo>
                    <a:pt x="5995" y="2101"/>
                  </a:lnTo>
                  <a:lnTo>
                    <a:pt x="5995" y="2063"/>
                  </a:lnTo>
                  <a:lnTo>
                    <a:pt x="5982" y="2011"/>
                  </a:lnTo>
                  <a:lnTo>
                    <a:pt x="5957" y="1973"/>
                  </a:lnTo>
                  <a:lnTo>
                    <a:pt x="5931" y="1935"/>
                  </a:lnTo>
                  <a:lnTo>
                    <a:pt x="5893" y="1909"/>
                  </a:lnTo>
                  <a:lnTo>
                    <a:pt x="5854" y="1883"/>
                  </a:lnTo>
                  <a:lnTo>
                    <a:pt x="5803" y="1871"/>
                  </a:lnTo>
                  <a:lnTo>
                    <a:pt x="5752" y="1858"/>
                  </a:lnTo>
                  <a:lnTo>
                    <a:pt x="4727" y="1858"/>
                  </a:lnTo>
                  <a:lnTo>
                    <a:pt x="4727" y="551"/>
                  </a:lnTo>
                  <a:lnTo>
                    <a:pt x="4714" y="513"/>
                  </a:lnTo>
                  <a:lnTo>
                    <a:pt x="4701" y="462"/>
                  </a:lnTo>
                  <a:lnTo>
                    <a:pt x="4689" y="423"/>
                  </a:lnTo>
                  <a:lnTo>
                    <a:pt x="4650" y="385"/>
                  </a:lnTo>
                  <a:lnTo>
                    <a:pt x="4625" y="359"/>
                  </a:lnTo>
                  <a:lnTo>
                    <a:pt x="4573" y="334"/>
                  </a:lnTo>
                  <a:lnTo>
                    <a:pt x="4535" y="321"/>
                  </a:lnTo>
                  <a:lnTo>
                    <a:pt x="4484" y="308"/>
                  </a:lnTo>
                  <a:lnTo>
                    <a:pt x="4433" y="321"/>
                  </a:lnTo>
                  <a:lnTo>
                    <a:pt x="4394" y="334"/>
                  </a:lnTo>
                  <a:lnTo>
                    <a:pt x="4343" y="359"/>
                  </a:lnTo>
                  <a:lnTo>
                    <a:pt x="4304" y="385"/>
                  </a:lnTo>
                  <a:lnTo>
                    <a:pt x="4279" y="423"/>
                  </a:lnTo>
                  <a:lnTo>
                    <a:pt x="4253" y="462"/>
                  </a:lnTo>
                  <a:lnTo>
                    <a:pt x="4240" y="513"/>
                  </a:lnTo>
                  <a:lnTo>
                    <a:pt x="4240" y="551"/>
                  </a:lnTo>
                  <a:lnTo>
                    <a:pt x="4240" y="1858"/>
                  </a:lnTo>
                  <a:lnTo>
                    <a:pt x="2652" y="1858"/>
                  </a:lnTo>
                  <a:lnTo>
                    <a:pt x="2652" y="1320"/>
                  </a:lnTo>
                  <a:lnTo>
                    <a:pt x="3446" y="1320"/>
                  </a:lnTo>
                  <a:lnTo>
                    <a:pt x="3485" y="1307"/>
                  </a:lnTo>
                  <a:lnTo>
                    <a:pt x="3523" y="1281"/>
                  </a:lnTo>
                  <a:lnTo>
                    <a:pt x="3562" y="1256"/>
                  </a:lnTo>
                  <a:lnTo>
                    <a:pt x="3587" y="1217"/>
                  </a:lnTo>
                  <a:lnTo>
                    <a:pt x="3613" y="1179"/>
                  </a:lnTo>
                  <a:lnTo>
                    <a:pt x="3626" y="1128"/>
                  </a:lnTo>
                  <a:lnTo>
                    <a:pt x="3638" y="1076"/>
                  </a:lnTo>
                  <a:lnTo>
                    <a:pt x="3638" y="244"/>
                  </a:lnTo>
                  <a:lnTo>
                    <a:pt x="3626" y="193"/>
                  </a:lnTo>
                  <a:lnTo>
                    <a:pt x="3613" y="154"/>
                  </a:lnTo>
                  <a:lnTo>
                    <a:pt x="3587" y="116"/>
                  </a:lnTo>
                  <a:lnTo>
                    <a:pt x="3562" y="77"/>
                  </a:lnTo>
                  <a:lnTo>
                    <a:pt x="3523" y="52"/>
                  </a:lnTo>
                  <a:lnTo>
                    <a:pt x="3485" y="26"/>
                  </a:lnTo>
                  <a:lnTo>
                    <a:pt x="3446" y="13"/>
                  </a:lnTo>
                  <a:lnTo>
                    <a:pt x="33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" name="Google Shape;1927;p38">
              <a:extLst>
                <a:ext uri="{FF2B5EF4-FFF2-40B4-BE49-F238E27FC236}">
                  <a16:creationId xmlns:a16="http://schemas.microsoft.com/office/drawing/2014/main" id="{D0A49CAF-FADD-2FCE-B604-7519340D3612}"/>
                </a:ext>
              </a:extLst>
            </p:cNvPr>
            <p:cNvSpPr/>
            <p:nvPr/>
          </p:nvSpPr>
          <p:spPr>
            <a:xfrm>
              <a:off x="2008130" y="1750204"/>
              <a:ext cx="354435" cy="233511"/>
            </a:xfrm>
            <a:custGeom>
              <a:avLst/>
              <a:gdLst/>
              <a:ahLst/>
              <a:cxnLst/>
              <a:rect l="l" t="t" r="r" b="b"/>
              <a:pathLst>
                <a:path w="7058" h="4650" extrusionOk="0">
                  <a:moveTo>
                    <a:pt x="218" y="0"/>
                  </a:moveTo>
                  <a:lnTo>
                    <a:pt x="167" y="13"/>
                  </a:lnTo>
                  <a:lnTo>
                    <a:pt x="129" y="26"/>
                  </a:lnTo>
                  <a:lnTo>
                    <a:pt x="90" y="51"/>
                  </a:lnTo>
                  <a:lnTo>
                    <a:pt x="52" y="90"/>
                  </a:lnTo>
                  <a:lnTo>
                    <a:pt x="26" y="128"/>
                  </a:lnTo>
                  <a:lnTo>
                    <a:pt x="13" y="180"/>
                  </a:lnTo>
                  <a:lnTo>
                    <a:pt x="0" y="218"/>
                  </a:lnTo>
                  <a:lnTo>
                    <a:pt x="0" y="269"/>
                  </a:lnTo>
                  <a:lnTo>
                    <a:pt x="13" y="320"/>
                  </a:lnTo>
                  <a:lnTo>
                    <a:pt x="39" y="359"/>
                  </a:lnTo>
                  <a:lnTo>
                    <a:pt x="65" y="397"/>
                  </a:lnTo>
                  <a:lnTo>
                    <a:pt x="103" y="436"/>
                  </a:lnTo>
                  <a:lnTo>
                    <a:pt x="1230" y="1319"/>
                  </a:lnTo>
                  <a:lnTo>
                    <a:pt x="1230" y="2152"/>
                  </a:lnTo>
                  <a:lnTo>
                    <a:pt x="1243" y="2203"/>
                  </a:lnTo>
                  <a:lnTo>
                    <a:pt x="1256" y="2242"/>
                  </a:lnTo>
                  <a:lnTo>
                    <a:pt x="1268" y="2293"/>
                  </a:lnTo>
                  <a:lnTo>
                    <a:pt x="1307" y="2318"/>
                  </a:lnTo>
                  <a:lnTo>
                    <a:pt x="1332" y="2357"/>
                  </a:lnTo>
                  <a:lnTo>
                    <a:pt x="1384" y="2370"/>
                  </a:lnTo>
                  <a:lnTo>
                    <a:pt x="1422" y="2382"/>
                  </a:lnTo>
                  <a:lnTo>
                    <a:pt x="1473" y="2395"/>
                  </a:lnTo>
                  <a:lnTo>
                    <a:pt x="5546" y="2395"/>
                  </a:lnTo>
                  <a:lnTo>
                    <a:pt x="5546" y="3484"/>
                  </a:lnTo>
                  <a:lnTo>
                    <a:pt x="4906" y="4252"/>
                  </a:lnTo>
                  <a:lnTo>
                    <a:pt x="4880" y="4291"/>
                  </a:lnTo>
                  <a:lnTo>
                    <a:pt x="4855" y="4342"/>
                  </a:lnTo>
                  <a:lnTo>
                    <a:pt x="4855" y="4381"/>
                  </a:lnTo>
                  <a:lnTo>
                    <a:pt x="4855" y="4432"/>
                  </a:lnTo>
                  <a:lnTo>
                    <a:pt x="4855" y="4470"/>
                  </a:lnTo>
                  <a:lnTo>
                    <a:pt x="4880" y="4521"/>
                  </a:lnTo>
                  <a:lnTo>
                    <a:pt x="4906" y="4560"/>
                  </a:lnTo>
                  <a:lnTo>
                    <a:pt x="4932" y="4598"/>
                  </a:lnTo>
                  <a:lnTo>
                    <a:pt x="4970" y="4624"/>
                  </a:lnTo>
                  <a:lnTo>
                    <a:pt x="5008" y="4637"/>
                  </a:lnTo>
                  <a:lnTo>
                    <a:pt x="5098" y="4649"/>
                  </a:lnTo>
                  <a:lnTo>
                    <a:pt x="5149" y="4649"/>
                  </a:lnTo>
                  <a:lnTo>
                    <a:pt x="5200" y="4624"/>
                  </a:lnTo>
                  <a:lnTo>
                    <a:pt x="5239" y="4598"/>
                  </a:lnTo>
                  <a:lnTo>
                    <a:pt x="5277" y="4560"/>
                  </a:lnTo>
                  <a:lnTo>
                    <a:pt x="5982" y="3727"/>
                  </a:lnTo>
                  <a:lnTo>
                    <a:pt x="6020" y="3650"/>
                  </a:lnTo>
                  <a:lnTo>
                    <a:pt x="6033" y="3574"/>
                  </a:lnTo>
                  <a:lnTo>
                    <a:pt x="6033" y="2395"/>
                  </a:lnTo>
                  <a:lnTo>
                    <a:pt x="6814" y="2395"/>
                  </a:lnTo>
                  <a:lnTo>
                    <a:pt x="6865" y="2382"/>
                  </a:lnTo>
                  <a:lnTo>
                    <a:pt x="6904" y="2370"/>
                  </a:lnTo>
                  <a:lnTo>
                    <a:pt x="6942" y="2357"/>
                  </a:lnTo>
                  <a:lnTo>
                    <a:pt x="6981" y="2318"/>
                  </a:lnTo>
                  <a:lnTo>
                    <a:pt x="7006" y="2293"/>
                  </a:lnTo>
                  <a:lnTo>
                    <a:pt x="7032" y="2242"/>
                  </a:lnTo>
                  <a:lnTo>
                    <a:pt x="7045" y="2203"/>
                  </a:lnTo>
                  <a:lnTo>
                    <a:pt x="7058" y="2152"/>
                  </a:lnTo>
                  <a:lnTo>
                    <a:pt x="7045" y="2101"/>
                  </a:lnTo>
                  <a:lnTo>
                    <a:pt x="7032" y="2062"/>
                  </a:lnTo>
                  <a:lnTo>
                    <a:pt x="7006" y="2011"/>
                  </a:lnTo>
                  <a:lnTo>
                    <a:pt x="6981" y="1985"/>
                  </a:lnTo>
                  <a:lnTo>
                    <a:pt x="6942" y="1947"/>
                  </a:lnTo>
                  <a:lnTo>
                    <a:pt x="6904" y="1921"/>
                  </a:lnTo>
                  <a:lnTo>
                    <a:pt x="6865" y="1909"/>
                  </a:lnTo>
                  <a:lnTo>
                    <a:pt x="3766" y="1909"/>
                  </a:lnTo>
                  <a:lnTo>
                    <a:pt x="3766" y="244"/>
                  </a:lnTo>
                  <a:lnTo>
                    <a:pt x="3766" y="192"/>
                  </a:lnTo>
                  <a:lnTo>
                    <a:pt x="3753" y="141"/>
                  </a:lnTo>
                  <a:lnTo>
                    <a:pt x="3728" y="103"/>
                  </a:lnTo>
                  <a:lnTo>
                    <a:pt x="3702" y="64"/>
                  </a:lnTo>
                  <a:lnTo>
                    <a:pt x="3664" y="39"/>
                  </a:lnTo>
                  <a:lnTo>
                    <a:pt x="3625" y="13"/>
                  </a:lnTo>
                  <a:lnTo>
                    <a:pt x="3574" y="0"/>
                  </a:lnTo>
                  <a:lnTo>
                    <a:pt x="3484" y="0"/>
                  </a:lnTo>
                  <a:lnTo>
                    <a:pt x="3433" y="13"/>
                  </a:lnTo>
                  <a:lnTo>
                    <a:pt x="3395" y="39"/>
                  </a:lnTo>
                  <a:lnTo>
                    <a:pt x="3356" y="64"/>
                  </a:lnTo>
                  <a:lnTo>
                    <a:pt x="3331" y="103"/>
                  </a:lnTo>
                  <a:lnTo>
                    <a:pt x="3305" y="141"/>
                  </a:lnTo>
                  <a:lnTo>
                    <a:pt x="3292" y="192"/>
                  </a:lnTo>
                  <a:lnTo>
                    <a:pt x="3292" y="244"/>
                  </a:lnTo>
                  <a:lnTo>
                    <a:pt x="3292" y="1909"/>
                  </a:lnTo>
                  <a:lnTo>
                    <a:pt x="1717" y="1909"/>
                  </a:lnTo>
                  <a:lnTo>
                    <a:pt x="1717" y="1191"/>
                  </a:lnTo>
                  <a:lnTo>
                    <a:pt x="1717" y="1140"/>
                  </a:lnTo>
                  <a:lnTo>
                    <a:pt x="1691" y="1089"/>
                  </a:lnTo>
                  <a:lnTo>
                    <a:pt x="1666" y="1038"/>
                  </a:lnTo>
                  <a:lnTo>
                    <a:pt x="1627" y="999"/>
                  </a:lnTo>
                  <a:lnTo>
                    <a:pt x="398" y="51"/>
                  </a:lnTo>
                  <a:lnTo>
                    <a:pt x="359" y="26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1928;p38">
              <a:extLst>
                <a:ext uri="{FF2B5EF4-FFF2-40B4-BE49-F238E27FC236}">
                  <a16:creationId xmlns:a16="http://schemas.microsoft.com/office/drawing/2014/main" id="{25A105EE-2F93-3EF2-2337-76D2F4750F10}"/>
                </a:ext>
              </a:extLst>
            </p:cNvPr>
            <p:cNvSpPr/>
            <p:nvPr/>
          </p:nvSpPr>
          <p:spPr>
            <a:xfrm>
              <a:off x="2487297" y="1939923"/>
              <a:ext cx="24506" cy="101038"/>
            </a:xfrm>
            <a:custGeom>
              <a:avLst/>
              <a:gdLst/>
              <a:ahLst/>
              <a:cxnLst/>
              <a:rect l="l" t="t" r="r" b="b"/>
              <a:pathLst>
                <a:path w="488" h="2012" extrusionOk="0">
                  <a:moveTo>
                    <a:pt x="244" y="1"/>
                  </a:moveTo>
                  <a:lnTo>
                    <a:pt x="192" y="13"/>
                  </a:lnTo>
                  <a:lnTo>
                    <a:pt x="154" y="26"/>
                  </a:lnTo>
                  <a:lnTo>
                    <a:pt x="103" y="39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13" y="154"/>
                  </a:lnTo>
                  <a:lnTo>
                    <a:pt x="0" y="193"/>
                  </a:lnTo>
                  <a:lnTo>
                    <a:pt x="0" y="244"/>
                  </a:lnTo>
                  <a:lnTo>
                    <a:pt x="0" y="1768"/>
                  </a:lnTo>
                  <a:lnTo>
                    <a:pt x="0" y="1819"/>
                  </a:lnTo>
                  <a:lnTo>
                    <a:pt x="13" y="1858"/>
                  </a:lnTo>
                  <a:lnTo>
                    <a:pt x="39" y="1909"/>
                  </a:lnTo>
                  <a:lnTo>
                    <a:pt x="77" y="1947"/>
                  </a:lnTo>
                  <a:lnTo>
                    <a:pt x="103" y="1973"/>
                  </a:lnTo>
                  <a:lnTo>
                    <a:pt x="154" y="1999"/>
                  </a:lnTo>
                  <a:lnTo>
                    <a:pt x="192" y="2011"/>
                  </a:lnTo>
                  <a:lnTo>
                    <a:pt x="295" y="2011"/>
                  </a:lnTo>
                  <a:lnTo>
                    <a:pt x="333" y="1999"/>
                  </a:lnTo>
                  <a:lnTo>
                    <a:pt x="385" y="1973"/>
                  </a:lnTo>
                  <a:lnTo>
                    <a:pt x="410" y="1947"/>
                  </a:lnTo>
                  <a:lnTo>
                    <a:pt x="449" y="1909"/>
                  </a:lnTo>
                  <a:lnTo>
                    <a:pt x="461" y="1858"/>
                  </a:lnTo>
                  <a:lnTo>
                    <a:pt x="487" y="1819"/>
                  </a:lnTo>
                  <a:lnTo>
                    <a:pt x="487" y="1768"/>
                  </a:lnTo>
                  <a:lnTo>
                    <a:pt x="487" y="244"/>
                  </a:lnTo>
                  <a:lnTo>
                    <a:pt x="487" y="193"/>
                  </a:lnTo>
                  <a:lnTo>
                    <a:pt x="461" y="154"/>
                  </a:lnTo>
                  <a:lnTo>
                    <a:pt x="449" y="116"/>
                  </a:lnTo>
                  <a:lnTo>
                    <a:pt x="410" y="77"/>
                  </a:lnTo>
                  <a:lnTo>
                    <a:pt x="385" y="39"/>
                  </a:lnTo>
                  <a:lnTo>
                    <a:pt x="333" y="26"/>
                  </a:lnTo>
                  <a:lnTo>
                    <a:pt x="295" y="13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1929;p38">
              <a:extLst>
                <a:ext uri="{FF2B5EF4-FFF2-40B4-BE49-F238E27FC236}">
                  <a16:creationId xmlns:a16="http://schemas.microsoft.com/office/drawing/2014/main" id="{6279E312-B3D4-A671-792A-6F69B0B98E3D}"/>
                </a:ext>
              </a:extLst>
            </p:cNvPr>
            <p:cNvSpPr/>
            <p:nvPr/>
          </p:nvSpPr>
          <p:spPr>
            <a:xfrm>
              <a:off x="2651305" y="1846018"/>
              <a:ext cx="67593" cy="194944"/>
            </a:xfrm>
            <a:custGeom>
              <a:avLst/>
              <a:gdLst/>
              <a:ahLst/>
              <a:cxnLst/>
              <a:rect l="l" t="t" r="r" b="b"/>
              <a:pathLst>
                <a:path w="1346" h="3882" extrusionOk="0">
                  <a:moveTo>
                    <a:pt x="218" y="1"/>
                  </a:moveTo>
                  <a:lnTo>
                    <a:pt x="167" y="13"/>
                  </a:lnTo>
                  <a:lnTo>
                    <a:pt x="128" y="26"/>
                  </a:lnTo>
                  <a:lnTo>
                    <a:pt x="90" y="52"/>
                  </a:lnTo>
                  <a:lnTo>
                    <a:pt x="52" y="90"/>
                  </a:lnTo>
                  <a:lnTo>
                    <a:pt x="26" y="129"/>
                  </a:lnTo>
                  <a:lnTo>
                    <a:pt x="13" y="180"/>
                  </a:lnTo>
                  <a:lnTo>
                    <a:pt x="0" y="231"/>
                  </a:lnTo>
                  <a:lnTo>
                    <a:pt x="0" y="270"/>
                  </a:lnTo>
                  <a:lnTo>
                    <a:pt x="13" y="321"/>
                  </a:lnTo>
                  <a:lnTo>
                    <a:pt x="26" y="359"/>
                  </a:lnTo>
                  <a:lnTo>
                    <a:pt x="64" y="398"/>
                  </a:lnTo>
                  <a:lnTo>
                    <a:pt x="90" y="436"/>
                  </a:lnTo>
                  <a:lnTo>
                    <a:pt x="128" y="462"/>
                  </a:lnTo>
                  <a:lnTo>
                    <a:pt x="858" y="820"/>
                  </a:lnTo>
                  <a:lnTo>
                    <a:pt x="858" y="3638"/>
                  </a:lnTo>
                  <a:lnTo>
                    <a:pt x="858" y="3689"/>
                  </a:lnTo>
                  <a:lnTo>
                    <a:pt x="871" y="3728"/>
                  </a:lnTo>
                  <a:lnTo>
                    <a:pt x="897" y="3779"/>
                  </a:lnTo>
                  <a:lnTo>
                    <a:pt x="922" y="3817"/>
                  </a:lnTo>
                  <a:lnTo>
                    <a:pt x="961" y="3843"/>
                  </a:lnTo>
                  <a:lnTo>
                    <a:pt x="999" y="3869"/>
                  </a:lnTo>
                  <a:lnTo>
                    <a:pt x="1051" y="3881"/>
                  </a:lnTo>
                  <a:lnTo>
                    <a:pt x="1153" y="3881"/>
                  </a:lnTo>
                  <a:lnTo>
                    <a:pt x="1191" y="3869"/>
                  </a:lnTo>
                  <a:lnTo>
                    <a:pt x="1230" y="3843"/>
                  </a:lnTo>
                  <a:lnTo>
                    <a:pt x="1268" y="3817"/>
                  </a:lnTo>
                  <a:lnTo>
                    <a:pt x="1307" y="3779"/>
                  </a:lnTo>
                  <a:lnTo>
                    <a:pt x="1320" y="3728"/>
                  </a:lnTo>
                  <a:lnTo>
                    <a:pt x="1332" y="3689"/>
                  </a:lnTo>
                  <a:lnTo>
                    <a:pt x="1345" y="3638"/>
                  </a:lnTo>
                  <a:lnTo>
                    <a:pt x="1345" y="679"/>
                  </a:lnTo>
                  <a:lnTo>
                    <a:pt x="1332" y="615"/>
                  </a:lnTo>
                  <a:lnTo>
                    <a:pt x="1307" y="551"/>
                  </a:lnTo>
                  <a:lnTo>
                    <a:pt x="1268" y="500"/>
                  </a:lnTo>
                  <a:lnTo>
                    <a:pt x="1204" y="462"/>
                  </a:lnTo>
                  <a:lnTo>
                    <a:pt x="359" y="26"/>
                  </a:lnTo>
                  <a:lnTo>
                    <a:pt x="308" y="13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1930;p38">
              <a:extLst>
                <a:ext uri="{FF2B5EF4-FFF2-40B4-BE49-F238E27FC236}">
                  <a16:creationId xmlns:a16="http://schemas.microsoft.com/office/drawing/2014/main" id="{7E103FDB-E109-3005-D396-E98EF35E0792}"/>
                </a:ext>
              </a:extLst>
            </p:cNvPr>
            <p:cNvSpPr/>
            <p:nvPr/>
          </p:nvSpPr>
          <p:spPr>
            <a:xfrm>
              <a:off x="1728373" y="1745032"/>
              <a:ext cx="91998" cy="295932"/>
            </a:xfrm>
            <a:custGeom>
              <a:avLst/>
              <a:gdLst/>
              <a:ahLst/>
              <a:cxnLst/>
              <a:rect l="l" t="t" r="r" b="b"/>
              <a:pathLst>
                <a:path w="1832" h="5893" extrusionOk="0">
                  <a:moveTo>
                    <a:pt x="1537" y="1"/>
                  </a:moveTo>
                  <a:lnTo>
                    <a:pt x="1499" y="14"/>
                  </a:lnTo>
                  <a:lnTo>
                    <a:pt x="1447" y="39"/>
                  </a:lnTo>
                  <a:lnTo>
                    <a:pt x="1422" y="78"/>
                  </a:lnTo>
                  <a:lnTo>
                    <a:pt x="1383" y="103"/>
                  </a:lnTo>
                  <a:lnTo>
                    <a:pt x="1371" y="154"/>
                  </a:lnTo>
                  <a:lnTo>
                    <a:pt x="1345" y="193"/>
                  </a:lnTo>
                  <a:lnTo>
                    <a:pt x="1345" y="244"/>
                  </a:lnTo>
                  <a:lnTo>
                    <a:pt x="1345" y="2012"/>
                  </a:lnTo>
                  <a:lnTo>
                    <a:pt x="192" y="2012"/>
                  </a:lnTo>
                  <a:lnTo>
                    <a:pt x="141" y="2024"/>
                  </a:lnTo>
                  <a:lnTo>
                    <a:pt x="103" y="2050"/>
                  </a:lnTo>
                  <a:lnTo>
                    <a:pt x="64" y="2088"/>
                  </a:lnTo>
                  <a:lnTo>
                    <a:pt x="38" y="2114"/>
                  </a:lnTo>
                  <a:lnTo>
                    <a:pt x="13" y="2165"/>
                  </a:lnTo>
                  <a:lnTo>
                    <a:pt x="0" y="2204"/>
                  </a:lnTo>
                  <a:lnTo>
                    <a:pt x="0" y="2255"/>
                  </a:lnTo>
                  <a:lnTo>
                    <a:pt x="0" y="5649"/>
                  </a:lnTo>
                  <a:lnTo>
                    <a:pt x="0" y="5700"/>
                  </a:lnTo>
                  <a:lnTo>
                    <a:pt x="13" y="5739"/>
                  </a:lnTo>
                  <a:lnTo>
                    <a:pt x="38" y="5790"/>
                  </a:lnTo>
                  <a:lnTo>
                    <a:pt x="64" y="5828"/>
                  </a:lnTo>
                  <a:lnTo>
                    <a:pt x="103" y="5854"/>
                  </a:lnTo>
                  <a:lnTo>
                    <a:pt x="141" y="5880"/>
                  </a:lnTo>
                  <a:lnTo>
                    <a:pt x="192" y="5892"/>
                  </a:lnTo>
                  <a:lnTo>
                    <a:pt x="282" y="5892"/>
                  </a:lnTo>
                  <a:lnTo>
                    <a:pt x="333" y="5880"/>
                  </a:lnTo>
                  <a:lnTo>
                    <a:pt x="371" y="5854"/>
                  </a:lnTo>
                  <a:lnTo>
                    <a:pt x="410" y="5828"/>
                  </a:lnTo>
                  <a:lnTo>
                    <a:pt x="436" y="5790"/>
                  </a:lnTo>
                  <a:lnTo>
                    <a:pt x="461" y="5739"/>
                  </a:lnTo>
                  <a:lnTo>
                    <a:pt x="474" y="5700"/>
                  </a:lnTo>
                  <a:lnTo>
                    <a:pt x="487" y="5649"/>
                  </a:lnTo>
                  <a:lnTo>
                    <a:pt x="487" y="2498"/>
                  </a:lnTo>
                  <a:lnTo>
                    <a:pt x="1588" y="2498"/>
                  </a:lnTo>
                  <a:lnTo>
                    <a:pt x="1639" y="2485"/>
                  </a:lnTo>
                  <a:lnTo>
                    <a:pt x="1678" y="2473"/>
                  </a:lnTo>
                  <a:lnTo>
                    <a:pt x="1729" y="2460"/>
                  </a:lnTo>
                  <a:lnTo>
                    <a:pt x="1755" y="2421"/>
                  </a:lnTo>
                  <a:lnTo>
                    <a:pt x="1793" y="2396"/>
                  </a:lnTo>
                  <a:lnTo>
                    <a:pt x="1806" y="2345"/>
                  </a:lnTo>
                  <a:lnTo>
                    <a:pt x="1832" y="2306"/>
                  </a:lnTo>
                  <a:lnTo>
                    <a:pt x="1832" y="2255"/>
                  </a:lnTo>
                  <a:lnTo>
                    <a:pt x="1832" y="244"/>
                  </a:lnTo>
                  <a:lnTo>
                    <a:pt x="1832" y="193"/>
                  </a:lnTo>
                  <a:lnTo>
                    <a:pt x="1806" y="154"/>
                  </a:lnTo>
                  <a:lnTo>
                    <a:pt x="1793" y="103"/>
                  </a:lnTo>
                  <a:lnTo>
                    <a:pt x="1755" y="78"/>
                  </a:lnTo>
                  <a:lnTo>
                    <a:pt x="1729" y="39"/>
                  </a:lnTo>
                  <a:lnTo>
                    <a:pt x="1678" y="14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1931;p38">
              <a:extLst>
                <a:ext uri="{FF2B5EF4-FFF2-40B4-BE49-F238E27FC236}">
                  <a16:creationId xmlns:a16="http://schemas.microsoft.com/office/drawing/2014/main" id="{9534C9C8-3CBB-496D-9D95-A46FE07EA67C}"/>
                </a:ext>
              </a:extLst>
            </p:cNvPr>
            <p:cNvSpPr/>
            <p:nvPr/>
          </p:nvSpPr>
          <p:spPr>
            <a:xfrm>
              <a:off x="2262829" y="1242714"/>
              <a:ext cx="24506" cy="143471"/>
            </a:xfrm>
            <a:custGeom>
              <a:avLst/>
              <a:gdLst/>
              <a:ahLst/>
              <a:cxnLst/>
              <a:rect l="l" t="t" r="r" b="b"/>
              <a:pathLst>
                <a:path w="488" h="2857" extrusionOk="0">
                  <a:moveTo>
                    <a:pt x="193" y="1"/>
                  </a:moveTo>
                  <a:lnTo>
                    <a:pt x="154" y="14"/>
                  </a:lnTo>
                  <a:lnTo>
                    <a:pt x="103" y="39"/>
                  </a:lnTo>
                  <a:lnTo>
                    <a:pt x="64" y="65"/>
                  </a:lnTo>
                  <a:lnTo>
                    <a:pt x="39" y="103"/>
                  </a:lnTo>
                  <a:lnTo>
                    <a:pt x="13" y="142"/>
                  </a:lnTo>
                  <a:lnTo>
                    <a:pt x="0" y="193"/>
                  </a:lnTo>
                  <a:lnTo>
                    <a:pt x="0" y="244"/>
                  </a:lnTo>
                  <a:lnTo>
                    <a:pt x="0" y="2614"/>
                  </a:lnTo>
                  <a:lnTo>
                    <a:pt x="0" y="2665"/>
                  </a:lnTo>
                  <a:lnTo>
                    <a:pt x="13" y="2716"/>
                  </a:lnTo>
                  <a:lnTo>
                    <a:pt x="39" y="2754"/>
                  </a:lnTo>
                  <a:lnTo>
                    <a:pt x="64" y="2793"/>
                  </a:lnTo>
                  <a:lnTo>
                    <a:pt x="103" y="2819"/>
                  </a:lnTo>
                  <a:lnTo>
                    <a:pt x="154" y="2844"/>
                  </a:lnTo>
                  <a:lnTo>
                    <a:pt x="193" y="2857"/>
                  </a:lnTo>
                  <a:lnTo>
                    <a:pt x="295" y="2857"/>
                  </a:lnTo>
                  <a:lnTo>
                    <a:pt x="333" y="2844"/>
                  </a:lnTo>
                  <a:lnTo>
                    <a:pt x="385" y="2819"/>
                  </a:lnTo>
                  <a:lnTo>
                    <a:pt x="410" y="2793"/>
                  </a:lnTo>
                  <a:lnTo>
                    <a:pt x="449" y="2754"/>
                  </a:lnTo>
                  <a:lnTo>
                    <a:pt x="461" y="2716"/>
                  </a:lnTo>
                  <a:lnTo>
                    <a:pt x="474" y="2665"/>
                  </a:lnTo>
                  <a:lnTo>
                    <a:pt x="487" y="2614"/>
                  </a:lnTo>
                  <a:lnTo>
                    <a:pt x="487" y="244"/>
                  </a:lnTo>
                  <a:lnTo>
                    <a:pt x="474" y="193"/>
                  </a:lnTo>
                  <a:lnTo>
                    <a:pt x="461" y="142"/>
                  </a:lnTo>
                  <a:lnTo>
                    <a:pt x="449" y="103"/>
                  </a:lnTo>
                  <a:lnTo>
                    <a:pt x="410" y="65"/>
                  </a:lnTo>
                  <a:lnTo>
                    <a:pt x="385" y="39"/>
                  </a:lnTo>
                  <a:lnTo>
                    <a:pt x="333" y="14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1932;p38">
              <a:extLst>
                <a:ext uri="{FF2B5EF4-FFF2-40B4-BE49-F238E27FC236}">
                  <a16:creationId xmlns:a16="http://schemas.microsoft.com/office/drawing/2014/main" id="{456DCCED-3D2A-E9E1-0FBF-9082CA14BF6C}"/>
                </a:ext>
              </a:extLst>
            </p:cNvPr>
            <p:cNvSpPr/>
            <p:nvPr/>
          </p:nvSpPr>
          <p:spPr>
            <a:xfrm>
              <a:off x="2487297" y="1242714"/>
              <a:ext cx="320990" cy="341579"/>
            </a:xfrm>
            <a:custGeom>
              <a:avLst/>
              <a:gdLst/>
              <a:ahLst/>
              <a:cxnLst/>
              <a:rect l="l" t="t" r="r" b="b"/>
              <a:pathLst>
                <a:path w="6392" h="6802" extrusionOk="0">
                  <a:moveTo>
                    <a:pt x="192" y="1"/>
                  </a:moveTo>
                  <a:lnTo>
                    <a:pt x="154" y="14"/>
                  </a:lnTo>
                  <a:lnTo>
                    <a:pt x="103" y="39"/>
                  </a:lnTo>
                  <a:lnTo>
                    <a:pt x="77" y="65"/>
                  </a:lnTo>
                  <a:lnTo>
                    <a:pt x="39" y="103"/>
                  </a:lnTo>
                  <a:lnTo>
                    <a:pt x="13" y="142"/>
                  </a:lnTo>
                  <a:lnTo>
                    <a:pt x="0" y="193"/>
                  </a:lnTo>
                  <a:lnTo>
                    <a:pt x="0" y="244"/>
                  </a:lnTo>
                  <a:lnTo>
                    <a:pt x="0" y="6558"/>
                  </a:lnTo>
                  <a:lnTo>
                    <a:pt x="0" y="6610"/>
                  </a:lnTo>
                  <a:lnTo>
                    <a:pt x="13" y="6661"/>
                  </a:lnTo>
                  <a:lnTo>
                    <a:pt x="39" y="6699"/>
                  </a:lnTo>
                  <a:lnTo>
                    <a:pt x="77" y="6738"/>
                  </a:lnTo>
                  <a:lnTo>
                    <a:pt x="103" y="6763"/>
                  </a:lnTo>
                  <a:lnTo>
                    <a:pt x="154" y="6789"/>
                  </a:lnTo>
                  <a:lnTo>
                    <a:pt x="192" y="6802"/>
                  </a:lnTo>
                  <a:lnTo>
                    <a:pt x="295" y="6802"/>
                  </a:lnTo>
                  <a:lnTo>
                    <a:pt x="333" y="6789"/>
                  </a:lnTo>
                  <a:lnTo>
                    <a:pt x="385" y="6763"/>
                  </a:lnTo>
                  <a:lnTo>
                    <a:pt x="410" y="6738"/>
                  </a:lnTo>
                  <a:lnTo>
                    <a:pt x="449" y="6699"/>
                  </a:lnTo>
                  <a:lnTo>
                    <a:pt x="461" y="6661"/>
                  </a:lnTo>
                  <a:lnTo>
                    <a:pt x="487" y="6610"/>
                  </a:lnTo>
                  <a:lnTo>
                    <a:pt x="487" y="6558"/>
                  </a:lnTo>
                  <a:lnTo>
                    <a:pt x="487" y="3062"/>
                  </a:lnTo>
                  <a:lnTo>
                    <a:pt x="3804" y="5201"/>
                  </a:lnTo>
                  <a:lnTo>
                    <a:pt x="3868" y="5226"/>
                  </a:lnTo>
                  <a:lnTo>
                    <a:pt x="3932" y="5239"/>
                  </a:lnTo>
                  <a:lnTo>
                    <a:pt x="6148" y="5239"/>
                  </a:lnTo>
                  <a:lnTo>
                    <a:pt x="6187" y="5226"/>
                  </a:lnTo>
                  <a:lnTo>
                    <a:pt x="6238" y="5214"/>
                  </a:lnTo>
                  <a:lnTo>
                    <a:pt x="6276" y="5201"/>
                  </a:lnTo>
                  <a:lnTo>
                    <a:pt x="6315" y="5162"/>
                  </a:lnTo>
                  <a:lnTo>
                    <a:pt x="6340" y="5124"/>
                  </a:lnTo>
                  <a:lnTo>
                    <a:pt x="6366" y="5086"/>
                  </a:lnTo>
                  <a:lnTo>
                    <a:pt x="6379" y="5047"/>
                  </a:lnTo>
                  <a:lnTo>
                    <a:pt x="6391" y="4996"/>
                  </a:lnTo>
                  <a:lnTo>
                    <a:pt x="6379" y="4945"/>
                  </a:lnTo>
                  <a:lnTo>
                    <a:pt x="6366" y="4893"/>
                  </a:lnTo>
                  <a:lnTo>
                    <a:pt x="6340" y="4855"/>
                  </a:lnTo>
                  <a:lnTo>
                    <a:pt x="6315" y="4817"/>
                  </a:lnTo>
                  <a:lnTo>
                    <a:pt x="6276" y="4791"/>
                  </a:lnTo>
                  <a:lnTo>
                    <a:pt x="6238" y="4765"/>
                  </a:lnTo>
                  <a:lnTo>
                    <a:pt x="6187" y="4753"/>
                  </a:lnTo>
                  <a:lnTo>
                    <a:pt x="4009" y="4753"/>
                  </a:lnTo>
                  <a:lnTo>
                    <a:pt x="487" y="2486"/>
                  </a:lnTo>
                  <a:lnTo>
                    <a:pt x="487" y="244"/>
                  </a:lnTo>
                  <a:lnTo>
                    <a:pt x="487" y="193"/>
                  </a:lnTo>
                  <a:lnTo>
                    <a:pt x="461" y="142"/>
                  </a:lnTo>
                  <a:lnTo>
                    <a:pt x="449" y="103"/>
                  </a:lnTo>
                  <a:lnTo>
                    <a:pt x="410" y="65"/>
                  </a:lnTo>
                  <a:lnTo>
                    <a:pt x="385" y="39"/>
                  </a:lnTo>
                  <a:lnTo>
                    <a:pt x="333" y="14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1933;p38">
              <a:extLst>
                <a:ext uri="{FF2B5EF4-FFF2-40B4-BE49-F238E27FC236}">
                  <a16:creationId xmlns:a16="http://schemas.microsoft.com/office/drawing/2014/main" id="{82C59334-464E-A5DB-81E6-74E86632C479}"/>
                </a:ext>
              </a:extLst>
            </p:cNvPr>
            <p:cNvSpPr/>
            <p:nvPr/>
          </p:nvSpPr>
          <p:spPr>
            <a:xfrm>
              <a:off x="1692317" y="1302522"/>
              <a:ext cx="504937" cy="224522"/>
            </a:xfrm>
            <a:custGeom>
              <a:avLst/>
              <a:gdLst/>
              <a:ahLst/>
              <a:cxnLst/>
              <a:rect l="l" t="t" r="r" b="b"/>
              <a:pathLst>
                <a:path w="10055" h="4471" extrusionOk="0">
                  <a:moveTo>
                    <a:pt x="206" y="1"/>
                  </a:moveTo>
                  <a:lnTo>
                    <a:pt x="155" y="14"/>
                  </a:lnTo>
                  <a:lnTo>
                    <a:pt x="116" y="39"/>
                  </a:lnTo>
                  <a:lnTo>
                    <a:pt x="78" y="65"/>
                  </a:lnTo>
                  <a:lnTo>
                    <a:pt x="52" y="103"/>
                  </a:lnTo>
                  <a:lnTo>
                    <a:pt x="26" y="142"/>
                  </a:lnTo>
                  <a:lnTo>
                    <a:pt x="14" y="193"/>
                  </a:lnTo>
                  <a:lnTo>
                    <a:pt x="1" y="231"/>
                  </a:lnTo>
                  <a:lnTo>
                    <a:pt x="14" y="283"/>
                  </a:lnTo>
                  <a:lnTo>
                    <a:pt x="26" y="321"/>
                  </a:lnTo>
                  <a:lnTo>
                    <a:pt x="39" y="372"/>
                  </a:lnTo>
                  <a:lnTo>
                    <a:pt x="65" y="411"/>
                  </a:lnTo>
                  <a:lnTo>
                    <a:pt x="103" y="436"/>
                  </a:lnTo>
                  <a:lnTo>
                    <a:pt x="4227" y="3280"/>
                  </a:lnTo>
                  <a:lnTo>
                    <a:pt x="4227" y="4228"/>
                  </a:lnTo>
                  <a:lnTo>
                    <a:pt x="4227" y="4279"/>
                  </a:lnTo>
                  <a:lnTo>
                    <a:pt x="4253" y="4330"/>
                  </a:lnTo>
                  <a:lnTo>
                    <a:pt x="4266" y="4368"/>
                  </a:lnTo>
                  <a:lnTo>
                    <a:pt x="4304" y="4407"/>
                  </a:lnTo>
                  <a:lnTo>
                    <a:pt x="4330" y="4432"/>
                  </a:lnTo>
                  <a:lnTo>
                    <a:pt x="4381" y="4458"/>
                  </a:lnTo>
                  <a:lnTo>
                    <a:pt x="4420" y="4471"/>
                  </a:lnTo>
                  <a:lnTo>
                    <a:pt x="4522" y="4471"/>
                  </a:lnTo>
                  <a:lnTo>
                    <a:pt x="4560" y="4458"/>
                  </a:lnTo>
                  <a:lnTo>
                    <a:pt x="4612" y="4432"/>
                  </a:lnTo>
                  <a:lnTo>
                    <a:pt x="4637" y="4407"/>
                  </a:lnTo>
                  <a:lnTo>
                    <a:pt x="4676" y="4368"/>
                  </a:lnTo>
                  <a:lnTo>
                    <a:pt x="4689" y="4330"/>
                  </a:lnTo>
                  <a:lnTo>
                    <a:pt x="4714" y="4279"/>
                  </a:lnTo>
                  <a:lnTo>
                    <a:pt x="4714" y="4228"/>
                  </a:lnTo>
                  <a:lnTo>
                    <a:pt x="4714" y="3267"/>
                  </a:lnTo>
                  <a:lnTo>
                    <a:pt x="5367" y="2665"/>
                  </a:lnTo>
                  <a:lnTo>
                    <a:pt x="9863" y="2665"/>
                  </a:lnTo>
                  <a:lnTo>
                    <a:pt x="9914" y="2652"/>
                  </a:lnTo>
                  <a:lnTo>
                    <a:pt x="9953" y="2627"/>
                  </a:lnTo>
                  <a:lnTo>
                    <a:pt x="9991" y="2601"/>
                  </a:lnTo>
                  <a:lnTo>
                    <a:pt x="10017" y="2562"/>
                  </a:lnTo>
                  <a:lnTo>
                    <a:pt x="10042" y="2524"/>
                  </a:lnTo>
                  <a:lnTo>
                    <a:pt x="10055" y="2473"/>
                  </a:lnTo>
                  <a:lnTo>
                    <a:pt x="10055" y="2422"/>
                  </a:lnTo>
                  <a:lnTo>
                    <a:pt x="10055" y="2383"/>
                  </a:lnTo>
                  <a:lnTo>
                    <a:pt x="10042" y="2332"/>
                  </a:lnTo>
                  <a:lnTo>
                    <a:pt x="10017" y="2294"/>
                  </a:lnTo>
                  <a:lnTo>
                    <a:pt x="9991" y="2255"/>
                  </a:lnTo>
                  <a:lnTo>
                    <a:pt x="9953" y="2229"/>
                  </a:lnTo>
                  <a:lnTo>
                    <a:pt x="9914" y="2204"/>
                  </a:lnTo>
                  <a:lnTo>
                    <a:pt x="9863" y="2191"/>
                  </a:lnTo>
                  <a:lnTo>
                    <a:pt x="9812" y="2178"/>
                  </a:lnTo>
                  <a:lnTo>
                    <a:pt x="7609" y="2178"/>
                  </a:lnTo>
                  <a:lnTo>
                    <a:pt x="7609" y="1013"/>
                  </a:lnTo>
                  <a:lnTo>
                    <a:pt x="7609" y="962"/>
                  </a:lnTo>
                  <a:lnTo>
                    <a:pt x="7583" y="923"/>
                  </a:lnTo>
                  <a:lnTo>
                    <a:pt x="7570" y="872"/>
                  </a:lnTo>
                  <a:lnTo>
                    <a:pt x="7532" y="846"/>
                  </a:lnTo>
                  <a:lnTo>
                    <a:pt x="7506" y="808"/>
                  </a:lnTo>
                  <a:lnTo>
                    <a:pt x="7455" y="795"/>
                  </a:lnTo>
                  <a:lnTo>
                    <a:pt x="7417" y="769"/>
                  </a:lnTo>
                  <a:lnTo>
                    <a:pt x="7314" y="769"/>
                  </a:lnTo>
                  <a:lnTo>
                    <a:pt x="7276" y="795"/>
                  </a:lnTo>
                  <a:lnTo>
                    <a:pt x="7224" y="808"/>
                  </a:lnTo>
                  <a:lnTo>
                    <a:pt x="7199" y="846"/>
                  </a:lnTo>
                  <a:lnTo>
                    <a:pt x="7160" y="872"/>
                  </a:lnTo>
                  <a:lnTo>
                    <a:pt x="7148" y="923"/>
                  </a:lnTo>
                  <a:lnTo>
                    <a:pt x="7122" y="962"/>
                  </a:lnTo>
                  <a:lnTo>
                    <a:pt x="7122" y="1013"/>
                  </a:lnTo>
                  <a:lnTo>
                    <a:pt x="7122" y="2178"/>
                  </a:lnTo>
                  <a:lnTo>
                    <a:pt x="5265" y="2178"/>
                  </a:lnTo>
                  <a:lnTo>
                    <a:pt x="5226" y="2191"/>
                  </a:lnTo>
                  <a:lnTo>
                    <a:pt x="5188" y="2204"/>
                  </a:lnTo>
                  <a:lnTo>
                    <a:pt x="5137" y="2217"/>
                  </a:lnTo>
                  <a:lnTo>
                    <a:pt x="5111" y="2242"/>
                  </a:lnTo>
                  <a:lnTo>
                    <a:pt x="4445" y="2844"/>
                  </a:lnTo>
                  <a:lnTo>
                    <a:pt x="385" y="39"/>
                  </a:lnTo>
                  <a:lnTo>
                    <a:pt x="347" y="14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1934;p38">
              <a:extLst>
                <a:ext uri="{FF2B5EF4-FFF2-40B4-BE49-F238E27FC236}">
                  <a16:creationId xmlns:a16="http://schemas.microsoft.com/office/drawing/2014/main" id="{D6495E27-B86D-124C-BFB1-1E41FF7A238D}"/>
                </a:ext>
              </a:extLst>
            </p:cNvPr>
            <p:cNvSpPr/>
            <p:nvPr/>
          </p:nvSpPr>
          <p:spPr>
            <a:xfrm>
              <a:off x="1692317" y="1647913"/>
              <a:ext cx="93957" cy="24506"/>
            </a:xfrm>
            <a:custGeom>
              <a:avLst/>
              <a:gdLst/>
              <a:ahLst/>
              <a:cxnLst/>
              <a:rect l="l" t="t" r="r" b="b"/>
              <a:pathLst>
                <a:path w="1871" h="488" extrusionOk="0">
                  <a:moveTo>
                    <a:pt x="244" y="1"/>
                  </a:moveTo>
                  <a:lnTo>
                    <a:pt x="193" y="14"/>
                  </a:lnTo>
                  <a:lnTo>
                    <a:pt x="155" y="26"/>
                  </a:lnTo>
                  <a:lnTo>
                    <a:pt x="116" y="52"/>
                  </a:lnTo>
                  <a:lnTo>
                    <a:pt x="78" y="78"/>
                  </a:lnTo>
                  <a:lnTo>
                    <a:pt x="39" y="116"/>
                  </a:lnTo>
                  <a:lnTo>
                    <a:pt x="26" y="154"/>
                  </a:lnTo>
                  <a:lnTo>
                    <a:pt x="14" y="206"/>
                  </a:lnTo>
                  <a:lnTo>
                    <a:pt x="1" y="244"/>
                  </a:lnTo>
                  <a:lnTo>
                    <a:pt x="14" y="295"/>
                  </a:lnTo>
                  <a:lnTo>
                    <a:pt x="26" y="347"/>
                  </a:lnTo>
                  <a:lnTo>
                    <a:pt x="39" y="385"/>
                  </a:lnTo>
                  <a:lnTo>
                    <a:pt x="78" y="423"/>
                  </a:lnTo>
                  <a:lnTo>
                    <a:pt x="116" y="449"/>
                  </a:lnTo>
                  <a:lnTo>
                    <a:pt x="155" y="475"/>
                  </a:lnTo>
                  <a:lnTo>
                    <a:pt x="193" y="487"/>
                  </a:lnTo>
                  <a:lnTo>
                    <a:pt x="1679" y="487"/>
                  </a:lnTo>
                  <a:lnTo>
                    <a:pt x="1730" y="475"/>
                  </a:lnTo>
                  <a:lnTo>
                    <a:pt x="1768" y="449"/>
                  </a:lnTo>
                  <a:lnTo>
                    <a:pt x="1807" y="423"/>
                  </a:lnTo>
                  <a:lnTo>
                    <a:pt x="1832" y="385"/>
                  </a:lnTo>
                  <a:lnTo>
                    <a:pt x="1858" y="347"/>
                  </a:lnTo>
                  <a:lnTo>
                    <a:pt x="1871" y="295"/>
                  </a:lnTo>
                  <a:lnTo>
                    <a:pt x="1871" y="244"/>
                  </a:lnTo>
                  <a:lnTo>
                    <a:pt x="1871" y="206"/>
                  </a:lnTo>
                  <a:lnTo>
                    <a:pt x="1858" y="154"/>
                  </a:lnTo>
                  <a:lnTo>
                    <a:pt x="1832" y="116"/>
                  </a:lnTo>
                  <a:lnTo>
                    <a:pt x="1807" y="78"/>
                  </a:lnTo>
                  <a:lnTo>
                    <a:pt x="1768" y="52"/>
                  </a:lnTo>
                  <a:lnTo>
                    <a:pt x="1730" y="26"/>
                  </a:lnTo>
                  <a:lnTo>
                    <a:pt x="1679" y="14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1935;p38">
              <a:extLst>
                <a:ext uri="{FF2B5EF4-FFF2-40B4-BE49-F238E27FC236}">
                  <a16:creationId xmlns:a16="http://schemas.microsoft.com/office/drawing/2014/main" id="{1123D26A-6494-95CC-035E-F0FD1357C282}"/>
                </a:ext>
              </a:extLst>
            </p:cNvPr>
            <p:cNvSpPr/>
            <p:nvPr/>
          </p:nvSpPr>
          <p:spPr>
            <a:xfrm>
              <a:off x="1904583" y="1793290"/>
              <a:ext cx="184650" cy="247673"/>
            </a:xfrm>
            <a:custGeom>
              <a:avLst/>
              <a:gdLst/>
              <a:ahLst/>
              <a:cxnLst/>
              <a:rect l="l" t="t" r="r" b="b"/>
              <a:pathLst>
                <a:path w="3677" h="4932" extrusionOk="0">
                  <a:moveTo>
                    <a:pt x="244" y="0"/>
                  </a:moveTo>
                  <a:lnTo>
                    <a:pt x="193" y="13"/>
                  </a:lnTo>
                  <a:lnTo>
                    <a:pt x="154" y="26"/>
                  </a:lnTo>
                  <a:lnTo>
                    <a:pt x="103" y="52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26" y="154"/>
                  </a:lnTo>
                  <a:lnTo>
                    <a:pt x="0" y="192"/>
                  </a:lnTo>
                  <a:lnTo>
                    <a:pt x="0" y="244"/>
                  </a:lnTo>
                  <a:lnTo>
                    <a:pt x="0" y="4688"/>
                  </a:lnTo>
                  <a:lnTo>
                    <a:pt x="0" y="4739"/>
                  </a:lnTo>
                  <a:lnTo>
                    <a:pt x="26" y="4778"/>
                  </a:lnTo>
                  <a:lnTo>
                    <a:pt x="39" y="4829"/>
                  </a:lnTo>
                  <a:lnTo>
                    <a:pt x="77" y="4867"/>
                  </a:lnTo>
                  <a:lnTo>
                    <a:pt x="103" y="4893"/>
                  </a:lnTo>
                  <a:lnTo>
                    <a:pt x="154" y="4919"/>
                  </a:lnTo>
                  <a:lnTo>
                    <a:pt x="193" y="4931"/>
                  </a:lnTo>
                  <a:lnTo>
                    <a:pt x="295" y="4931"/>
                  </a:lnTo>
                  <a:lnTo>
                    <a:pt x="333" y="4919"/>
                  </a:lnTo>
                  <a:lnTo>
                    <a:pt x="385" y="4893"/>
                  </a:lnTo>
                  <a:lnTo>
                    <a:pt x="410" y="4867"/>
                  </a:lnTo>
                  <a:lnTo>
                    <a:pt x="449" y="4829"/>
                  </a:lnTo>
                  <a:lnTo>
                    <a:pt x="462" y="4778"/>
                  </a:lnTo>
                  <a:lnTo>
                    <a:pt x="487" y="4739"/>
                  </a:lnTo>
                  <a:lnTo>
                    <a:pt x="487" y="4688"/>
                  </a:lnTo>
                  <a:lnTo>
                    <a:pt x="487" y="3228"/>
                  </a:lnTo>
                  <a:lnTo>
                    <a:pt x="3484" y="3228"/>
                  </a:lnTo>
                  <a:lnTo>
                    <a:pt x="3523" y="3215"/>
                  </a:lnTo>
                  <a:lnTo>
                    <a:pt x="3574" y="3190"/>
                  </a:lnTo>
                  <a:lnTo>
                    <a:pt x="3599" y="3164"/>
                  </a:lnTo>
                  <a:lnTo>
                    <a:pt x="3638" y="3125"/>
                  </a:lnTo>
                  <a:lnTo>
                    <a:pt x="3651" y="3087"/>
                  </a:lnTo>
                  <a:lnTo>
                    <a:pt x="3663" y="3036"/>
                  </a:lnTo>
                  <a:lnTo>
                    <a:pt x="3676" y="2997"/>
                  </a:lnTo>
                  <a:lnTo>
                    <a:pt x="3663" y="2946"/>
                  </a:lnTo>
                  <a:lnTo>
                    <a:pt x="3651" y="2895"/>
                  </a:lnTo>
                  <a:lnTo>
                    <a:pt x="3638" y="2856"/>
                  </a:lnTo>
                  <a:lnTo>
                    <a:pt x="3599" y="2818"/>
                  </a:lnTo>
                  <a:lnTo>
                    <a:pt x="3574" y="2792"/>
                  </a:lnTo>
                  <a:lnTo>
                    <a:pt x="3523" y="2767"/>
                  </a:lnTo>
                  <a:lnTo>
                    <a:pt x="3484" y="2754"/>
                  </a:lnTo>
                  <a:lnTo>
                    <a:pt x="487" y="2754"/>
                  </a:lnTo>
                  <a:lnTo>
                    <a:pt x="487" y="244"/>
                  </a:lnTo>
                  <a:lnTo>
                    <a:pt x="487" y="192"/>
                  </a:lnTo>
                  <a:lnTo>
                    <a:pt x="462" y="154"/>
                  </a:lnTo>
                  <a:lnTo>
                    <a:pt x="449" y="116"/>
                  </a:lnTo>
                  <a:lnTo>
                    <a:pt x="410" y="77"/>
                  </a:lnTo>
                  <a:lnTo>
                    <a:pt x="385" y="52"/>
                  </a:lnTo>
                  <a:lnTo>
                    <a:pt x="333" y="26"/>
                  </a:lnTo>
                  <a:lnTo>
                    <a:pt x="295" y="13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1936;p38">
              <a:extLst>
                <a:ext uri="{FF2B5EF4-FFF2-40B4-BE49-F238E27FC236}">
                  <a16:creationId xmlns:a16="http://schemas.microsoft.com/office/drawing/2014/main" id="{09FDF82C-1B96-0279-592C-24C960202787}"/>
                </a:ext>
              </a:extLst>
            </p:cNvPr>
            <p:cNvSpPr/>
            <p:nvPr/>
          </p:nvSpPr>
          <p:spPr>
            <a:xfrm>
              <a:off x="1771458" y="1514788"/>
              <a:ext cx="290759" cy="290759"/>
            </a:xfrm>
            <a:custGeom>
              <a:avLst/>
              <a:gdLst/>
              <a:ahLst/>
              <a:cxnLst/>
              <a:rect l="l" t="t" r="r" b="b"/>
              <a:pathLst>
                <a:path w="5790" h="5790" extrusionOk="0">
                  <a:moveTo>
                    <a:pt x="2178" y="1"/>
                  </a:moveTo>
                  <a:lnTo>
                    <a:pt x="2178" y="590"/>
                  </a:lnTo>
                  <a:lnTo>
                    <a:pt x="1973" y="667"/>
                  </a:lnTo>
                  <a:lnTo>
                    <a:pt x="1768" y="756"/>
                  </a:lnTo>
                  <a:lnTo>
                    <a:pt x="1358" y="346"/>
                  </a:lnTo>
                  <a:lnTo>
                    <a:pt x="346" y="1358"/>
                  </a:lnTo>
                  <a:lnTo>
                    <a:pt x="756" y="1768"/>
                  </a:lnTo>
                  <a:lnTo>
                    <a:pt x="666" y="1973"/>
                  </a:lnTo>
                  <a:lnTo>
                    <a:pt x="589" y="2191"/>
                  </a:lnTo>
                  <a:lnTo>
                    <a:pt x="0" y="2191"/>
                  </a:lnTo>
                  <a:lnTo>
                    <a:pt x="0" y="3612"/>
                  </a:lnTo>
                  <a:lnTo>
                    <a:pt x="589" y="3612"/>
                  </a:lnTo>
                  <a:lnTo>
                    <a:pt x="666" y="3830"/>
                  </a:lnTo>
                  <a:lnTo>
                    <a:pt x="756" y="4035"/>
                  </a:lnTo>
                  <a:lnTo>
                    <a:pt x="346" y="4445"/>
                  </a:lnTo>
                  <a:lnTo>
                    <a:pt x="1358" y="5457"/>
                  </a:lnTo>
                  <a:lnTo>
                    <a:pt x="1768" y="5034"/>
                  </a:lnTo>
                  <a:lnTo>
                    <a:pt x="1973" y="5136"/>
                  </a:lnTo>
                  <a:lnTo>
                    <a:pt x="2178" y="5213"/>
                  </a:lnTo>
                  <a:lnTo>
                    <a:pt x="2178" y="5790"/>
                  </a:lnTo>
                  <a:lnTo>
                    <a:pt x="3612" y="5790"/>
                  </a:lnTo>
                  <a:lnTo>
                    <a:pt x="3612" y="5213"/>
                  </a:lnTo>
                  <a:lnTo>
                    <a:pt x="3817" y="5136"/>
                  </a:lnTo>
                  <a:lnTo>
                    <a:pt x="4022" y="5034"/>
                  </a:lnTo>
                  <a:lnTo>
                    <a:pt x="4432" y="5457"/>
                  </a:lnTo>
                  <a:lnTo>
                    <a:pt x="5444" y="4445"/>
                  </a:lnTo>
                  <a:lnTo>
                    <a:pt x="5034" y="4035"/>
                  </a:lnTo>
                  <a:lnTo>
                    <a:pt x="5123" y="3830"/>
                  </a:lnTo>
                  <a:lnTo>
                    <a:pt x="5200" y="3612"/>
                  </a:lnTo>
                  <a:lnTo>
                    <a:pt x="5789" y="3612"/>
                  </a:lnTo>
                  <a:lnTo>
                    <a:pt x="5789" y="2191"/>
                  </a:lnTo>
                  <a:lnTo>
                    <a:pt x="5200" y="2191"/>
                  </a:lnTo>
                  <a:lnTo>
                    <a:pt x="5123" y="1973"/>
                  </a:lnTo>
                  <a:lnTo>
                    <a:pt x="5034" y="1768"/>
                  </a:lnTo>
                  <a:lnTo>
                    <a:pt x="5444" y="1358"/>
                  </a:lnTo>
                  <a:lnTo>
                    <a:pt x="4432" y="346"/>
                  </a:lnTo>
                  <a:lnTo>
                    <a:pt x="4022" y="756"/>
                  </a:lnTo>
                  <a:lnTo>
                    <a:pt x="3817" y="667"/>
                  </a:lnTo>
                  <a:lnTo>
                    <a:pt x="3612" y="590"/>
                  </a:lnTo>
                  <a:lnTo>
                    <a:pt x="3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1937;p38">
              <a:extLst>
                <a:ext uri="{FF2B5EF4-FFF2-40B4-BE49-F238E27FC236}">
                  <a16:creationId xmlns:a16="http://schemas.microsoft.com/office/drawing/2014/main" id="{536C5C9A-4FF0-D249-DC8D-65D0812D6E45}"/>
                </a:ext>
              </a:extLst>
            </p:cNvPr>
            <p:cNvSpPr/>
            <p:nvPr/>
          </p:nvSpPr>
          <p:spPr>
            <a:xfrm>
              <a:off x="2170832" y="1373930"/>
              <a:ext cx="208453" cy="208453"/>
            </a:xfrm>
            <a:custGeom>
              <a:avLst/>
              <a:gdLst/>
              <a:ahLst/>
              <a:cxnLst/>
              <a:rect l="l" t="t" r="r" b="b"/>
              <a:pathLst>
                <a:path w="4151" h="4151" extrusionOk="0">
                  <a:moveTo>
                    <a:pt x="1743" y="1"/>
                  </a:moveTo>
                  <a:lnTo>
                    <a:pt x="1743" y="295"/>
                  </a:lnTo>
                  <a:lnTo>
                    <a:pt x="1602" y="321"/>
                  </a:lnTo>
                  <a:lnTo>
                    <a:pt x="1461" y="372"/>
                  </a:lnTo>
                  <a:lnTo>
                    <a:pt x="1320" y="116"/>
                  </a:lnTo>
                  <a:lnTo>
                    <a:pt x="757" y="449"/>
                  </a:lnTo>
                  <a:lnTo>
                    <a:pt x="897" y="705"/>
                  </a:lnTo>
                  <a:lnTo>
                    <a:pt x="795" y="795"/>
                  </a:lnTo>
                  <a:lnTo>
                    <a:pt x="692" y="910"/>
                  </a:lnTo>
                  <a:lnTo>
                    <a:pt x="436" y="756"/>
                  </a:lnTo>
                  <a:lnTo>
                    <a:pt x="116" y="1320"/>
                  </a:lnTo>
                  <a:lnTo>
                    <a:pt x="372" y="1473"/>
                  </a:lnTo>
                  <a:lnTo>
                    <a:pt x="321" y="1614"/>
                  </a:lnTo>
                  <a:lnTo>
                    <a:pt x="283" y="1755"/>
                  </a:lnTo>
                  <a:lnTo>
                    <a:pt x="1" y="1755"/>
                  </a:lnTo>
                  <a:lnTo>
                    <a:pt x="1" y="2408"/>
                  </a:lnTo>
                  <a:lnTo>
                    <a:pt x="283" y="2408"/>
                  </a:lnTo>
                  <a:lnTo>
                    <a:pt x="321" y="2549"/>
                  </a:lnTo>
                  <a:lnTo>
                    <a:pt x="372" y="2690"/>
                  </a:lnTo>
                  <a:lnTo>
                    <a:pt x="116" y="2831"/>
                  </a:lnTo>
                  <a:lnTo>
                    <a:pt x="436" y="3395"/>
                  </a:lnTo>
                  <a:lnTo>
                    <a:pt x="692" y="3254"/>
                  </a:lnTo>
                  <a:lnTo>
                    <a:pt x="795" y="3356"/>
                  </a:lnTo>
                  <a:lnTo>
                    <a:pt x="897" y="3459"/>
                  </a:lnTo>
                  <a:lnTo>
                    <a:pt x="757" y="3715"/>
                  </a:lnTo>
                  <a:lnTo>
                    <a:pt x="1320" y="4035"/>
                  </a:lnTo>
                  <a:lnTo>
                    <a:pt x="1461" y="3792"/>
                  </a:lnTo>
                  <a:lnTo>
                    <a:pt x="1602" y="3830"/>
                  </a:lnTo>
                  <a:lnTo>
                    <a:pt x="1743" y="3869"/>
                  </a:lnTo>
                  <a:lnTo>
                    <a:pt x="1743" y="4150"/>
                  </a:lnTo>
                  <a:lnTo>
                    <a:pt x="2396" y="4150"/>
                  </a:lnTo>
                  <a:lnTo>
                    <a:pt x="2396" y="3869"/>
                  </a:lnTo>
                  <a:lnTo>
                    <a:pt x="2550" y="3830"/>
                  </a:lnTo>
                  <a:lnTo>
                    <a:pt x="2678" y="3792"/>
                  </a:lnTo>
                  <a:lnTo>
                    <a:pt x="2831" y="4035"/>
                  </a:lnTo>
                  <a:lnTo>
                    <a:pt x="3395" y="3715"/>
                  </a:lnTo>
                  <a:lnTo>
                    <a:pt x="3254" y="3459"/>
                  </a:lnTo>
                  <a:lnTo>
                    <a:pt x="3357" y="3356"/>
                  </a:lnTo>
                  <a:lnTo>
                    <a:pt x="3459" y="3254"/>
                  </a:lnTo>
                  <a:lnTo>
                    <a:pt x="3702" y="3395"/>
                  </a:lnTo>
                  <a:lnTo>
                    <a:pt x="4035" y="2831"/>
                  </a:lnTo>
                  <a:lnTo>
                    <a:pt x="3779" y="2690"/>
                  </a:lnTo>
                  <a:lnTo>
                    <a:pt x="3830" y="2549"/>
                  </a:lnTo>
                  <a:lnTo>
                    <a:pt x="3856" y="2408"/>
                  </a:lnTo>
                  <a:lnTo>
                    <a:pt x="4151" y="2408"/>
                  </a:lnTo>
                  <a:lnTo>
                    <a:pt x="4151" y="1755"/>
                  </a:lnTo>
                  <a:lnTo>
                    <a:pt x="3856" y="1755"/>
                  </a:lnTo>
                  <a:lnTo>
                    <a:pt x="3830" y="1614"/>
                  </a:lnTo>
                  <a:lnTo>
                    <a:pt x="3779" y="1473"/>
                  </a:lnTo>
                  <a:lnTo>
                    <a:pt x="4035" y="1320"/>
                  </a:lnTo>
                  <a:lnTo>
                    <a:pt x="3702" y="756"/>
                  </a:lnTo>
                  <a:lnTo>
                    <a:pt x="3459" y="910"/>
                  </a:lnTo>
                  <a:lnTo>
                    <a:pt x="3357" y="795"/>
                  </a:lnTo>
                  <a:lnTo>
                    <a:pt x="3254" y="705"/>
                  </a:lnTo>
                  <a:lnTo>
                    <a:pt x="3395" y="449"/>
                  </a:lnTo>
                  <a:lnTo>
                    <a:pt x="2831" y="116"/>
                  </a:lnTo>
                  <a:lnTo>
                    <a:pt x="2678" y="372"/>
                  </a:lnTo>
                  <a:lnTo>
                    <a:pt x="2550" y="321"/>
                  </a:lnTo>
                  <a:lnTo>
                    <a:pt x="2396" y="295"/>
                  </a:lnTo>
                  <a:lnTo>
                    <a:pt x="23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1938;p38">
              <a:extLst>
                <a:ext uri="{FF2B5EF4-FFF2-40B4-BE49-F238E27FC236}">
                  <a16:creationId xmlns:a16="http://schemas.microsoft.com/office/drawing/2014/main" id="{F4F612A9-E10B-D967-C401-010A08A9B688}"/>
                </a:ext>
              </a:extLst>
            </p:cNvPr>
            <p:cNvSpPr/>
            <p:nvPr/>
          </p:nvSpPr>
          <p:spPr>
            <a:xfrm>
              <a:off x="2311690" y="1572035"/>
              <a:ext cx="375677" cy="380146"/>
            </a:xfrm>
            <a:custGeom>
              <a:avLst/>
              <a:gdLst/>
              <a:ahLst/>
              <a:cxnLst/>
              <a:rect l="l" t="t" r="r" b="b"/>
              <a:pathLst>
                <a:path w="7481" h="7570" extrusionOk="0">
                  <a:moveTo>
                    <a:pt x="2819" y="0"/>
                  </a:moveTo>
                  <a:lnTo>
                    <a:pt x="2819" y="679"/>
                  </a:lnTo>
                  <a:lnTo>
                    <a:pt x="2626" y="743"/>
                  </a:lnTo>
                  <a:lnTo>
                    <a:pt x="2447" y="820"/>
                  </a:lnTo>
                  <a:lnTo>
                    <a:pt x="2281" y="897"/>
                  </a:lnTo>
                  <a:lnTo>
                    <a:pt x="2114" y="987"/>
                  </a:lnTo>
                  <a:lnTo>
                    <a:pt x="1948" y="1076"/>
                  </a:lnTo>
                  <a:lnTo>
                    <a:pt x="1794" y="1192"/>
                  </a:lnTo>
                  <a:lnTo>
                    <a:pt x="1653" y="1307"/>
                  </a:lnTo>
                  <a:lnTo>
                    <a:pt x="1512" y="1435"/>
                  </a:lnTo>
                  <a:lnTo>
                    <a:pt x="923" y="1089"/>
                  </a:lnTo>
                  <a:lnTo>
                    <a:pt x="1" y="2703"/>
                  </a:lnTo>
                  <a:lnTo>
                    <a:pt x="577" y="3036"/>
                  </a:lnTo>
                  <a:lnTo>
                    <a:pt x="539" y="3215"/>
                  </a:lnTo>
                  <a:lnTo>
                    <a:pt x="513" y="3407"/>
                  </a:lnTo>
                  <a:lnTo>
                    <a:pt x="487" y="3599"/>
                  </a:lnTo>
                  <a:lnTo>
                    <a:pt x="487" y="3792"/>
                  </a:lnTo>
                  <a:lnTo>
                    <a:pt x="487" y="3984"/>
                  </a:lnTo>
                  <a:lnTo>
                    <a:pt x="513" y="4176"/>
                  </a:lnTo>
                  <a:lnTo>
                    <a:pt x="539" y="4355"/>
                  </a:lnTo>
                  <a:lnTo>
                    <a:pt x="577" y="4534"/>
                  </a:lnTo>
                  <a:lnTo>
                    <a:pt x="1" y="4880"/>
                  </a:lnTo>
                  <a:lnTo>
                    <a:pt x="923" y="6481"/>
                  </a:lnTo>
                  <a:lnTo>
                    <a:pt x="1512" y="6148"/>
                  </a:lnTo>
                  <a:lnTo>
                    <a:pt x="1653" y="6276"/>
                  </a:lnTo>
                  <a:lnTo>
                    <a:pt x="1794" y="6392"/>
                  </a:lnTo>
                  <a:lnTo>
                    <a:pt x="1948" y="6494"/>
                  </a:lnTo>
                  <a:lnTo>
                    <a:pt x="2114" y="6596"/>
                  </a:lnTo>
                  <a:lnTo>
                    <a:pt x="2281" y="6686"/>
                  </a:lnTo>
                  <a:lnTo>
                    <a:pt x="2447" y="6763"/>
                  </a:lnTo>
                  <a:lnTo>
                    <a:pt x="2626" y="6827"/>
                  </a:lnTo>
                  <a:lnTo>
                    <a:pt x="2819" y="6891"/>
                  </a:lnTo>
                  <a:lnTo>
                    <a:pt x="2819" y="7570"/>
                  </a:lnTo>
                  <a:lnTo>
                    <a:pt x="4663" y="7570"/>
                  </a:lnTo>
                  <a:lnTo>
                    <a:pt x="4663" y="6891"/>
                  </a:lnTo>
                  <a:lnTo>
                    <a:pt x="4855" y="6827"/>
                  </a:lnTo>
                  <a:lnTo>
                    <a:pt x="5021" y="6763"/>
                  </a:lnTo>
                  <a:lnTo>
                    <a:pt x="5201" y="6686"/>
                  </a:lnTo>
                  <a:lnTo>
                    <a:pt x="5367" y="6596"/>
                  </a:lnTo>
                  <a:lnTo>
                    <a:pt x="5534" y="6494"/>
                  </a:lnTo>
                  <a:lnTo>
                    <a:pt x="5687" y="6392"/>
                  </a:lnTo>
                  <a:lnTo>
                    <a:pt x="5828" y="6276"/>
                  </a:lnTo>
                  <a:lnTo>
                    <a:pt x="5969" y="6148"/>
                  </a:lnTo>
                  <a:lnTo>
                    <a:pt x="6558" y="6481"/>
                  </a:lnTo>
                  <a:lnTo>
                    <a:pt x="7481" y="4880"/>
                  </a:lnTo>
                  <a:lnTo>
                    <a:pt x="6891" y="4534"/>
                  </a:lnTo>
                  <a:lnTo>
                    <a:pt x="6930" y="4355"/>
                  </a:lnTo>
                  <a:lnTo>
                    <a:pt x="6968" y="4176"/>
                  </a:lnTo>
                  <a:lnTo>
                    <a:pt x="6981" y="3984"/>
                  </a:lnTo>
                  <a:lnTo>
                    <a:pt x="6994" y="3792"/>
                  </a:lnTo>
                  <a:lnTo>
                    <a:pt x="6981" y="3599"/>
                  </a:lnTo>
                  <a:lnTo>
                    <a:pt x="6968" y="3407"/>
                  </a:lnTo>
                  <a:lnTo>
                    <a:pt x="6930" y="3215"/>
                  </a:lnTo>
                  <a:lnTo>
                    <a:pt x="6891" y="3036"/>
                  </a:lnTo>
                  <a:lnTo>
                    <a:pt x="7481" y="2703"/>
                  </a:lnTo>
                  <a:lnTo>
                    <a:pt x="6558" y="1089"/>
                  </a:lnTo>
                  <a:lnTo>
                    <a:pt x="5969" y="1435"/>
                  </a:lnTo>
                  <a:lnTo>
                    <a:pt x="5828" y="1307"/>
                  </a:lnTo>
                  <a:lnTo>
                    <a:pt x="5687" y="1192"/>
                  </a:lnTo>
                  <a:lnTo>
                    <a:pt x="5534" y="1076"/>
                  </a:lnTo>
                  <a:lnTo>
                    <a:pt x="5367" y="987"/>
                  </a:lnTo>
                  <a:lnTo>
                    <a:pt x="5201" y="897"/>
                  </a:lnTo>
                  <a:lnTo>
                    <a:pt x="5021" y="820"/>
                  </a:lnTo>
                  <a:lnTo>
                    <a:pt x="4855" y="743"/>
                  </a:lnTo>
                  <a:lnTo>
                    <a:pt x="4663" y="679"/>
                  </a:lnTo>
                  <a:lnTo>
                    <a:pt x="46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1939;p38">
              <a:extLst>
                <a:ext uri="{FF2B5EF4-FFF2-40B4-BE49-F238E27FC236}">
                  <a16:creationId xmlns:a16="http://schemas.microsoft.com/office/drawing/2014/main" id="{2A4BA528-41BB-9760-0548-CF4BFAE6C387}"/>
                </a:ext>
              </a:extLst>
            </p:cNvPr>
            <p:cNvSpPr/>
            <p:nvPr/>
          </p:nvSpPr>
          <p:spPr>
            <a:xfrm>
              <a:off x="2033841" y="1325069"/>
              <a:ext cx="56645" cy="56645"/>
            </a:xfrm>
            <a:custGeom>
              <a:avLst/>
              <a:gdLst/>
              <a:ahLst/>
              <a:cxnLst/>
              <a:rect l="l" t="t" r="r" b="b"/>
              <a:pathLst>
                <a:path w="1128" h="1128" extrusionOk="0">
                  <a:moveTo>
                    <a:pt x="564" y="0"/>
                  </a:moveTo>
                  <a:lnTo>
                    <a:pt x="449" y="13"/>
                  </a:lnTo>
                  <a:lnTo>
                    <a:pt x="347" y="39"/>
                  </a:lnTo>
                  <a:lnTo>
                    <a:pt x="244" y="90"/>
                  </a:lnTo>
                  <a:lnTo>
                    <a:pt x="167" y="167"/>
                  </a:lnTo>
                  <a:lnTo>
                    <a:pt x="90" y="244"/>
                  </a:lnTo>
                  <a:lnTo>
                    <a:pt x="39" y="346"/>
                  </a:lnTo>
                  <a:lnTo>
                    <a:pt x="14" y="448"/>
                  </a:lnTo>
                  <a:lnTo>
                    <a:pt x="1" y="564"/>
                  </a:lnTo>
                  <a:lnTo>
                    <a:pt x="14" y="679"/>
                  </a:lnTo>
                  <a:lnTo>
                    <a:pt x="39" y="781"/>
                  </a:lnTo>
                  <a:lnTo>
                    <a:pt x="90" y="884"/>
                  </a:lnTo>
                  <a:lnTo>
                    <a:pt x="167" y="961"/>
                  </a:lnTo>
                  <a:lnTo>
                    <a:pt x="244" y="1038"/>
                  </a:lnTo>
                  <a:lnTo>
                    <a:pt x="347" y="1089"/>
                  </a:lnTo>
                  <a:lnTo>
                    <a:pt x="449" y="1114"/>
                  </a:lnTo>
                  <a:lnTo>
                    <a:pt x="564" y="1127"/>
                  </a:lnTo>
                  <a:lnTo>
                    <a:pt x="680" y="1114"/>
                  </a:lnTo>
                  <a:lnTo>
                    <a:pt x="782" y="1089"/>
                  </a:lnTo>
                  <a:lnTo>
                    <a:pt x="885" y="1038"/>
                  </a:lnTo>
                  <a:lnTo>
                    <a:pt x="961" y="961"/>
                  </a:lnTo>
                  <a:lnTo>
                    <a:pt x="1038" y="884"/>
                  </a:lnTo>
                  <a:lnTo>
                    <a:pt x="1089" y="781"/>
                  </a:lnTo>
                  <a:lnTo>
                    <a:pt x="1115" y="679"/>
                  </a:lnTo>
                  <a:lnTo>
                    <a:pt x="1128" y="564"/>
                  </a:lnTo>
                  <a:lnTo>
                    <a:pt x="1115" y="448"/>
                  </a:lnTo>
                  <a:lnTo>
                    <a:pt x="1089" y="346"/>
                  </a:lnTo>
                  <a:lnTo>
                    <a:pt x="1038" y="244"/>
                  </a:lnTo>
                  <a:lnTo>
                    <a:pt x="961" y="167"/>
                  </a:lnTo>
                  <a:lnTo>
                    <a:pt x="885" y="90"/>
                  </a:lnTo>
                  <a:lnTo>
                    <a:pt x="782" y="39"/>
                  </a:lnTo>
                  <a:lnTo>
                    <a:pt x="680" y="13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1940;p38">
              <a:extLst>
                <a:ext uri="{FF2B5EF4-FFF2-40B4-BE49-F238E27FC236}">
                  <a16:creationId xmlns:a16="http://schemas.microsoft.com/office/drawing/2014/main" id="{B684C074-3592-6C86-FF92-20CF25049147}"/>
                </a:ext>
              </a:extLst>
            </p:cNvPr>
            <p:cNvSpPr/>
            <p:nvPr/>
          </p:nvSpPr>
          <p:spPr>
            <a:xfrm>
              <a:off x="1676248" y="1631843"/>
              <a:ext cx="56645" cy="57298"/>
            </a:xfrm>
            <a:custGeom>
              <a:avLst/>
              <a:gdLst/>
              <a:ahLst/>
              <a:cxnLst/>
              <a:rect l="l" t="t" r="r" b="b"/>
              <a:pathLst>
                <a:path w="1128" h="1141" extrusionOk="0">
                  <a:moveTo>
                    <a:pt x="564" y="1"/>
                  </a:moveTo>
                  <a:lnTo>
                    <a:pt x="449" y="13"/>
                  </a:lnTo>
                  <a:lnTo>
                    <a:pt x="346" y="52"/>
                  </a:lnTo>
                  <a:lnTo>
                    <a:pt x="244" y="103"/>
                  </a:lnTo>
                  <a:lnTo>
                    <a:pt x="167" y="167"/>
                  </a:lnTo>
                  <a:lnTo>
                    <a:pt x="90" y="257"/>
                  </a:lnTo>
                  <a:lnTo>
                    <a:pt x="39" y="346"/>
                  </a:lnTo>
                  <a:lnTo>
                    <a:pt x="13" y="449"/>
                  </a:lnTo>
                  <a:lnTo>
                    <a:pt x="1" y="564"/>
                  </a:lnTo>
                  <a:lnTo>
                    <a:pt x="13" y="679"/>
                  </a:lnTo>
                  <a:lnTo>
                    <a:pt x="39" y="795"/>
                  </a:lnTo>
                  <a:lnTo>
                    <a:pt x="90" y="884"/>
                  </a:lnTo>
                  <a:lnTo>
                    <a:pt x="167" y="974"/>
                  </a:lnTo>
                  <a:lnTo>
                    <a:pt x="244" y="1038"/>
                  </a:lnTo>
                  <a:lnTo>
                    <a:pt x="346" y="1089"/>
                  </a:lnTo>
                  <a:lnTo>
                    <a:pt x="449" y="1128"/>
                  </a:lnTo>
                  <a:lnTo>
                    <a:pt x="564" y="1140"/>
                  </a:lnTo>
                  <a:lnTo>
                    <a:pt x="679" y="1128"/>
                  </a:lnTo>
                  <a:lnTo>
                    <a:pt x="782" y="1089"/>
                  </a:lnTo>
                  <a:lnTo>
                    <a:pt x="884" y="1038"/>
                  </a:lnTo>
                  <a:lnTo>
                    <a:pt x="961" y="974"/>
                  </a:lnTo>
                  <a:lnTo>
                    <a:pt x="1038" y="884"/>
                  </a:lnTo>
                  <a:lnTo>
                    <a:pt x="1089" y="795"/>
                  </a:lnTo>
                  <a:lnTo>
                    <a:pt x="1128" y="679"/>
                  </a:lnTo>
                  <a:lnTo>
                    <a:pt x="1128" y="564"/>
                  </a:lnTo>
                  <a:lnTo>
                    <a:pt x="1128" y="449"/>
                  </a:lnTo>
                  <a:lnTo>
                    <a:pt x="1089" y="346"/>
                  </a:lnTo>
                  <a:lnTo>
                    <a:pt x="1038" y="257"/>
                  </a:lnTo>
                  <a:lnTo>
                    <a:pt x="961" y="167"/>
                  </a:lnTo>
                  <a:lnTo>
                    <a:pt x="884" y="103"/>
                  </a:lnTo>
                  <a:lnTo>
                    <a:pt x="782" y="52"/>
                  </a:lnTo>
                  <a:lnTo>
                    <a:pt x="679" y="13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1941;p38">
              <a:extLst>
                <a:ext uri="{FF2B5EF4-FFF2-40B4-BE49-F238E27FC236}">
                  <a16:creationId xmlns:a16="http://schemas.microsoft.com/office/drawing/2014/main" id="{1CDBD8FE-F166-432A-F19E-FC8C97E5CA04}"/>
                </a:ext>
              </a:extLst>
            </p:cNvPr>
            <p:cNvSpPr/>
            <p:nvPr/>
          </p:nvSpPr>
          <p:spPr>
            <a:xfrm>
              <a:off x="2048655" y="1914865"/>
              <a:ext cx="56645" cy="57248"/>
            </a:xfrm>
            <a:custGeom>
              <a:avLst/>
              <a:gdLst/>
              <a:ahLst/>
              <a:cxnLst/>
              <a:rect l="l" t="t" r="r" b="b"/>
              <a:pathLst>
                <a:path w="1128" h="1140" extrusionOk="0">
                  <a:moveTo>
                    <a:pt x="564" y="0"/>
                  </a:moveTo>
                  <a:lnTo>
                    <a:pt x="449" y="13"/>
                  </a:lnTo>
                  <a:lnTo>
                    <a:pt x="346" y="51"/>
                  </a:lnTo>
                  <a:lnTo>
                    <a:pt x="244" y="102"/>
                  </a:lnTo>
                  <a:lnTo>
                    <a:pt x="167" y="167"/>
                  </a:lnTo>
                  <a:lnTo>
                    <a:pt x="90" y="256"/>
                  </a:lnTo>
                  <a:lnTo>
                    <a:pt x="39" y="346"/>
                  </a:lnTo>
                  <a:lnTo>
                    <a:pt x="13" y="461"/>
                  </a:lnTo>
                  <a:lnTo>
                    <a:pt x="0" y="576"/>
                  </a:lnTo>
                  <a:lnTo>
                    <a:pt x="13" y="679"/>
                  </a:lnTo>
                  <a:lnTo>
                    <a:pt x="39" y="794"/>
                  </a:lnTo>
                  <a:lnTo>
                    <a:pt x="90" y="884"/>
                  </a:lnTo>
                  <a:lnTo>
                    <a:pt x="167" y="973"/>
                  </a:lnTo>
                  <a:lnTo>
                    <a:pt x="244" y="1037"/>
                  </a:lnTo>
                  <a:lnTo>
                    <a:pt x="346" y="1089"/>
                  </a:lnTo>
                  <a:lnTo>
                    <a:pt x="449" y="1127"/>
                  </a:lnTo>
                  <a:lnTo>
                    <a:pt x="564" y="1140"/>
                  </a:lnTo>
                  <a:lnTo>
                    <a:pt x="679" y="1127"/>
                  </a:lnTo>
                  <a:lnTo>
                    <a:pt x="782" y="1089"/>
                  </a:lnTo>
                  <a:lnTo>
                    <a:pt x="884" y="1037"/>
                  </a:lnTo>
                  <a:lnTo>
                    <a:pt x="961" y="973"/>
                  </a:lnTo>
                  <a:lnTo>
                    <a:pt x="1038" y="884"/>
                  </a:lnTo>
                  <a:lnTo>
                    <a:pt x="1089" y="794"/>
                  </a:lnTo>
                  <a:lnTo>
                    <a:pt x="1115" y="679"/>
                  </a:lnTo>
                  <a:lnTo>
                    <a:pt x="1127" y="576"/>
                  </a:lnTo>
                  <a:lnTo>
                    <a:pt x="1115" y="461"/>
                  </a:lnTo>
                  <a:lnTo>
                    <a:pt x="1089" y="346"/>
                  </a:lnTo>
                  <a:lnTo>
                    <a:pt x="1038" y="256"/>
                  </a:lnTo>
                  <a:lnTo>
                    <a:pt x="961" y="167"/>
                  </a:lnTo>
                  <a:lnTo>
                    <a:pt x="884" y="102"/>
                  </a:lnTo>
                  <a:lnTo>
                    <a:pt x="782" y="51"/>
                  </a:lnTo>
                  <a:lnTo>
                    <a:pt x="679" y="13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1942;p38">
              <a:extLst>
                <a:ext uri="{FF2B5EF4-FFF2-40B4-BE49-F238E27FC236}">
                  <a16:creationId xmlns:a16="http://schemas.microsoft.com/office/drawing/2014/main" id="{65FF8DAC-BD17-D53B-EC6A-61F7A771ADDB}"/>
                </a:ext>
              </a:extLst>
            </p:cNvPr>
            <p:cNvSpPr/>
            <p:nvPr/>
          </p:nvSpPr>
          <p:spPr>
            <a:xfrm>
              <a:off x="2235159" y="1943137"/>
              <a:ext cx="57298" cy="56645"/>
            </a:xfrm>
            <a:custGeom>
              <a:avLst/>
              <a:gdLst/>
              <a:ahLst/>
              <a:cxnLst/>
              <a:rect l="l" t="t" r="r" b="b"/>
              <a:pathLst>
                <a:path w="1141" h="1128" extrusionOk="0">
                  <a:moveTo>
                    <a:pt x="577" y="1"/>
                  </a:moveTo>
                  <a:lnTo>
                    <a:pt x="462" y="13"/>
                  </a:lnTo>
                  <a:lnTo>
                    <a:pt x="346" y="39"/>
                  </a:lnTo>
                  <a:lnTo>
                    <a:pt x="257" y="90"/>
                  </a:lnTo>
                  <a:lnTo>
                    <a:pt x="167" y="167"/>
                  </a:lnTo>
                  <a:lnTo>
                    <a:pt x="103" y="244"/>
                  </a:lnTo>
                  <a:lnTo>
                    <a:pt x="52" y="346"/>
                  </a:lnTo>
                  <a:lnTo>
                    <a:pt x="13" y="449"/>
                  </a:lnTo>
                  <a:lnTo>
                    <a:pt x="1" y="564"/>
                  </a:lnTo>
                  <a:lnTo>
                    <a:pt x="13" y="679"/>
                  </a:lnTo>
                  <a:lnTo>
                    <a:pt x="52" y="782"/>
                  </a:lnTo>
                  <a:lnTo>
                    <a:pt x="103" y="884"/>
                  </a:lnTo>
                  <a:lnTo>
                    <a:pt x="167" y="961"/>
                  </a:lnTo>
                  <a:lnTo>
                    <a:pt x="257" y="1038"/>
                  </a:lnTo>
                  <a:lnTo>
                    <a:pt x="346" y="1089"/>
                  </a:lnTo>
                  <a:lnTo>
                    <a:pt x="462" y="1128"/>
                  </a:lnTo>
                  <a:lnTo>
                    <a:pt x="692" y="1128"/>
                  </a:lnTo>
                  <a:lnTo>
                    <a:pt x="795" y="1089"/>
                  </a:lnTo>
                  <a:lnTo>
                    <a:pt x="884" y="1038"/>
                  </a:lnTo>
                  <a:lnTo>
                    <a:pt x="974" y="961"/>
                  </a:lnTo>
                  <a:lnTo>
                    <a:pt x="1038" y="884"/>
                  </a:lnTo>
                  <a:lnTo>
                    <a:pt x="1089" y="782"/>
                  </a:lnTo>
                  <a:lnTo>
                    <a:pt x="1128" y="679"/>
                  </a:lnTo>
                  <a:lnTo>
                    <a:pt x="1141" y="564"/>
                  </a:lnTo>
                  <a:lnTo>
                    <a:pt x="1128" y="449"/>
                  </a:lnTo>
                  <a:lnTo>
                    <a:pt x="1089" y="346"/>
                  </a:lnTo>
                  <a:lnTo>
                    <a:pt x="1038" y="244"/>
                  </a:lnTo>
                  <a:lnTo>
                    <a:pt x="974" y="167"/>
                  </a:lnTo>
                  <a:lnTo>
                    <a:pt x="884" y="90"/>
                  </a:lnTo>
                  <a:lnTo>
                    <a:pt x="795" y="39"/>
                  </a:lnTo>
                  <a:lnTo>
                    <a:pt x="692" y="1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1943;p38">
              <a:extLst>
                <a:ext uri="{FF2B5EF4-FFF2-40B4-BE49-F238E27FC236}">
                  <a16:creationId xmlns:a16="http://schemas.microsoft.com/office/drawing/2014/main" id="{0B899D49-16C2-EE5B-72FD-FE7AFF0EBA29}"/>
                </a:ext>
              </a:extLst>
            </p:cNvPr>
            <p:cNvSpPr/>
            <p:nvPr/>
          </p:nvSpPr>
          <p:spPr>
            <a:xfrm>
              <a:off x="2156721" y="1733482"/>
              <a:ext cx="57248" cy="57298"/>
            </a:xfrm>
            <a:custGeom>
              <a:avLst/>
              <a:gdLst/>
              <a:ahLst/>
              <a:cxnLst/>
              <a:rect l="l" t="t" r="r" b="b"/>
              <a:pathLst>
                <a:path w="1140" h="1141" extrusionOk="0">
                  <a:moveTo>
                    <a:pt x="564" y="0"/>
                  </a:moveTo>
                  <a:lnTo>
                    <a:pt x="461" y="13"/>
                  </a:lnTo>
                  <a:lnTo>
                    <a:pt x="346" y="51"/>
                  </a:lnTo>
                  <a:lnTo>
                    <a:pt x="256" y="103"/>
                  </a:lnTo>
                  <a:lnTo>
                    <a:pt x="167" y="167"/>
                  </a:lnTo>
                  <a:lnTo>
                    <a:pt x="103" y="256"/>
                  </a:lnTo>
                  <a:lnTo>
                    <a:pt x="51" y="346"/>
                  </a:lnTo>
                  <a:lnTo>
                    <a:pt x="13" y="461"/>
                  </a:lnTo>
                  <a:lnTo>
                    <a:pt x="0" y="577"/>
                  </a:lnTo>
                  <a:lnTo>
                    <a:pt x="13" y="692"/>
                  </a:lnTo>
                  <a:lnTo>
                    <a:pt x="51" y="794"/>
                  </a:lnTo>
                  <a:lnTo>
                    <a:pt x="103" y="884"/>
                  </a:lnTo>
                  <a:lnTo>
                    <a:pt x="167" y="974"/>
                  </a:lnTo>
                  <a:lnTo>
                    <a:pt x="256" y="1038"/>
                  </a:lnTo>
                  <a:lnTo>
                    <a:pt x="346" y="1102"/>
                  </a:lnTo>
                  <a:lnTo>
                    <a:pt x="461" y="1127"/>
                  </a:lnTo>
                  <a:lnTo>
                    <a:pt x="564" y="1140"/>
                  </a:lnTo>
                  <a:lnTo>
                    <a:pt x="679" y="1127"/>
                  </a:lnTo>
                  <a:lnTo>
                    <a:pt x="794" y="1102"/>
                  </a:lnTo>
                  <a:lnTo>
                    <a:pt x="884" y="1038"/>
                  </a:lnTo>
                  <a:lnTo>
                    <a:pt x="973" y="974"/>
                  </a:lnTo>
                  <a:lnTo>
                    <a:pt x="1038" y="884"/>
                  </a:lnTo>
                  <a:lnTo>
                    <a:pt x="1089" y="794"/>
                  </a:lnTo>
                  <a:lnTo>
                    <a:pt x="1127" y="692"/>
                  </a:lnTo>
                  <a:lnTo>
                    <a:pt x="1140" y="577"/>
                  </a:lnTo>
                  <a:lnTo>
                    <a:pt x="1127" y="461"/>
                  </a:lnTo>
                  <a:lnTo>
                    <a:pt x="1089" y="346"/>
                  </a:lnTo>
                  <a:lnTo>
                    <a:pt x="1038" y="256"/>
                  </a:lnTo>
                  <a:lnTo>
                    <a:pt x="973" y="167"/>
                  </a:lnTo>
                  <a:lnTo>
                    <a:pt x="884" y="103"/>
                  </a:lnTo>
                  <a:lnTo>
                    <a:pt x="794" y="51"/>
                  </a:lnTo>
                  <a:lnTo>
                    <a:pt x="679" y="13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1944;p38">
              <a:extLst>
                <a:ext uri="{FF2B5EF4-FFF2-40B4-BE49-F238E27FC236}">
                  <a16:creationId xmlns:a16="http://schemas.microsoft.com/office/drawing/2014/main" id="{66260152-D800-AD98-2FA6-3E1ABE6C3DA4}"/>
                </a:ext>
              </a:extLst>
            </p:cNvPr>
            <p:cNvSpPr/>
            <p:nvPr/>
          </p:nvSpPr>
          <p:spPr>
            <a:xfrm>
              <a:off x="2686005" y="1603571"/>
              <a:ext cx="57298" cy="56645"/>
            </a:xfrm>
            <a:custGeom>
              <a:avLst/>
              <a:gdLst/>
              <a:ahLst/>
              <a:cxnLst/>
              <a:rect l="l" t="t" r="r" b="b"/>
              <a:pathLst>
                <a:path w="1141" h="1128" extrusionOk="0">
                  <a:moveTo>
                    <a:pt x="565" y="0"/>
                  </a:moveTo>
                  <a:lnTo>
                    <a:pt x="462" y="13"/>
                  </a:lnTo>
                  <a:lnTo>
                    <a:pt x="347" y="38"/>
                  </a:lnTo>
                  <a:lnTo>
                    <a:pt x="257" y="90"/>
                  </a:lnTo>
                  <a:lnTo>
                    <a:pt x="167" y="167"/>
                  </a:lnTo>
                  <a:lnTo>
                    <a:pt x="103" y="243"/>
                  </a:lnTo>
                  <a:lnTo>
                    <a:pt x="52" y="346"/>
                  </a:lnTo>
                  <a:lnTo>
                    <a:pt x="14" y="448"/>
                  </a:lnTo>
                  <a:lnTo>
                    <a:pt x="1" y="564"/>
                  </a:lnTo>
                  <a:lnTo>
                    <a:pt x="14" y="679"/>
                  </a:lnTo>
                  <a:lnTo>
                    <a:pt x="52" y="781"/>
                  </a:lnTo>
                  <a:lnTo>
                    <a:pt x="103" y="884"/>
                  </a:lnTo>
                  <a:lnTo>
                    <a:pt x="167" y="973"/>
                  </a:lnTo>
                  <a:lnTo>
                    <a:pt x="257" y="1037"/>
                  </a:lnTo>
                  <a:lnTo>
                    <a:pt x="347" y="1089"/>
                  </a:lnTo>
                  <a:lnTo>
                    <a:pt x="462" y="1127"/>
                  </a:lnTo>
                  <a:lnTo>
                    <a:pt x="680" y="1127"/>
                  </a:lnTo>
                  <a:lnTo>
                    <a:pt x="795" y="1089"/>
                  </a:lnTo>
                  <a:lnTo>
                    <a:pt x="885" y="1037"/>
                  </a:lnTo>
                  <a:lnTo>
                    <a:pt x="974" y="973"/>
                  </a:lnTo>
                  <a:lnTo>
                    <a:pt x="1038" y="884"/>
                  </a:lnTo>
                  <a:lnTo>
                    <a:pt x="1090" y="781"/>
                  </a:lnTo>
                  <a:lnTo>
                    <a:pt x="1128" y="679"/>
                  </a:lnTo>
                  <a:lnTo>
                    <a:pt x="1141" y="564"/>
                  </a:lnTo>
                  <a:lnTo>
                    <a:pt x="1128" y="448"/>
                  </a:lnTo>
                  <a:lnTo>
                    <a:pt x="1090" y="346"/>
                  </a:lnTo>
                  <a:lnTo>
                    <a:pt x="1038" y="243"/>
                  </a:lnTo>
                  <a:lnTo>
                    <a:pt x="974" y="167"/>
                  </a:lnTo>
                  <a:lnTo>
                    <a:pt x="885" y="90"/>
                  </a:lnTo>
                  <a:lnTo>
                    <a:pt x="795" y="38"/>
                  </a:lnTo>
                  <a:lnTo>
                    <a:pt x="680" y="1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1945;p38">
              <a:extLst>
                <a:ext uri="{FF2B5EF4-FFF2-40B4-BE49-F238E27FC236}">
                  <a16:creationId xmlns:a16="http://schemas.microsoft.com/office/drawing/2014/main" id="{248EAD0D-021A-4F58-8693-4F1641636951}"/>
                </a:ext>
              </a:extLst>
            </p:cNvPr>
            <p:cNvSpPr/>
            <p:nvPr/>
          </p:nvSpPr>
          <p:spPr>
            <a:xfrm>
              <a:off x="1819667" y="1563649"/>
              <a:ext cx="194292" cy="193689"/>
            </a:xfrm>
            <a:custGeom>
              <a:avLst/>
              <a:gdLst/>
              <a:ahLst/>
              <a:cxnLst/>
              <a:rect l="l" t="t" r="r" b="b"/>
              <a:pathLst>
                <a:path w="3869" h="3857" extrusionOk="0">
                  <a:moveTo>
                    <a:pt x="1935" y="1"/>
                  </a:moveTo>
                  <a:lnTo>
                    <a:pt x="1743" y="14"/>
                  </a:lnTo>
                  <a:lnTo>
                    <a:pt x="1551" y="39"/>
                  </a:lnTo>
                  <a:lnTo>
                    <a:pt x="1358" y="91"/>
                  </a:lnTo>
                  <a:lnTo>
                    <a:pt x="1179" y="155"/>
                  </a:lnTo>
                  <a:lnTo>
                    <a:pt x="1013" y="231"/>
                  </a:lnTo>
                  <a:lnTo>
                    <a:pt x="859" y="321"/>
                  </a:lnTo>
                  <a:lnTo>
                    <a:pt x="705" y="436"/>
                  </a:lnTo>
                  <a:lnTo>
                    <a:pt x="577" y="564"/>
                  </a:lnTo>
                  <a:lnTo>
                    <a:pt x="449" y="705"/>
                  </a:lnTo>
                  <a:lnTo>
                    <a:pt x="334" y="846"/>
                  </a:lnTo>
                  <a:lnTo>
                    <a:pt x="244" y="1013"/>
                  </a:lnTo>
                  <a:lnTo>
                    <a:pt x="154" y="1179"/>
                  </a:lnTo>
                  <a:lnTo>
                    <a:pt x="90" y="1359"/>
                  </a:lnTo>
                  <a:lnTo>
                    <a:pt x="39" y="1538"/>
                  </a:lnTo>
                  <a:lnTo>
                    <a:pt x="14" y="1730"/>
                  </a:lnTo>
                  <a:lnTo>
                    <a:pt x="1" y="1922"/>
                  </a:lnTo>
                  <a:lnTo>
                    <a:pt x="14" y="2127"/>
                  </a:lnTo>
                  <a:lnTo>
                    <a:pt x="39" y="2319"/>
                  </a:lnTo>
                  <a:lnTo>
                    <a:pt x="90" y="2498"/>
                  </a:lnTo>
                  <a:lnTo>
                    <a:pt x="154" y="2678"/>
                  </a:lnTo>
                  <a:lnTo>
                    <a:pt x="244" y="2844"/>
                  </a:lnTo>
                  <a:lnTo>
                    <a:pt x="334" y="3011"/>
                  </a:lnTo>
                  <a:lnTo>
                    <a:pt x="449" y="3152"/>
                  </a:lnTo>
                  <a:lnTo>
                    <a:pt x="577" y="3293"/>
                  </a:lnTo>
                  <a:lnTo>
                    <a:pt x="705" y="3421"/>
                  </a:lnTo>
                  <a:lnTo>
                    <a:pt x="859" y="3523"/>
                  </a:lnTo>
                  <a:lnTo>
                    <a:pt x="1013" y="3626"/>
                  </a:lnTo>
                  <a:lnTo>
                    <a:pt x="1179" y="3702"/>
                  </a:lnTo>
                  <a:lnTo>
                    <a:pt x="1358" y="3766"/>
                  </a:lnTo>
                  <a:lnTo>
                    <a:pt x="1551" y="3818"/>
                  </a:lnTo>
                  <a:lnTo>
                    <a:pt x="1743" y="3843"/>
                  </a:lnTo>
                  <a:lnTo>
                    <a:pt x="1935" y="3856"/>
                  </a:lnTo>
                  <a:lnTo>
                    <a:pt x="2127" y="3843"/>
                  </a:lnTo>
                  <a:lnTo>
                    <a:pt x="2319" y="3818"/>
                  </a:lnTo>
                  <a:lnTo>
                    <a:pt x="2511" y="3766"/>
                  </a:lnTo>
                  <a:lnTo>
                    <a:pt x="2690" y="3702"/>
                  </a:lnTo>
                  <a:lnTo>
                    <a:pt x="2857" y="3626"/>
                  </a:lnTo>
                  <a:lnTo>
                    <a:pt x="3011" y="3523"/>
                  </a:lnTo>
                  <a:lnTo>
                    <a:pt x="3164" y="3421"/>
                  </a:lnTo>
                  <a:lnTo>
                    <a:pt x="3292" y="3293"/>
                  </a:lnTo>
                  <a:lnTo>
                    <a:pt x="3420" y="3152"/>
                  </a:lnTo>
                  <a:lnTo>
                    <a:pt x="3536" y="3011"/>
                  </a:lnTo>
                  <a:lnTo>
                    <a:pt x="3625" y="2844"/>
                  </a:lnTo>
                  <a:lnTo>
                    <a:pt x="3715" y="2678"/>
                  </a:lnTo>
                  <a:lnTo>
                    <a:pt x="3779" y="2498"/>
                  </a:lnTo>
                  <a:lnTo>
                    <a:pt x="3830" y="2319"/>
                  </a:lnTo>
                  <a:lnTo>
                    <a:pt x="3856" y="2127"/>
                  </a:lnTo>
                  <a:lnTo>
                    <a:pt x="3869" y="1922"/>
                  </a:lnTo>
                  <a:lnTo>
                    <a:pt x="3856" y="1730"/>
                  </a:lnTo>
                  <a:lnTo>
                    <a:pt x="3830" y="1538"/>
                  </a:lnTo>
                  <a:lnTo>
                    <a:pt x="3779" y="1359"/>
                  </a:lnTo>
                  <a:lnTo>
                    <a:pt x="3715" y="1179"/>
                  </a:lnTo>
                  <a:lnTo>
                    <a:pt x="3625" y="1013"/>
                  </a:lnTo>
                  <a:lnTo>
                    <a:pt x="3536" y="846"/>
                  </a:lnTo>
                  <a:lnTo>
                    <a:pt x="3420" y="705"/>
                  </a:lnTo>
                  <a:lnTo>
                    <a:pt x="3292" y="564"/>
                  </a:lnTo>
                  <a:lnTo>
                    <a:pt x="3164" y="436"/>
                  </a:lnTo>
                  <a:lnTo>
                    <a:pt x="3011" y="321"/>
                  </a:lnTo>
                  <a:lnTo>
                    <a:pt x="2857" y="231"/>
                  </a:lnTo>
                  <a:lnTo>
                    <a:pt x="2690" y="155"/>
                  </a:lnTo>
                  <a:lnTo>
                    <a:pt x="2511" y="91"/>
                  </a:lnTo>
                  <a:lnTo>
                    <a:pt x="2319" y="39"/>
                  </a:lnTo>
                  <a:lnTo>
                    <a:pt x="2127" y="14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1FC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1946;p38">
              <a:extLst>
                <a:ext uri="{FF2B5EF4-FFF2-40B4-BE49-F238E27FC236}">
                  <a16:creationId xmlns:a16="http://schemas.microsoft.com/office/drawing/2014/main" id="{15AD5708-2DCC-2417-B5DB-5CF25B408FCB}"/>
                </a:ext>
              </a:extLst>
            </p:cNvPr>
            <p:cNvSpPr/>
            <p:nvPr/>
          </p:nvSpPr>
          <p:spPr>
            <a:xfrm>
              <a:off x="2199807" y="1403508"/>
              <a:ext cx="150552" cy="149899"/>
            </a:xfrm>
            <a:custGeom>
              <a:avLst/>
              <a:gdLst/>
              <a:ahLst/>
              <a:cxnLst/>
              <a:rect l="l" t="t" r="r" b="b"/>
              <a:pathLst>
                <a:path w="2998" h="2985" extrusionOk="0">
                  <a:moveTo>
                    <a:pt x="1345" y="1"/>
                  </a:moveTo>
                  <a:lnTo>
                    <a:pt x="1191" y="26"/>
                  </a:lnTo>
                  <a:lnTo>
                    <a:pt x="1050" y="65"/>
                  </a:lnTo>
                  <a:lnTo>
                    <a:pt x="910" y="116"/>
                  </a:lnTo>
                  <a:lnTo>
                    <a:pt x="782" y="180"/>
                  </a:lnTo>
                  <a:lnTo>
                    <a:pt x="666" y="257"/>
                  </a:lnTo>
                  <a:lnTo>
                    <a:pt x="551" y="334"/>
                  </a:lnTo>
                  <a:lnTo>
                    <a:pt x="436" y="436"/>
                  </a:lnTo>
                  <a:lnTo>
                    <a:pt x="346" y="539"/>
                  </a:lnTo>
                  <a:lnTo>
                    <a:pt x="256" y="654"/>
                  </a:lnTo>
                  <a:lnTo>
                    <a:pt x="180" y="782"/>
                  </a:lnTo>
                  <a:lnTo>
                    <a:pt x="115" y="910"/>
                  </a:lnTo>
                  <a:lnTo>
                    <a:pt x="64" y="1051"/>
                  </a:lnTo>
                  <a:lnTo>
                    <a:pt x="26" y="1192"/>
                  </a:lnTo>
                  <a:lnTo>
                    <a:pt x="13" y="1333"/>
                  </a:lnTo>
                  <a:lnTo>
                    <a:pt x="0" y="1486"/>
                  </a:lnTo>
                  <a:lnTo>
                    <a:pt x="13" y="1640"/>
                  </a:lnTo>
                  <a:lnTo>
                    <a:pt x="26" y="1794"/>
                  </a:lnTo>
                  <a:lnTo>
                    <a:pt x="64" y="1935"/>
                  </a:lnTo>
                  <a:lnTo>
                    <a:pt x="115" y="2076"/>
                  </a:lnTo>
                  <a:lnTo>
                    <a:pt x="180" y="2204"/>
                  </a:lnTo>
                  <a:lnTo>
                    <a:pt x="256" y="2332"/>
                  </a:lnTo>
                  <a:lnTo>
                    <a:pt x="346" y="2447"/>
                  </a:lnTo>
                  <a:lnTo>
                    <a:pt x="436" y="2550"/>
                  </a:lnTo>
                  <a:lnTo>
                    <a:pt x="551" y="2652"/>
                  </a:lnTo>
                  <a:lnTo>
                    <a:pt x="666" y="2729"/>
                  </a:lnTo>
                  <a:lnTo>
                    <a:pt x="782" y="2806"/>
                  </a:lnTo>
                  <a:lnTo>
                    <a:pt x="910" y="2870"/>
                  </a:lnTo>
                  <a:lnTo>
                    <a:pt x="1050" y="2921"/>
                  </a:lnTo>
                  <a:lnTo>
                    <a:pt x="1191" y="2959"/>
                  </a:lnTo>
                  <a:lnTo>
                    <a:pt x="1345" y="2985"/>
                  </a:lnTo>
                  <a:lnTo>
                    <a:pt x="1652" y="2985"/>
                  </a:lnTo>
                  <a:lnTo>
                    <a:pt x="1793" y="2959"/>
                  </a:lnTo>
                  <a:lnTo>
                    <a:pt x="1947" y="2921"/>
                  </a:lnTo>
                  <a:lnTo>
                    <a:pt x="2075" y="2870"/>
                  </a:lnTo>
                  <a:lnTo>
                    <a:pt x="2216" y="2806"/>
                  </a:lnTo>
                  <a:lnTo>
                    <a:pt x="2331" y="2729"/>
                  </a:lnTo>
                  <a:lnTo>
                    <a:pt x="2447" y="2652"/>
                  </a:lnTo>
                  <a:lnTo>
                    <a:pt x="2549" y="2550"/>
                  </a:lnTo>
                  <a:lnTo>
                    <a:pt x="2651" y="2447"/>
                  </a:lnTo>
                  <a:lnTo>
                    <a:pt x="2741" y="2332"/>
                  </a:lnTo>
                  <a:lnTo>
                    <a:pt x="2818" y="2204"/>
                  </a:lnTo>
                  <a:lnTo>
                    <a:pt x="2882" y="2076"/>
                  </a:lnTo>
                  <a:lnTo>
                    <a:pt x="2920" y="1935"/>
                  </a:lnTo>
                  <a:lnTo>
                    <a:pt x="2959" y="1794"/>
                  </a:lnTo>
                  <a:lnTo>
                    <a:pt x="2984" y="1640"/>
                  </a:lnTo>
                  <a:lnTo>
                    <a:pt x="2997" y="1486"/>
                  </a:lnTo>
                  <a:lnTo>
                    <a:pt x="2984" y="1333"/>
                  </a:lnTo>
                  <a:lnTo>
                    <a:pt x="2959" y="1192"/>
                  </a:lnTo>
                  <a:lnTo>
                    <a:pt x="2920" y="1051"/>
                  </a:lnTo>
                  <a:lnTo>
                    <a:pt x="2882" y="910"/>
                  </a:lnTo>
                  <a:lnTo>
                    <a:pt x="2818" y="782"/>
                  </a:lnTo>
                  <a:lnTo>
                    <a:pt x="2741" y="654"/>
                  </a:lnTo>
                  <a:lnTo>
                    <a:pt x="2651" y="539"/>
                  </a:lnTo>
                  <a:lnTo>
                    <a:pt x="2549" y="436"/>
                  </a:lnTo>
                  <a:lnTo>
                    <a:pt x="2447" y="334"/>
                  </a:lnTo>
                  <a:lnTo>
                    <a:pt x="2331" y="257"/>
                  </a:lnTo>
                  <a:lnTo>
                    <a:pt x="2216" y="180"/>
                  </a:lnTo>
                  <a:lnTo>
                    <a:pt x="2075" y="116"/>
                  </a:lnTo>
                  <a:lnTo>
                    <a:pt x="1947" y="65"/>
                  </a:lnTo>
                  <a:lnTo>
                    <a:pt x="1793" y="26"/>
                  </a:lnTo>
                  <a:lnTo>
                    <a:pt x="1652" y="1"/>
                  </a:lnTo>
                  <a:close/>
                </a:path>
              </a:pathLst>
            </a:custGeom>
            <a:solidFill>
              <a:srgbClr val="1FC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1947;p38">
              <a:extLst>
                <a:ext uri="{FF2B5EF4-FFF2-40B4-BE49-F238E27FC236}">
                  <a16:creationId xmlns:a16="http://schemas.microsoft.com/office/drawing/2014/main" id="{A408CC41-9027-C61F-12B9-B67B344F3A55}"/>
                </a:ext>
              </a:extLst>
            </p:cNvPr>
            <p:cNvSpPr/>
            <p:nvPr/>
          </p:nvSpPr>
          <p:spPr>
            <a:xfrm>
              <a:off x="2238373" y="1441472"/>
              <a:ext cx="73368" cy="73368"/>
            </a:xfrm>
            <a:custGeom>
              <a:avLst/>
              <a:gdLst/>
              <a:ahLst/>
              <a:cxnLst/>
              <a:rect l="l" t="t" r="r" b="b"/>
              <a:pathLst>
                <a:path w="1461" h="1461" extrusionOk="0">
                  <a:moveTo>
                    <a:pt x="731" y="0"/>
                  </a:moveTo>
                  <a:lnTo>
                    <a:pt x="577" y="26"/>
                  </a:lnTo>
                  <a:lnTo>
                    <a:pt x="449" y="64"/>
                  </a:lnTo>
                  <a:lnTo>
                    <a:pt x="321" y="128"/>
                  </a:lnTo>
                  <a:lnTo>
                    <a:pt x="218" y="218"/>
                  </a:lnTo>
                  <a:lnTo>
                    <a:pt x="129" y="333"/>
                  </a:lnTo>
                  <a:lnTo>
                    <a:pt x="52" y="449"/>
                  </a:lnTo>
                  <a:lnTo>
                    <a:pt x="14" y="590"/>
                  </a:lnTo>
                  <a:lnTo>
                    <a:pt x="1" y="730"/>
                  </a:lnTo>
                  <a:lnTo>
                    <a:pt x="14" y="884"/>
                  </a:lnTo>
                  <a:lnTo>
                    <a:pt x="52" y="1025"/>
                  </a:lnTo>
                  <a:lnTo>
                    <a:pt x="129" y="1140"/>
                  </a:lnTo>
                  <a:lnTo>
                    <a:pt x="218" y="1256"/>
                  </a:lnTo>
                  <a:lnTo>
                    <a:pt x="321" y="1345"/>
                  </a:lnTo>
                  <a:lnTo>
                    <a:pt x="449" y="1409"/>
                  </a:lnTo>
                  <a:lnTo>
                    <a:pt x="577" y="1448"/>
                  </a:lnTo>
                  <a:lnTo>
                    <a:pt x="731" y="1461"/>
                  </a:lnTo>
                  <a:lnTo>
                    <a:pt x="872" y="1448"/>
                  </a:lnTo>
                  <a:lnTo>
                    <a:pt x="1013" y="1409"/>
                  </a:lnTo>
                  <a:lnTo>
                    <a:pt x="1141" y="1345"/>
                  </a:lnTo>
                  <a:lnTo>
                    <a:pt x="1243" y="1256"/>
                  </a:lnTo>
                  <a:lnTo>
                    <a:pt x="1333" y="1140"/>
                  </a:lnTo>
                  <a:lnTo>
                    <a:pt x="1397" y="1025"/>
                  </a:lnTo>
                  <a:lnTo>
                    <a:pt x="1448" y="884"/>
                  </a:lnTo>
                  <a:lnTo>
                    <a:pt x="1461" y="730"/>
                  </a:lnTo>
                  <a:lnTo>
                    <a:pt x="1448" y="590"/>
                  </a:lnTo>
                  <a:lnTo>
                    <a:pt x="1397" y="449"/>
                  </a:lnTo>
                  <a:lnTo>
                    <a:pt x="1333" y="333"/>
                  </a:lnTo>
                  <a:lnTo>
                    <a:pt x="1243" y="218"/>
                  </a:lnTo>
                  <a:lnTo>
                    <a:pt x="1141" y="128"/>
                  </a:lnTo>
                  <a:lnTo>
                    <a:pt x="1013" y="64"/>
                  </a:lnTo>
                  <a:lnTo>
                    <a:pt x="872" y="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1948;p38">
              <a:extLst>
                <a:ext uri="{FF2B5EF4-FFF2-40B4-BE49-F238E27FC236}">
                  <a16:creationId xmlns:a16="http://schemas.microsoft.com/office/drawing/2014/main" id="{6FECB62E-B0BF-DFF2-6694-978A183F3D97}"/>
                </a:ext>
              </a:extLst>
            </p:cNvPr>
            <p:cNvSpPr/>
            <p:nvPr/>
          </p:nvSpPr>
          <p:spPr>
            <a:xfrm>
              <a:off x="1865364" y="1608693"/>
              <a:ext cx="102946" cy="102946"/>
            </a:xfrm>
            <a:custGeom>
              <a:avLst/>
              <a:gdLst/>
              <a:ahLst/>
              <a:cxnLst/>
              <a:rect l="l" t="t" r="r" b="b"/>
              <a:pathLst>
                <a:path w="2050" h="2050" extrusionOk="0">
                  <a:moveTo>
                    <a:pt x="1025" y="0"/>
                  </a:moveTo>
                  <a:lnTo>
                    <a:pt x="922" y="13"/>
                  </a:lnTo>
                  <a:lnTo>
                    <a:pt x="820" y="26"/>
                  </a:lnTo>
                  <a:lnTo>
                    <a:pt x="717" y="52"/>
                  </a:lnTo>
                  <a:lnTo>
                    <a:pt x="628" y="77"/>
                  </a:lnTo>
                  <a:lnTo>
                    <a:pt x="538" y="129"/>
                  </a:lnTo>
                  <a:lnTo>
                    <a:pt x="448" y="180"/>
                  </a:lnTo>
                  <a:lnTo>
                    <a:pt x="372" y="231"/>
                  </a:lnTo>
                  <a:lnTo>
                    <a:pt x="295" y="308"/>
                  </a:lnTo>
                  <a:lnTo>
                    <a:pt x="231" y="372"/>
                  </a:lnTo>
                  <a:lnTo>
                    <a:pt x="179" y="462"/>
                  </a:lnTo>
                  <a:lnTo>
                    <a:pt x="128" y="538"/>
                  </a:lnTo>
                  <a:lnTo>
                    <a:pt x="77" y="628"/>
                  </a:lnTo>
                  <a:lnTo>
                    <a:pt x="39" y="718"/>
                  </a:lnTo>
                  <a:lnTo>
                    <a:pt x="13" y="820"/>
                  </a:lnTo>
                  <a:lnTo>
                    <a:pt x="0" y="923"/>
                  </a:lnTo>
                  <a:lnTo>
                    <a:pt x="0" y="1025"/>
                  </a:lnTo>
                  <a:lnTo>
                    <a:pt x="0" y="1140"/>
                  </a:lnTo>
                  <a:lnTo>
                    <a:pt x="13" y="1230"/>
                  </a:lnTo>
                  <a:lnTo>
                    <a:pt x="39" y="1332"/>
                  </a:lnTo>
                  <a:lnTo>
                    <a:pt x="77" y="1435"/>
                  </a:lnTo>
                  <a:lnTo>
                    <a:pt x="128" y="1525"/>
                  </a:lnTo>
                  <a:lnTo>
                    <a:pt x="179" y="1601"/>
                  </a:lnTo>
                  <a:lnTo>
                    <a:pt x="231" y="1678"/>
                  </a:lnTo>
                  <a:lnTo>
                    <a:pt x="295" y="1755"/>
                  </a:lnTo>
                  <a:lnTo>
                    <a:pt x="372" y="1819"/>
                  </a:lnTo>
                  <a:lnTo>
                    <a:pt x="448" y="1883"/>
                  </a:lnTo>
                  <a:lnTo>
                    <a:pt x="538" y="1934"/>
                  </a:lnTo>
                  <a:lnTo>
                    <a:pt x="628" y="1973"/>
                  </a:lnTo>
                  <a:lnTo>
                    <a:pt x="717" y="2011"/>
                  </a:lnTo>
                  <a:lnTo>
                    <a:pt x="820" y="2037"/>
                  </a:lnTo>
                  <a:lnTo>
                    <a:pt x="922" y="2050"/>
                  </a:lnTo>
                  <a:lnTo>
                    <a:pt x="1127" y="2050"/>
                  </a:lnTo>
                  <a:lnTo>
                    <a:pt x="1230" y="2037"/>
                  </a:lnTo>
                  <a:lnTo>
                    <a:pt x="1332" y="2011"/>
                  </a:lnTo>
                  <a:lnTo>
                    <a:pt x="1422" y="1973"/>
                  </a:lnTo>
                  <a:lnTo>
                    <a:pt x="1511" y="1934"/>
                  </a:lnTo>
                  <a:lnTo>
                    <a:pt x="1601" y="1883"/>
                  </a:lnTo>
                  <a:lnTo>
                    <a:pt x="1678" y="1819"/>
                  </a:lnTo>
                  <a:lnTo>
                    <a:pt x="1755" y="1755"/>
                  </a:lnTo>
                  <a:lnTo>
                    <a:pt x="1819" y="1678"/>
                  </a:lnTo>
                  <a:lnTo>
                    <a:pt x="1870" y="1601"/>
                  </a:lnTo>
                  <a:lnTo>
                    <a:pt x="1921" y="1525"/>
                  </a:lnTo>
                  <a:lnTo>
                    <a:pt x="1973" y="1435"/>
                  </a:lnTo>
                  <a:lnTo>
                    <a:pt x="2011" y="1332"/>
                  </a:lnTo>
                  <a:lnTo>
                    <a:pt x="2037" y="1230"/>
                  </a:lnTo>
                  <a:lnTo>
                    <a:pt x="2049" y="1140"/>
                  </a:lnTo>
                  <a:lnTo>
                    <a:pt x="2049" y="1025"/>
                  </a:lnTo>
                  <a:lnTo>
                    <a:pt x="2049" y="923"/>
                  </a:lnTo>
                  <a:lnTo>
                    <a:pt x="2037" y="820"/>
                  </a:lnTo>
                  <a:lnTo>
                    <a:pt x="2011" y="718"/>
                  </a:lnTo>
                  <a:lnTo>
                    <a:pt x="1973" y="628"/>
                  </a:lnTo>
                  <a:lnTo>
                    <a:pt x="1921" y="538"/>
                  </a:lnTo>
                  <a:lnTo>
                    <a:pt x="1870" y="462"/>
                  </a:lnTo>
                  <a:lnTo>
                    <a:pt x="1819" y="372"/>
                  </a:lnTo>
                  <a:lnTo>
                    <a:pt x="1755" y="308"/>
                  </a:lnTo>
                  <a:lnTo>
                    <a:pt x="1678" y="231"/>
                  </a:lnTo>
                  <a:lnTo>
                    <a:pt x="1601" y="180"/>
                  </a:lnTo>
                  <a:lnTo>
                    <a:pt x="1511" y="129"/>
                  </a:lnTo>
                  <a:lnTo>
                    <a:pt x="1422" y="77"/>
                  </a:lnTo>
                  <a:lnTo>
                    <a:pt x="1332" y="52"/>
                  </a:lnTo>
                  <a:lnTo>
                    <a:pt x="1230" y="26"/>
                  </a:lnTo>
                  <a:lnTo>
                    <a:pt x="1127" y="13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1949;p38">
              <a:extLst>
                <a:ext uri="{FF2B5EF4-FFF2-40B4-BE49-F238E27FC236}">
                  <a16:creationId xmlns:a16="http://schemas.microsoft.com/office/drawing/2014/main" id="{88717549-CA15-E59C-2851-A63A7BC3B151}"/>
                </a:ext>
              </a:extLst>
            </p:cNvPr>
            <p:cNvSpPr/>
            <p:nvPr/>
          </p:nvSpPr>
          <p:spPr>
            <a:xfrm>
              <a:off x="2368937" y="1631843"/>
              <a:ext cx="260528" cy="260528"/>
            </a:xfrm>
            <a:custGeom>
              <a:avLst/>
              <a:gdLst/>
              <a:ahLst/>
              <a:cxnLst/>
              <a:rect l="l" t="t" r="r" b="b"/>
              <a:pathLst>
                <a:path w="5188" h="5188" extrusionOk="0">
                  <a:moveTo>
                    <a:pt x="2601" y="1"/>
                  </a:moveTo>
                  <a:lnTo>
                    <a:pt x="2332" y="13"/>
                  </a:lnTo>
                  <a:lnTo>
                    <a:pt x="2076" y="52"/>
                  </a:lnTo>
                  <a:lnTo>
                    <a:pt x="1832" y="116"/>
                  </a:lnTo>
                  <a:lnTo>
                    <a:pt x="1589" y="205"/>
                  </a:lnTo>
                  <a:lnTo>
                    <a:pt x="1358" y="321"/>
                  </a:lnTo>
                  <a:lnTo>
                    <a:pt x="1153" y="449"/>
                  </a:lnTo>
                  <a:lnTo>
                    <a:pt x="948" y="590"/>
                  </a:lnTo>
                  <a:lnTo>
                    <a:pt x="769" y="769"/>
                  </a:lnTo>
                  <a:lnTo>
                    <a:pt x="603" y="948"/>
                  </a:lnTo>
                  <a:lnTo>
                    <a:pt x="449" y="1140"/>
                  </a:lnTo>
                  <a:lnTo>
                    <a:pt x="321" y="1358"/>
                  </a:lnTo>
                  <a:lnTo>
                    <a:pt x="206" y="1589"/>
                  </a:lnTo>
                  <a:lnTo>
                    <a:pt x="129" y="1819"/>
                  </a:lnTo>
                  <a:lnTo>
                    <a:pt x="65" y="2075"/>
                  </a:lnTo>
                  <a:lnTo>
                    <a:pt x="13" y="2332"/>
                  </a:lnTo>
                  <a:lnTo>
                    <a:pt x="1" y="2601"/>
                  </a:lnTo>
                  <a:lnTo>
                    <a:pt x="13" y="2857"/>
                  </a:lnTo>
                  <a:lnTo>
                    <a:pt x="65" y="3126"/>
                  </a:lnTo>
                  <a:lnTo>
                    <a:pt x="129" y="3369"/>
                  </a:lnTo>
                  <a:lnTo>
                    <a:pt x="206" y="3612"/>
                  </a:lnTo>
                  <a:lnTo>
                    <a:pt x="321" y="3830"/>
                  </a:lnTo>
                  <a:lnTo>
                    <a:pt x="449" y="4048"/>
                  </a:lnTo>
                  <a:lnTo>
                    <a:pt x="603" y="4253"/>
                  </a:lnTo>
                  <a:lnTo>
                    <a:pt x="769" y="4432"/>
                  </a:lnTo>
                  <a:lnTo>
                    <a:pt x="948" y="4599"/>
                  </a:lnTo>
                  <a:lnTo>
                    <a:pt x="1153" y="4752"/>
                  </a:lnTo>
                  <a:lnTo>
                    <a:pt x="1358" y="4880"/>
                  </a:lnTo>
                  <a:lnTo>
                    <a:pt x="1589" y="4983"/>
                  </a:lnTo>
                  <a:lnTo>
                    <a:pt x="1832" y="5072"/>
                  </a:lnTo>
                  <a:lnTo>
                    <a:pt x="2076" y="5137"/>
                  </a:lnTo>
                  <a:lnTo>
                    <a:pt x="2332" y="5175"/>
                  </a:lnTo>
                  <a:lnTo>
                    <a:pt x="2601" y="5188"/>
                  </a:lnTo>
                  <a:lnTo>
                    <a:pt x="2870" y="5175"/>
                  </a:lnTo>
                  <a:lnTo>
                    <a:pt x="3126" y="5137"/>
                  </a:lnTo>
                  <a:lnTo>
                    <a:pt x="3369" y="5072"/>
                  </a:lnTo>
                  <a:lnTo>
                    <a:pt x="3613" y="4983"/>
                  </a:lnTo>
                  <a:lnTo>
                    <a:pt x="3830" y="4880"/>
                  </a:lnTo>
                  <a:lnTo>
                    <a:pt x="4048" y="4752"/>
                  </a:lnTo>
                  <a:lnTo>
                    <a:pt x="4253" y="4599"/>
                  </a:lnTo>
                  <a:lnTo>
                    <a:pt x="4432" y="4432"/>
                  </a:lnTo>
                  <a:lnTo>
                    <a:pt x="4599" y="4253"/>
                  </a:lnTo>
                  <a:lnTo>
                    <a:pt x="4752" y="4048"/>
                  </a:lnTo>
                  <a:lnTo>
                    <a:pt x="4880" y="3830"/>
                  </a:lnTo>
                  <a:lnTo>
                    <a:pt x="4996" y="3612"/>
                  </a:lnTo>
                  <a:lnTo>
                    <a:pt x="5073" y="3369"/>
                  </a:lnTo>
                  <a:lnTo>
                    <a:pt x="5137" y="3126"/>
                  </a:lnTo>
                  <a:lnTo>
                    <a:pt x="5175" y="2857"/>
                  </a:lnTo>
                  <a:lnTo>
                    <a:pt x="5188" y="2601"/>
                  </a:lnTo>
                  <a:lnTo>
                    <a:pt x="5175" y="2332"/>
                  </a:lnTo>
                  <a:lnTo>
                    <a:pt x="5137" y="2075"/>
                  </a:lnTo>
                  <a:lnTo>
                    <a:pt x="5073" y="1819"/>
                  </a:lnTo>
                  <a:lnTo>
                    <a:pt x="4996" y="1589"/>
                  </a:lnTo>
                  <a:lnTo>
                    <a:pt x="4880" y="1358"/>
                  </a:lnTo>
                  <a:lnTo>
                    <a:pt x="4752" y="1140"/>
                  </a:lnTo>
                  <a:lnTo>
                    <a:pt x="4599" y="948"/>
                  </a:lnTo>
                  <a:lnTo>
                    <a:pt x="4432" y="769"/>
                  </a:lnTo>
                  <a:lnTo>
                    <a:pt x="4253" y="590"/>
                  </a:lnTo>
                  <a:lnTo>
                    <a:pt x="4048" y="449"/>
                  </a:lnTo>
                  <a:lnTo>
                    <a:pt x="3830" y="321"/>
                  </a:lnTo>
                  <a:lnTo>
                    <a:pt x="3613" y="205"/>
                  </a:lnTo>
                  <a:lnTo>
                    <a:pt x="3369" y="116"/>
                  </a:lnTo>
                  <a:lnTo>
                    <a:pt x="3126" y="52"/>
                  </a:lnTo>
                  <a:lnTo>
                    <a:pt x="2870" y="13"/>
                  </a:lnTo>
                  <a:lnTo>
                    <a:pt x="2601" y="1"/>
                  </a:lnTo>
                  <a:close/>
                </a:path>
              </a:pathLst>
            </a:custGeom>
            <a:solidFill>
              <a:srgbClr val="1FC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1950;p38">
              <a:extLst>
                <a:ext uri="{FF2B5EF4-FFF2-40B4-BE49-F238E27FC236}">
                  <a16:creationId xmlns:a16="http://schemas.microsoft.com/office/drawing/2014/main" id="{60108C97-C1FC-E5EE-7486-F0420CE9B77B}"/>
                </a:ext>
              </a:extLst>
            </p:cNvPr>
            <p:cNvSpPr/>
            <p:nvPr/>
          </p:nvSpPr>
          <p:spPr>
            <a:xfrm>
              <a:off x="2452547" y="1715454"/>
              <a:ext cx="93957" cy="93304"/>
            </a:xfrm>
            <a:custGeom>
              <a:avLst/>
              <a:gdLst/>
              <a:ahLst/>
              <a:cxnLst/>
              <a:rect l="l" t="t" r="r" b="b"/>
              <a:pathLst>
                <a:path w="1871" h="1858" extrusionOk="0">
                  <a:moveTo>
                    <a:pt x="846" y="1"/>
                  </a:moveTo>
                  <a:lnTo>
                    <a:pt x="744" y="26"/>
                  </a:lnTo>
                  <a:lnTo>
                    <a:pt x="654" y="39"/>
                  </a:lnTo>
                  <a:lnTo>
                    <a:pt x="577" y="77"/>
                  </a:lnTo>
                  <a:lnTo>
                    <a:pt x="487" y="116"/>
                  </a:lnTo>
                  <a:lnTo>
                    <a:pt x="411" y="154"/>
                  </a:lnTo>
                  <a:lnTo>
                    <a:pt x="347" y="218"/>
                  </a:lnTo>
                  <a:lnTo>
                    <a:pt x="282" y="270"/>
                  </a:lnTo>
                  <a:lnTo>
                    <a:pt x="218" y="334"/>
                  </a:lnTo>
                  <a:lnTo>
                    <a:pt x="167" y="410"/>
                  </a:lnTo>
                  <a:lnTo>
                    <a:pt x="116" y="487"/>
                  </a:lnTo>
                  <a:lnTo>
                    <a:pt x="78" y="564"/>
                  </a:lnTo>
                  <a:lnTo>
                    <a:pt x="52" y="654"/>
                  </a:lnTo>
                  <a:lnTo>
                    <a:pt x="26" y="743"/>
                  </a:lnTo>
                  <a:lnTo>
                    <a:pt x="14" y="833"/>
                  </a:lnTo>
                  <a:lnTo>
                    <a:pt x="1" y="936"/>
                  </a:lnTo>
                  <a:lnTo>
                    <a:pt x="14" y="1025"/>
                  </a:lnTo>
                  <a:lnTo>
                    <a:pt x="26" y="1115"/>
                  </a:lnTo>
                  <a:lnTo>
                    <a:pt x="52" y="1205"/>
                  </a:lnTo>
                  <a:lnTo>
                    <a:pt x="78" y="1294"/>
                  </a:lnTo>
                  <a:lnTo>
                    <a:pt x="116" y="1371"/>
                  </a:lnTo>
                  <a:lnTo>
                    <a:pt x="167" y="1448"/>
                  </a:lnTo>
                  <a:lnTo>
                    <a:pt x="218" y="1525"/>
                  </a:lnTo>
                  <a:lnTo>
                    <a:pt x="282" y="1589"/>
                  </a:lnTo>
                  <a:lnTo>
                    <a:pt x="347" y="1653"/>
                  </a:lnTo>
                  <a:lnTo>
                    <a:pt x="411" y="1704"/>
                  </a:lnTo>
                  <a:lnTo>
                    <a:pt x="487" y="1755"/>
                  </a:lnTo>
                  <a:lnTo>
                    <a:pt x="577" y="1794"/>
                  </a:lnTo>
                  <a:lnTo>
                    <a:pt x="654" y="1819"/>
                  </a:lnTo>
                  <a:lnTo>
                    <a:pt x="744" y="1845"/>
                  </a:lnTo>
                  <a:lnTo>
                    <a:pt x="846" y="1858"/>
                  </a:lnTo>
                  <a:lnTo>
                    <a:pt x="1025" y="1858"/>
                  </a:lnTo>
                  <a:lnTo>
                    <a:pt x="1128" y="1845"/>
                  </a:lnTo>
                  <a:lnTo>
                    <a:pt x="1217" y="1819"/>
                  </a:lnTo>
                  <a:lnTo>
                    <a:pt x="1294" y="1794"/>
                  </a:lnTo>
                  <a:lnTo>
                    <a:pt x="1384" y="1755"/>
                  </a:lnTo>
                  <a:lnTo>
                    <a:pt x="1461" y="1704"/>
                  </a:lnTo>
                  <a:lnTo>
                    <a:pt x="1525" y="1653"/>
                  </a:lnTo>
                  <a:lnTo>
                    <a:pt x="1589" y="1589"/>
                  </a:lnTo>
                  <a:lnTo>
                    <a:pt x="1653" y="1525"/>
                  </a:lnTo>
                  <a:lnTo>
                    <a:pt x="1704" y="1448"/>
                  </a:lnTo>
                  <a:lnTo>
                    <a:pt x="1755" y="1371"/>
                  </a:lnTo>
                  <a:lnTo>
                    <a:pt x="1794" y="1294"/>
                  </a:lnTo>
                  <a:lnTo>
                    <a:pt x="1819" y="1205"/>
                  </a:lnTo>
                  <a:lnTo>
                    <a:pt x="1845" y="1115"/>
                  </a:lnTo>
                  <a:lnTo>
                    <a:pt x="1858" y="1025"/>
                  </a:lnTo>
                  <a:lnTo>
                    <a:pt x="1871" y="936"/>
                  </a:lnTo>
                  <a:lnTo>
                    <a:pt x="1858" y="833"/>
                  </a:lnTo>
                  <a:lnTo>
                    <a:pt x="1845" y="743"/>
                  </a:lnTo>
                  <a:lnTo>
                    <a:pt x="1819" y="654"/>
                  </a:lnTo>
                  <a:lnTo>
                    <a:pt x="1794" y="564"/>
                  </a:lnTo>
                  <a:lnTo>
                    <a:pt x="1755" y="487"/>
                  </a:lnTo>
                  <a:lnTo>
                    <a:pt x="1704" y="410"/>
                  </a:lnTo>
                  <a:lnTo>
                    <a:pt x="1653" y="334"/>
                  </a:lnTo>
                  <a:lnTo>
                    <a:pt x="1589" y="270"/>
                  </a:lnTo>
                  <a:lnTo>
                    <a:pt x="1525" y="218"/>
                  </a:lnTo>
                  <a:lnTo>
                    <a:pt x="1461" y="154"/>
                  </a:lnTo>
                  <a:lnTo>
                    <a:pt x="1384" y="116"/>
                  </a:lnTo>
                  <a:lnTo>
                    <a:pt x="1294" y="77"/>
                  </a:lnTo>
                  <a:lnTo>
                    <a:pt x="1217" y="39"/>
                  </a:lnTo>
                  <a:lnTo>
                    <a:pt x="1128" y="2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1951;p38">
              <a:extLst>
                <a:ext uri="{FF2B5EF4-FFF2-40B4-BE49-F238E27FC236}">
                  <a16:creationId xmlns:a16="http://schemas.microsoft.com/office/drawing/2014/main" id="{62A030B9-F223-13CD-7A76-96E217A7FB0A}"/>
                </a:ext>
              </a:extLst>
            </p:cNvPr>
            <p:cNvSpPr/>
            <p:nvPr/>
          </p:nvSpPr>
          <p:spPr>
            <a:xfrm>
              <a:off x="1226658" y="2344469"/>
              <a:ext cx="1965613" cy="679895"/>
            </a:xfrm>
            <a:custGeom>
              <a:avLst/>
              <a:gdLst/>
              <a:ahLst/>
              <a:cxnLst/>
              <a:rect l="l" t="t" r="r" b="b"/>
              <a:pathLst>
                <a:path w="39142" h="13539" extrusionOk="0">
                  <a:moveTo>
                    <a:pt x="3638" y="1"/>
                  </a:moveTo>
                  <a:lnTo>
                    <a:pt x="3446" y="14"/>
                  </a:lnTo>
                  <a:lnTo>
                    <a:pt x="3267" y="26"/>
                  </a:lnTo>
                  <a:lnTo>
                    <a:pt x="3088" y="52"/>
                  </a:lnTo>
                  <a:lnTo>
                    <a:pt x="2908" y="78"/>
                  </a:lnTo>
                  <a:lnTo>
                    <a:pt x="2729" y="116"/>
                  </a:lnTo>
                  <a:lnTo>
                    <a:pt x="2563" y="167"/>
                  </a:lnTo>
                  <a:lnTo>
                    <a:pt x="2383" y="231"/>
                  </a:lnTo>
                  <a:lnTo>
                    <a:pt x="2230" y="295"/>
                  </a:lnTo>
                  <a:lnTo>
                    <a:pt x="2063" y="359"/>
                  </a:lnTo>
                  <a:lnTo>
                    <a:pt x="1909" y="449"/>
                  </a:lnTo>
                  <a:lnTo>
                    <a:pt x="1756" y="526"/>
                  </a:lnTo>
                  <a:lnTo>
                    <a:pt x="1602" y="628"/>
                  </a:lnTo>
                  <a:lnTo>
                    <a:pt x="1461" y="731"/>
                  </a:lnTo>
                  <a:lnTo>
                    <a:pt x="1333" y="833"/>
                  </a:lnTo>
                  <a:lnTo>
                    <a:pt x="1192" y="948"/>
                  </a:lnTo>
                  <a:lnTo>
                    <a:pt x="1064" y="1064"/>
                  </a:lnTo>
                  <a:lnTo>
                    <a:pt x="949" y="1192"/>
                  </a:lnTo>
                  <a:lnTo>
                    <a:pt x="833" y="1333"/>
                  </a:lnTo>
                  <a:lnTo>
                    <a:pt x="731" y="1461"/>
                  </a:lnTo>
                  <a:lnTo>
                    <a:pt x="629" y="1602"/>
                  </a:lnTo>
                  <a:lnTo>
                    <a:pt x="526" y="1755"/>
                  </a:lnTo>
                  <a:lnTo>
                    <a:pt x="449" y="1909"/>
                  </a:lnTo>
                  <a:lnTo>
                    <a:pt x="360" y="2063"/>
                  </a:lnTo>
                  <a:lnTo>
                    <a:pt x="296" y="2229"/>
                  </a:lnTo>
                  <a:lnTo>
                    <a:pt x="231" y="2396"/>
                  </a:lnTo>
                  <a:lnTo>
                    <a:pt x="167" y="2562"/>
                  </a:lnTo>
                  <a:lnTo>
                    <a:pt x="116" y="2729"/>
                  </a:lnTo>
                  <a:lnTo>
                    <a:pt x="78" y="2908"/>
                  </a:lnTo>
                  <a:lnTo>
                    <a:pt x="52" y="3087"/>
                  </a:lnTo>
                  <a:lnTo>
                    <a:pt x="27" y="3267"/>
                  </a:lnTo>
                  <a:lnTo>
                    <a:pt x="14" y="3459"/>
                  </a:lnTo>
                  <a:lnTo>
                    <a:pt x="1" y="3638"/>
                  </a:lnTo>
                  <a:lnTo>
                    <a:pt x="1" y="9901"/>
                  </a:lnTo>
                  <a:lnTo>
                    <a:pt x="14" y="10093"/>
                  </a:lnTo>
                  <a:lnTo>
                    <a:pt x="27" y="10273"/>
                  </a:lnTo>
                  <a:lnTo>
                    <a:pt x="52" y="10465"/>
                  </a:lnTo>
                  <a:lnTo>
                    <a:pt x="78" y="10644"/>
                  </a:lnTo>
                  <a:lnTo>
                    <a:pt x="116" y="10811"/>
                  </a:lnTo>
                  <a:lnTo>
                    <a:pt x="167" y="10990"/>
                  </a:lnTo>
                  <a:lnTo>
                    <a:pt x="231" y="11156"/>
                  </a:lnTo>
                  <a:lnTo>
                    <a:pt x="296" y="11323"/>
                  </a:lnTo>
                  <a:lnTo>
                    <a:pt x="360" y="11477"/>
                  </a:lnTo>
                  <a:lnTo>
                    <a:pt x="449" y="11643"/>
                  </a:lnTo>
                  <a:lnTo>
                    <a:pt x="526" y="11797"/>
                  </a:lnTo>
                  <a:lnTo>
                    <a:pt x="629" y="11938"/>
                  </a:lnTo>
                  <a:lnTo>
                    <a:pt x="731" y="12079"/>
                  </a:lnTo>
                  <a:lnTo>
                    <a:pt x="833" y="12219"/>
                  </a:lnTo>
                  <a:lnTo>
                    <a:pt x="949" y="12348"/>
                  </a:lnTo>
                  <a:lnTo>
                    <a:pt x="1064" y="12476"/>
                  </a:lnTo>
                  <a:lnTo>
                    <a:pt x="1192" y="12591"/>
                  </a:lnTo>
                  <a:lnTo>
                    <a:pt x="1333" y="12706"/>
                  </a:lnTo>
                  <a:lnTo>
                    <a:pt x="1461" y="12821"/>
                  </a:lnTo>
                  <a:lnTo>
                    <a:pt x="1602" y="12924"/>
                  </a:lnTo>
                  <a:lnTo>
                    <a:pt x="1756" y="13014"/>
                  </a:lnTo>
                  <a:lnTo>
                    <a:pt x="1909" y="13103"/>
                  </a:lnTo>
                  <a:lnTo>
                    <a:pt x="2063" y="13180"/>
                  </a:lnTo>
                  <a:lnTo>
                    <a:pt x="2230" y="13257"/>
                  </a:lnTo>
                  <a:lnTo>
                    <a:pt x="2383" y="13321"/>
                  </a:lnTo>
                  <a:lnTo>
                    <a:pt x="2563" y="13372"/>
                  </a:lnTo>
                  <a:lnTo>
                    <a:pt x="2729" y="13423"/>
                  </a:lnTo>
                  <a:lnTo>
                    <a:pt x="2908" y="13462"/>
                  </a:lnTo>
                  <a:lnTo>
                    <a:pt x="3088" y="13500"/>
                  </a:lnTo>
                  <a:lnTo>
                    <a:pt x="3267" y="13526"/>
                  </a:lnTo>
                  <a:lnTo>
                    <a:pt x="3446" y="13539"/>
                  </a:lnTo>
                  <a:lnTo>
                    <a:pt x="35696" y="13539"/>
                  </a:lnTo>
                  <a:lnTo>
                    <a:pt x="35889" y="13526"/>
                  </a:lnTo>
                  <a:lnTo>
                    <a:pt x="36068" y="13500"/>
                  </a:lnTo>
                  <a:lnTo>
                    <a:pt x="36247" y="13462"/>
                  </a:lnTo>
                  <a:lnTo>
                    <a:pt x="36414" y="13423"/>
                  </a:lnTo>
                  <a:lnTo>
                    <a:pt x="36593" y="13372"/>
                  </a:lnTo>
                  <a:lnTo>
                    <a:pt x="36759" y="13321"/>
                  </a:lnTo>
                  <a:lnTo>
                    <a:pt x="36926" y="13257"/>
                  </a:lnTo>
                  <a:lnTo>
                    <a:pt x="37092" y="13180"/>
                  </a:lnTo>
                  <a:lnTo>
                    <a:pt x="37246" y="13103"/>
                  </a:lnTo>
                  <a:lnTo>
                    <a:pt x="37400" y="13014"/>
                  </a:lnTo>
                  <a:lnTo>
                    <a:pt x="37541" y="12924"/>
                  </a:lnTo>
                  <a:lnTo>
                    <a:pt x="37682" y="12821"/>
                  </a:lnTo>
                  <a:lnTo>
                    <a:pt x="37823" y="12706"/>
                  </a:lnTo>
                  <a:lnTo>
                    <a:pt x="37951" y="12591"/>
                  </a:lnTo>
                  <a:lnTo>
                    <a:pt x="38079" y="12476"/>
                  </a:lnTo>
                  <a:lnTo>
                    <a:pt x="38207" y="12348"/>
                  </a:lnTo>
                  <a:lnTo>
                    <a:pt x="38322" y="12219"/>
                  </a:lnTo>
                  <a:lnTo>
                    <a:pt x="38424" y="12079"/>
                  </a:lnTo>
                  <a:lnTo>
                    <a:pt x="38527" y="11938"/>
                  </a:lnTo>
                  <a:lnTo>
                    <a:pt x="38617" y="11797"/>
                  </a:lnTo>
                  <a:lnTo>
                    <a:pt x="38706" y="11643"/>
                  </a:lnTo>
                  <a:lnTo>
                    <a:pt x="38783" y="11477"/>
                  </a:lnTo>
                  <a:lnTo>
                    <a:pt x="38860" y="11323"/>
                  </a:lnTo>
                  <a:lnTo>
                    <a:pt x="38924" y="11156"/>
                  </a:lnTo>
                  <a:lnTo>
                    <a:pt x="38988" y="10990"/>
                  </a:lnTo>
                  <a:lnTo>
                    <a:pt x="39026" y="10811"/>
                  </a:lnTo>
                  <a:lnTo>
                    <a:pt x="39078" y="10644"/>
                  </a:lnTo>
                  <a:lnTo>
                    <a:pt x="39103" y="10465"/>
                  </a:lnTo>
                  <a:lnTo>
                    <a:pt x="39129" y="10273"/>
                  </a:lnTo>
                  <a:lnTo>
                    <a:pt x="39142" y="10093"/>
                  </a:lnTo>
                  <a:lnTo>
                    <a:pt x="39142" y="9901"/>
                  </a:lnTo>
                  <a:lnTo>
                    <a:pt x="39142" y="3638"/>
                  </a:lnTo>
                  <a:lnTo>
                    <a:pt x="39142" y="3459"/>
                  </a:lnTo>
                  <a:lnTo>
                    <a:pt x="39129" y="3267"/>
                  </a:lnTo>
                  <a:lnTo>
                    <a:pt x="39103" y="3087"/>
                  </a:lnTo>
                  <a:lnTo>
                    <a:pt x="39078" y="2908"/>
                  </a:lnTo>
                  <a:lnTo>
                    <a:pt x="39026" y="2729"/>
                  </a:lnTo>
                  <a:lnTo>
                    <a:pt x="38988" y="2562"/>
                  </a:lnTo>
                  <a:lnTo>
                    <a:pt x="38924" y="2396"/>
                  </a:lnTo>
                  <a:lnTo>
                    <a:pt x="38860" y="2229"/>
                  </a:lnTo>
                  <a:lnTo>
                    <a:pt x="38783" y="2063"/>
                  </a:lnTo>
                  <a:lnTo>
                    <a:pt x="38706" y="1909"/>
                  </a:lnTo>
                  <a:lnTo>
                    <a:pt x="38617" y="1755"/>
                  </a:lnTo>
                  <a:lnTo>
                    <a:pt x="38527" y="1602"/>
                  </a:lnTo>
                  <a:lnTo>
                    <a:pt x="38424" y="1461"/>
                  </a:lnTo>
                  <a:lnTo>
                    <a:pt x="38322" y="1333"/>
                  </a:lnTo>
                  <a:lnTo>
                    <a:pt x="38207" y="1192"/>
                  </a:lnTo>
                  <a:lnTo>
                    <a:pt x="38079" y="1064"/>
                  </a:lnTo>
                  <a:lnTo>
                    <a:pt x="37951" y="948"/>
                  </a:lnTo>
                  <a:lnTo>
                    <a:pt x="37823" y="833"/>
                  </a:lnTo>
                  <a:lnTo>
                    <a:pt x="37682" y="731"/>
                  </a:lnTo>
                  <a:lnTo>
                    <a:pt x="37541" y="628"/>
                  </a:lnTo>
                  <a:lnTo>
                    <a:pt x="37400" y="526"/>
                  </a:lnTo>
                  <a:lnTo>
                    <a:pt x="37246" y="449"/>
                  </a:lnTo>
                  <a:lnTo>
                    <a:pt x="37092" y="359"/>
                  </a:lnTo>
                  <a:lnTo>
                    <a:pt x="36926" y="295"/>
                  </a:lnTo>
                  <a:lnTo>
                    <a:pt x="36759" y="231"/>
                  </a:lnTo>
                  <a:lnTo>
                    <a:pt x="36593" y="167"/>
                  </a:lnTo>
                  <a:lnTo>
                    <a:pt x="36414" y="116"/>
                  </a:lnTo>
                  <a:lnTo>
                    <a:pt x="36247" y="78"/>
                  </a:lnTo>
                  <a:lnTo>
                    <a:pt x="36068" y="52"/>
                  </a:lnTo>
                  <a:lnTo>
                    <a:pt x="35889" y="26"/>
                  </a:lnTo>
                  <a:lnTo>
                    <a:pt x="35696" y="14"/>
                  </a:lnTo>
                  <a:lnTo>
                    <a:pt x="355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1952;p38">
              <a:extLst>
                <a:ext uri="{FF2B5EF4-FFF2-40B4-BE49-F238E27FC236}">
                  <a16:creationId xmlns:a16="http://schemas.microsoft.com/office/drawing/2014/main" id="{92016157-CD1F-BF60-3126-D5F3E25D88FF}"/>
                </a:ext>
              </a:extLst>
            </p:cNvPr>
            <p:cNvSpPr/>
            <p:nvPr/>
          </p:nvSpPr>
          <p:spPr>
            <a:xfrm>
              <a:off x="1482662" y="2021626"/>
              <a:ext cx="1454299" cy="130616"/>
            </a:xfrm>
            <a:custGeom>
              <a:avLst/>
              <a:gdLst/>
              <a:ahLst/>
              <a:cxnLst/>
              <a:rect l="l" t="t" r="r" b="b"/>
              <a:pathLst>
                <a:path w="28960" h="2601" extrusionOk="0">
                  <a:moveTo>
                    <a:pt x="0" y="0"/>
                  </a:moveTo>
                  <a:lnTo>
                    <a:pt x="0" y="2600"/>
                  </a:lnTo>
                  <a:lnTo>
                    <a:pt x="28959" y="2600"/>
                  </a:lnTo>
                  <a:lnTo>
                    <a:pt x="289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1953;p38">
              <a:extLst>
                <a:ext uri="{FF2B5EF4-FFF2-40B4-BE49-F238E27FC236}">
                  <a16:creationId xmlns:a16="http://schemas.microsoft.com/office/drawing/2014/main" id="{7B5796C1-A65E-EF9B-5AD0-2F152D6FE40D}"/>
                </a:ext>
              </a:extLst>
            </p:cNvPr>
            <p:cNvSpPr/>
            <p:nvPr/>
          </p:nvSpPr>
          <p:spPr>
            <a:xfrm>
              <a:off x="3192189" y="4322206"/>
              <a:ext cx="141563" cy="409775"/>
            </a:xfrm>
            <a:custGeom>
              <a:avLst/>
              <a:gdLst/>
              <a:ahLst/>
              <a:cxnLst/>
              <a:rect l="l" t="t" r="r" b="b"/>
              <a:pathLst>
                <a:path w="2819" h="8160" extrusionOk="0">
                  <a:moveTo>
                    <a:pt x="1" y="1"/>
                  </a:moveTo>
                  <a:lnTo>
                    <a:pt x="1" y="8160"/>
                  </a:lnTo>
                  <a:lnTo>
                    <a:pt x="2818" y="8160"/>
                  </a:lnTo>
                  <a:lnTo>
                    <a:pt x="2818" y="2806"/>
                  </a:lnTo>
                  <a:lnTo>
                    <a:pt x="2806" y="2524"/>
                  </a:lnTo>
                  <a:lnTo>
                    <a:pt x="2767" y="2242"/>
                  </a:lnTo>
                  <a:lnTo>
                    <a:pt x="2690" y="1973"/>
                  </a:lnTo>
                  <a:lnTo>
                    <a:pt x="2601" y="1717"/>
                  </a:lnTo>
                  <a:lnTo>
                    <a:pt x="2473" y="1474"/>
                  </a:lnTo>
                  <a:lnTo>
                    <a:pt x="2332" y="1243"/>
                  </a:lnTo>
                  <a:lnTo>
                    <a:pt x="2178" y="1026"/>
                  </a:lnTo>
                  <a:lnTo>
                    <a:pt x="1999" y="821"/>
                  </a:lnTo>
                  <a:lnTo>
                    <a:pt x="1794" y="641"/>
                  </a:lnTo>
                  <a:lnTo>
                    <a:pt x="1576" y="475"/>
                  </a:lnTo>
                  <a:lnTo>
                    <a:pt x="1346" y="334"/>
                  </a:lnTo>
                  <a:lnTo>
                    <a:pt x="1102" y="219"/>
                  </a:lnTo>
                  <a:lnTo>
                    <a:pt x="846" y="129"/>
                  </a:lnTo>
                  <a:lnTo>
                    <a:pt x="577" y="52"/>
                  </a:lnTo>
                  <a:lnTo>
                    <a:pt x="295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1954;p38">
              <a:extLst>
                <a:ext uri="{FF2B5EF4-FFF2-40B4-BE49-F238E27FC236}">
                  <a16:creationId xmlns:a16="http://schemas.microsoft.com/office/drawing/2014/main" id="{B8CA2BEE-E6E6-1E33-25E1-74A9EE9587BF}"/>
                </a:ext>
              </a:extLst>
            </p:cNvPr>
            <p:cNvSpPr/>
            <p:nvPr/>
          </p:nvSpPr>
          <p:spPr>
            <a:xfrm>
              <a:off x="1085850" y="4322206"/>
              <a:ext cx="140860" cy="409775"/>
            </a:xfrm>
            <a:custGeom>
              <a:avLst/>
              <a:gdLst/>
              <a:ahLst/>
              <a:cxnLst/>
              <a:rect l="l" t="t" r="r" b="b"/>
              <a:pathLst>
                <a:path w="2805" h="8160" extrusionOk="0">
                  <a:moveTo>
                    <a:pt x="2805" y="1"/>
                  </a:moveTo>
                  <a:lnTo>
                    <a:pt x="2523" y="14"/>
                  </a:lnTo>
                  <a:lnTo>
                    <a:pt x="2241" y="52"/>
                  </a:lnTo>
                  <a:lnTo>
                    <a:pt x="1972" y="129"/>
                  </a:lnTo>
                  <a:lnTo>
                    <a:pt x="1716" y="219"/>
                  </a:lnTo>
                  <a:lnTo>
                    <a:pt x="1473" y="334"/>
                  </a:lnTo>
                  <a:lnTo>
                    <a:pt x="1230" y="475"/>
                  </a:lnTo>
                  <a:lnTo>
                    <a:pt x="1025" y="641"/>
                  </a:lnTo>
                  <a:lnTo>
                    <a:pt x="820" y="821"/>
                  </a:lnTo>
                  <a:lnTo>
                    <a:pt x="640" y="1026"/>
                  </a:lnTo>
                  <a:lnTo>
                    <a:pt x="474" y="1243"/>
                  </a:lnTo>
                  <a:lnTo>
                    <a:pt x="333" y="1474"/>
                  </a:lnTo>
                  <a:lnTo>
                    <a:pt x="218" y="1717"/>
                  </a:lnTo>
                  <a:lnTo>
                    <a:pt x="128" y="1973"/>
                  </a:lnTo>
                  <a:lnTo>
                    <a:pt x="51" y="2242"/>
                  </a:lnTo>
                  <a:lnTo>
                    <a:pt x="13" y="2524"/>
                  </a:lnTo>
                  <a:lnTo>
                    <a:pt x="0" y="2806"/>
                  </a:lnTo>
                  <a:lnTo>
                    <a:pt x="0" y="8160"/>
                  </a:lnTo>
                  <a:lnTo>
                    <a:pt x="2805" y="816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1955;p38">
              <a:extLst>
                <a:ext uri="{FF2B5EF4-FFF2-40B4-BE49-F238E27FC236}">
                  <a16:creationId xmlns:a16="http://schemas.microsoft.com/office/drawing/2014/main" id="{91B1A5A6-DCC2-DA7B-6B99-805C6409AEB6}"/>
                </a:ext>
              </a:extLst>
            </p:cNvPr>
            <p:cNvSpPr/>
            <p:nvPr/>
          </p:nvSpPr>
          <p:spPr>
            <a:xfrm>
              <a:off x="1405479" y="2091076"/>
              <a:ext cx="1608617" cy="1580998"/>
            </a:xfrm>
            <a:custGeom>
              <a:avLst/>
              <a:gdLst/>
              <a:ahLst/>
              <a:cxnLst/>
              <a:rect l="l" t="t" r="r" b="b"/>
              <a:pathLst>
                <a:path w="32033" h="31483" extrusionOk="0">
                  <a:moveTo>
                    <a:pt x="1" y="0"/>
                  </a:moveTo>
                  <a:lnTo>
                    <a:pt x="1" y="24425"/>
                  </a:lnTo>
                  <a:lnTo>
                    <a:pt x="13" y="24796"/>
                  </a:lnTo>
                  <a:lnTo>
                    <a:pt x="39" y="25155"/>
                  </a:lnTo>
                  <a:lnTo>
                    <a:pt x="77" y="25501"/>
                  </a:lnTo>
                  <a:lnTo>
                    <a:pt x="141" y="25847"/>
                  </a:lnTo>
                  <a:lnTo>
                    <a:pt x="218" y="26193"/>
                  </a:lnTo>
                  <a:lnTo>
                    <a:pt x="321" y="26526"/>
                  </a:lnTo>
                  <a:lnTo>
                    <a:pt x="423" y="26859"/>
                  </a:lnTo>
                  <a:lnTo>
                    <a:pt x="551" y="27179"/>
                  </a:lnTo>
                  <a:lnTo>
                    <a:pt x="692" y="27486"/>
                  </a:lnTo>
                  <a:lnTo>
                    <a:pt x="846" y="27794"/>
                  </a:lnTo>
                  <a:lnTo>
                    <a:pt x="1025" y="28088"/>
                  </a:lnTo>
                  <a:lnTo>
                    <a:pt x="1204" y="28370"/>
                  </a:lnTo>
                  <a:lnTo>
                    <a:pt x="1397" y="28652"/>
                  </a:lnTo>
                  <a:lnTo>
                    <a:pt x="1614" y="28921"/>
                  </a:lnTo>
                  <a:lnTo>
                    <a:pt x="1832" y="29177"/>
                  </a:lnTo>
                  <a:lnTo>
                    <a:pt x="2063" y="29420"/>
                  </a:lnTo>
                  <a:lnTo>
                    <a:pt x="2306" y="29651"/>
                  </a:lnTo>
                  <a:lnTo>
                    <a:pt x="2562" y="29881"/>
                  </a:lnTo>
                  <a:lnTo>
                    <a:pt x="2831" y="30086"/>
                  </a:lnTo>
                  <a:lnTo>
                    <a:pt x="3113" y="30278"/>
                  </a:lnTo>
                  <a:lnTo>
                    <a:pt x="3395" y="30470"/>
                  </a:lnTo>
                  <a:lnTo>
                    <a:pt x="3689" y="30637"/>
                  </a:lnTo>
                  <a:lnTo>
                    <a:pt x="3997" y="30791"/>
                  </a:lnTo>
                  <a:lnTo>
                    <a:pt x="4304" y="30931"/>
                  </a:lnTo>
                  <a:lnTo>
                    <a:pt x="4624" y="31060"/>
                  </a:lnTo>
                  <a:lnTo>
                    <a:pt x="4957" y="31175"/>
                  </a:lnTo>
                  <a:lnTo>
                    <a:pt x="5290" y="31264"/>
                  </a:lnTo>
                  <a:lnTo>
                    <a:pt x="5636" y="31341"/>
                  </a:lnTo>
                  <a:lnTo>
                    <a:pt x="5982" y="31405"/>
                  </a:lnTo>
                  <a:lnTo>
                    <a:pt x="6340" y="31444"/>
                  </a:lnTo>
                  <a:lnTo>
                    <a:pt x="6686" y="31482"/>
                  </a:lnTo>
                  <a:lnTo>
                    <a:pt x="25334" y="31482"/>
                  </a:lnTo>
                  <a:lnTo>
                    <a:pt x="25693" y="31444"/>
                  </a:lnTo>
                  <a:lnTo>
                    <a:pt x="26052" y="31405"/>
                  </a:lnTo>
                  <a:lnTo>
                    <a:pt x="26398" y="31341"/>
                  </a:lnTo>
                  <a:lnTo>
                    <a:pt x="26731" y="31264"/>
                  </a:lnTo>
                  <a:lnTo>
                    <a:pt x="27076" y="31175"/>
                  </a:lnTo>
                  <a:lnTo>
                    <a:pt x="27397" y="31060"/>
                  </a:lnTo>
                  <a:lnTo>
                    <a:pt x="27717" y="30931"/>
                  </a:lnTo>
                  <a:lnTo>
                    <a:pt x="28037" y="30791"/>
                  </a:lnTo>
                  <a:lnTo>
                    <a:pt x="28331" y="30637"/>
                  </a:lnTo>
                  <a:lnTo>
                    <a:pt x="28626" y="30470"/>
                  </a:lnTo>
                  <a:lnTo>
                    <a:pt x="28921" y="30278"/>
                  </a:lnTo>
                  <a:lnTo>
                    <a:pt x="29190" y="30086"/>
                  </a:lnTo>
                  <a:lnTo>
                    <a:pt x="29459" y="29881"/>
                  </a:lnTo>
                  <a:lnTo>
                    <a:pt x="29715" y="29651"/>
                  </a:lnTo>
                  <a:lnTo>
                    <a:pt x="29958" y="29420"/>
                  </a:lnTo>
                  <a:lnTo>
                    <a:pt x="30201" y="29177"/>
                  </a:lnTo>
                  <a:lnTo>
                    <a:pt x="30419" y="28921"/>
                  </a:lnTo>
                  <a:lnTo>
                    <a:pt x="30624" y="28652"/>
                  </a:lnTo>
                  <a:lnTo>
                    <a:pt x="30829" y="28370"/>
                  </a:lnTo>
                  <a:lnTo>
                    <a:pt x="31008" y="28088"/>
                  </a:lnTo>
                  <a:lnTo>
                    <a:pt x="31175" y="27794"/>
                  </a:lnTo>
                  <a:lnTo>
                    <a:pt x="31329" y="27486"/>
                  </a:lnTo>
                  <a:lnTo>
                    <a:pt x="31469" y="27179"/>
                  </a:lnTo>
                  <a:lnTo>
                    <a:pt x="31597" y="26859"/>
                  </a:lnTo>
                  <a:lnTo>
                    <a:pt x="31713" y="26526"/>
                  </a:lnTo>
                  <a:lnTo>
                    <a:pt x="31802" y="26193"/>
                  </a:lnTo>
                  <a:lnTo>
                    <a:pt x="31892" y="25847"/>
                  </a:lnTo>
                  <a:lnTo>
                    <a:pt x="31943" y="25501"/>
                  </a:lnTo>
                  <a:lnTo>
                    <a:pt x="31995" y="25155"/>
                  </a:lnTo>
                  <a:lnTo>
                    <a:pt x="32020" y="24796"/>
                  </a:lnTo>
                  <a:lnTo>
                    <a:pt x="32033" y="24425"/>
                  </a:lnTo>
                  <a:lnTo>
                    <a:pt x="32033" y="0"/>
                  </a:lnTo>
                  <a:close/>
                </a:path>
              </a:pathLst>
            </a:custGeom>
            <a:solidFill>
              <a:srgbClr val="79B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1956;p38">
              <a:extLst>
                <a:ext uri="{FF2B5EF4-FFF2-40B4-BE49-F238E27FC236}">
                  <a16:creationId xmlns:a16="http://schemas.microsoft.com/office/drawing/2014/main" id="{3E4C4667-D81F-B871-FFED-73F57E6E67C4}"/>
                </a:ext>
              </a:extLst>
            </p:cNvPr>
            <p:cNvSpPr/>
            <p:nvPr/>
          </p:nvSpPr>
          <p:spPr>
            <a:xfrm>
              <a:off x="1675595" y="2506569"/>
              <a:ext cx="355741" cy="356343"/>
            </a:xfrm>
            <a:custGeom>
              <a:avLst/>
              <a:gdLst/>
              <a:ahLst/>
              <a:cxnLst/>
              <a:rect l="l" t="t" r="r" b="b"/>
              <a:pathLst>
                <a:path w="7084" h="7096" extrusionOk="0">
                  <a:moveTo>
                    <a:pt x="3356" y="0"/>
                  </a:moveTo>
                  <a:lnTo>
                    <a:pt x="3177" y="13"/>
                  </a:lnTo>
                  <a:lnTo>
                    <a:pt x="2998" y="39"/>
                  </a:lnTo>
                  <a:lnTo>
                    <a:pt x="2831" y="64"/>
                  </a:lnTo>
                  <a:lnTo>
                    <a:pt x="2652" y="116"/>
                  </a:lnTo>
                  <a:lnTo>
                    <a:pt x="2486" y="154"/>
                  </a:lnTo>
                  <a:lnTo>
                    <a:pt x="2319" y="218"/>
                  </a:lnTo>
                  <a:lnTo>
                    <a:pt x="2165" y="282"/>
                  </a:lnTo>
                  <a:lnTo>
                    <a:pt x="1999" y="346"/>
                  </a:lnTo>
                  <a:lnTo>
                    <a:pt x="1845" y="423"/>
                  </a:lnTo>
                  <a:lnTo>
                    <a:pt x="1704" y="513"/>
                  </a:lnTo>
                  <a:lnTo>
                    <a:pt x="1563" y="602"/>
                  </a:lnTo>
                  <a:lnTo>
                    <a:pt x="1422" y="705"/>
                  </a:lnTo>
                  <a:lnTo>
                    <a:pt x="1282" y="807"/>
                  </a:lnTo>
                  <a:lnTo>
                    <a:pt x="1154" y="922"/>
                  </a:lnTo>
                  <a:lnTo>
                    <a:pt x="1038" y="1038"/>
                  </a:lnTo>
                  <a:lnTo>
                    <a:pt x="910" y="1166"/>
                  </a:lnTo>
                  <a:lnTo>
                    <a:pt x="808" y="1294"/>
                  </a:lnTo>
                  <a:lnTo>
                    <a:pt x="705" y="1422"/>
                  </a:lnTo>
                  <a:lnTo>
                    <a:pt x="603" y="1563"/>
                  </a:lnTo>
                  <a:lnTo>
                    <a:pt x="513" y="1704"/>
                  </a:lnTo>
                  <a:lnTo>
                    <a:pt x="423" y="1857"/>
                  </a:lnTo>
                  <a:lnTo>
                    <a:pt x="347" y="2011"/>
                  </a:lnTo>
                  <a:lnTo>
                    <a:pt x="270" y="2165"/>
                  </a:lnTo>
                  <a:lnTo>
                    <a:pt x="206" y="2331"/>
                  </a:lnTo>
                  <a:lnTo>
                    <a:pt x="155" y="2485"/>
                  </a:lnTo>
                  <a:lnTo>
                    <a:pt x="103" y="2664"/>
                  </a:lnTo>
                  <a:lnTo>
                    <a:pt x="65" y="2831"/>
                  </a:lnTo>
                  <a:lnTo>
                    <a:pt x="39" y="3010"/>
                  </a:lnTo>
                  <a:lnTo>
                    <a:pt x="14" y="3177"/>
                  </a:lnTo>
                  <a:lnTo>
                    <a:pt x="1" y="3356"/>
                  </a:lnTo>
                  <a:lnTo>
                    <a:pt x="1" y="3548"/>
                  </a:lnTo>
                  <a:lnTo>
                    <a:pt x="1" y="3727"/>
                  </a:lnTo>
                  <a:lnTo>
                    <a:pt x="14" y="3907"/>
                  </a:lnTo>
                  <a:lnTo>
                    <a:pt x="39" y="4086"/>
                  </a:lnTo>
                  <a:lnTo>
                    <a:pt x="65" y="4265"/>
                  </a:lnTo>
                  <a:lnTo>
                    <a:pt x="103" y="4432"/>
                  </a:lnTo>
                  <a:lnTo>
                    <a:pt x="155" y="4598"/>
                  </a:lnTo>
                  <a:lnTo>
                    <a:pt x="206" y="4765"/>
                  </a:lnTo>
                  <a:lnTo>
                    <a:pt x="270" y="4931"/>
                  </a:lnTo>
                  <a:lnTo>
                    <a:pt x="347" y="5085"/>
                  </a:lnTo>
                  <a:lnTo>
                    <a:pt x="423" y="5239"/>
                  </a:lnTo>
                  <a:lnTo>
                    <a:pt x="513" y="5380"/>
                  </a:lnTo>
                  <a:lnTo>
                    <a:pt x="603" y="5533"/>
                  </a:lnTo>
                  <a:lnTo>
                    <a:pt x="705" y="5661"/>
                  </a:lnTo>
                  <a:lnTo>
                    <a:pt x="808" y="5802"/>
                  </a:lnTo>
                  <a:lnTo>
                    <a:pt x="910" y="5930"/>
                  </a:lnTo>
                  <a:lnTo>
                    <a:pt x="1038" y="6058"/>
                  </a:lnTo>
                  <a:lnTo>
                    <a:pt x="1154" y="6174"/>
                  </a:lnTo>
                  <a:lnTo>
                    <a:pt x="1282" y="6276"/>
                  </a:lnTo>
                  <a:lnTo>
                    <a:pt x="1422" y="6391"/>
                  </a:lnTo>
                  <a:lnTo>
                    <a:pt x="1563" y="6481"/>
                  </a:lnTo>
                  <a:lnTo>
                    <a:pt x="1704" y="6584"/>
                  </a:lnTo>
                  <a:lnTo>
                    <a:pt x="1845" y="6660"/>
                  </a:lnTo>
                  <a:lnTo>
                    <a:pt x="1999" y="6737"/>
                  </a:lnTo>
                  <a:lnTo>
                    <a:pt x="2165" y="6814"/>
                  </a:lnTo>
                  <a:lnTo>
                    <a:pt x="2319" y="6878"/>
                  </a:lnTo>
                  <a:lnTo>
                    <a:pt x="2486" y="6929"/>
                  </a:lnTo>
                  <a:lnTo>
                    <a:pt x="2652" y="6981"/>
                  </a:lnTo>
                  <a:lnTo>
                    <a:pt x="2831" y="7019"/>
                  </a:lnTo>
                  <a:lnTo>
                    <a:pt x="2998" y="7045"/>
                  </a:lnTo>
                  <a:lnTo>
                    <a:pt x="3177" y="7070"/>
                  </a:lnTo>
                  <a:lnTo>
                    <a:pt x="3356" y="7083"/>
                  </a:lnTo>
                  <a:lnTo>
                    <a:pt x="3536" y="7096"/>
                  </a:lnTo>
                  <a:lnTo>
                    <a:pt x="3728" y="7083"/>
                  </a:lnTo>
                  <a:lnTo>
                    <a:pt x="3907" y="7070"/>
                  </a:lnTo>
                  <a:lnTo>
                    <a:pt x="4087" y="7045"/>
                  </a:lnTo>
                  <a:lnTo>
                    <a:pt x="4253" y="7019"/>
                  </a:lnTo>
                  <a:lnTo>
                    <a:pt x="4432" y="6981"/>
                  </a:lnTo>
                  <a:lnTo>
                    <a:pt x="4599" y="6929"/>
                  </a:lnTo>
                  <a:lnTo>
                    <a:pt x="4765" y="6878"/>
                  </a:lnTo>
                  <a:lnTo>
                    <a:pt x="4919" y="6814"/>
                  </a:lnTo>
                  <a:lnTo>
                    <a:pt x="5086" y="6737"/>
                  </a:lnTo>
                  <a:lnTo>
                    <a:pt x="5226" y="6660"/>
                  </a:lnTo>
                  <a:lnTo>
                    <a:pt x="5380" y="6584"/>
                  </a:lnTo>
                  <a:lnTo>
                    <a:pt x="5521" y="6481"/>
                  </a:lnTo>
                  <a:lnTo>
                    <a:pt x="5662" y="6391"/>
                  </a:lnTo>
                  <a:lnTo>
                    <a:pt x="5803" y="6276"/>
                  </a:lnTo>
                  <a:lnTo>
                    <a:pt x="5931" y="6174"/>
                  </a:lnTo>
                  <a:lnTo>
                    <a:pt x="6046" y="6058"/>
                  </a:lnTo>
                  <a:lnTo>
                    <a:pt x="6161" y="5930"/>
                  </a:lnTo>
                  <a:lnTo>
                    <a:pt x="6277" y="5802"/>
                  </a:lnTo>
                  <a:lnTo>
                    <a:pt x="6379" y="5661"/>
                  </a:lnTo>
                  <a:lnTo>
                    <a:pt x="6482" y="5533"/>
                  </a:lnTo>
                  <a:lnTo>
                    <a:pt x="6571" y="5380"/>
                  </a:lnTo>
                  <a:lnTo>
                    <a:pt x="6661" y="5239"/>
                  </a:lnTo>
                  <a:lnTo>
                    <a:pt x="6738" y="5085"/>
                  </a:lnTo>
                  <a:lnTo>
                    <a:pt x="6815" y="4931"/>
                  </a:lnTo>
                  <a:lnTo>
                    <a:pt x="6879" y="4765"/>
                  </a:lnTo>
                  <a:lnTo>
                    <a:pt x="6930" y="4598"/>
                  </a:lnTo>
                  <a:lnTo>
                    <a:pt x="6981" y="4432"/>
                  </a:lnTo>
                  <a:lnTo>
                    <a:pt x="7020" y="4265"/>
                  </a:lnTo>
                  <a:lnTo>
                    <a:pt x="7045" y="4086"/>
                  </a:lnTo>
                  <a:lnTo>
                    <a:pt x="7071" y="3907"/>
                  </a:lnTo>
                  <a:lnTo>
                    <a:pt x="7084" y="3727"/>
                  </a:lnTo>
                  <a:lnTo>
                    <a:pt x="7084" y="3548"/>
                  </a:lnTo>
                  <a:lnTo>
                    <a:pt x="7084" y="3356"/>
                  </a:lnTo>
                  <a:lnTo>
                    <a:pt x="7071" y="3177"/>
                  </a:lnTo>
                  <a:lnTo>
                    <a:pt x="7045" y="3010"/>
                  </a:lnTo>
                  <a:lnTo>
                    <a:pt x="7020" y="2831"/>
                  </a:lnTo>
                  <a:lnTo>
                    <a:pt x="6981" y="2664"/>
                  </a:lnTo>
                  <a:lnTo>
                    <a:pt x="6930" y="2485"/>
                  </a:lnTo>
                  <a:lnTo>
                    <a:pt x="6879" y="2331"/>
                  </a:lnTo>
                  <a:lnTo>
                    <a:pt x="6815" y="2165"/>
                  </a:lnTo>
                  <a:lnTo>
                    <a:pt x="6738" y="2011"/>
                  </a:lnTo>
                  <a:lnTo>
                    <a:pt x="6661" y="1857"/>
                  </a:lnTo>
                  <a:lnTo>
                    <a:pt x="6571" y="1704"/>
                  </a:lnTo>
                  <a:lnTo>
                    <a:pt x="6482" y="1563"/>
                  </a:lnTo>
                  <a:lnTo>
                    <a:pt x="6379" y="1422"/>
                  </a:lnTo>
                  <a:lnTo>
                    <a:pt x="6277" y="1294"/>
                  </a:lnTo>
                  <a:lnTo>
                    <a:pt x="6161" y="1166"/>
                  </a:lnTo>
                  <a:lnTo>
                    <a:pt x="6046" y="1038"/>
                  </a:lnTo>
                  <a:lnTo>
                    <a:pt x="5931" y="922"/>
                  </a:lnTo>
                  <a:lnTo>
                    <a:pt x="5803" y="807"/>
                  </a:lnTo>
                  <a:lnTo>
                    <a:pt x="5662" y="705"/>
                  </a:lnTo>
                  <a:lnTo>
                    <a:pt x="5521" y="602"/>
                  </a:lnTo>
                  <a:lnTo>
                    <a:pt x="5380" y="513"/>
                  </a:lnTo>
                  <a:lnTo>
                    <a:pt x="5226" y="423"/>
                  </a:lnTo>
                  <a:lnTo>
                    <a:pt x="5086" y="346"/>
                  </a:lnTo>
                  <a:lnTo>
                    <a:pt x="4919" y="282"/>
                  </a:lnTo>
                  <a:lnTo>
                    <a:pt x="4765" y="218"/>
                  </a:lnTo>
                  <a:lnTo>
                    <a:pt x="4599" y="154"/>
                  </a:lnTo>
                  <a:lnTo>
                    <a:pt x="4432" y="116"/>
                  </a:lnTo>
                  <a:lnTo>
                    <a:pt x="4253" y="64"/>
                  </a:lnTo>
                  <a:lnTo>
                    <a:pt x="4087" y="39"/>
                  </a:lnTo>
                  <a:lnTo>
                    <a:pt x="3907" y="13"/>
                  </a:lnTo>
                  <a:lnTo>
                    <a:pt x="37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1957;p38">
              <a:extLst>
                <a:ext uri="{FF2B5EF4-FFF2-40B4-BE49-F238E27FC236}">
                  <a16:creationId xmlns:a16="http://schemas.microsoft.com/office/drawing/2014/main" id="{02079531-D8C0-F6EB-DD4F-E662461032C0}"/>
                </a:ext>
              </a:extLst>
            </p:cNvPr>
            <p:cNvSpPr/>
            <p:nvPr/>
          </p:nvSpPr>
          <p:spPr>
            <a:xfrm>
              <a:off x="1731586" y="2562510"/>
              <a:ext cx="243806" cy="244459"/>
            </a:xfrm>
            <a:custGeom>
              <a:avLst/>
              <a:gdLst/>
              <a:ahLst/>
              <a:cxnLst/>
              <a:rect l="l" t="t" r="r" b="b"/>
              <a:pathLst>
                <a:path w="4855" h="4868" extrusionOk="0">
                  <a:moveTo>
                    <a:pt x="2421" y="1"/>
                  </a:moveTo>
                  <a:lnTo>
                    <a:pt x="2177" y="13"/>
                  </a:lnTo>
                  <a:lnTo>
                    <a:pt x="1934" y="52"/>
                  </a:lnTo>
                  <a:lnTo>
                    <a:pt x="1704" y="103"/>
                  </a:lnTo>
                  <a:lnTo>
                    <a:pt x="1486" y="193"/>
                  </a:lnTo>
                  <a:lnTo>
                    <a:pt x="1268" y="295"/>
                  </a:lnTo>
                  <a:lnTo>
                    <a:pt x="1063" y="410"/>
                  </a:lnTo>
                  <a:lnTo>
                    <a:pt x="884" y="551"/>
                  </a:lnTo>
                  <a:lnTo>
                    <a:pt x="705" y="705"/>
                  </a:lnTo>
                  <a:lnTo>
                    <a:pt x="551" y="884"/>
                  </a:lnTo>
                  <a:lnTo>
                    <a:pt x="410" y="1076"/>
                  </a:lnTo>
                  <a:lnTo>
                    <a:pt x="282" y="1269"/>
                  </a:lnTo>
                  <a:lnTo>
                    <a:pt x="179" y="1486"/>
                  </a:lnTo>
                  <a:lnTo>
                    <a:pt x="103" y="1704"/>
                  </a:lnTo>
                  <a:lnTo>
                    <a:pt x="39" y="1935"/>
                  </a:lnTo>
                  <a:lnTo>
                    <a:pt x="13" y="2178"/>
                  </a:lnTo>
                  <a:lnTo>
                    <a:pt x="0" y="2434"/>
                  </a:lnTo>
                  <a:lnTo>
                    <a:pt x="13" y="2677"/>
                  </a:lnTo>
                  <a:lnTo>
                    <a:pt x="39" y="2921"/>
                  </a:lnTo>
                  <a:lnTo>
                    <a:pt x="103" y="3151"/>
                  </a:lnTo>
                  <a:lnTo>
                    <a:pt x="179" y="3382"/>
                  </a:lnTo>
                  <a:lnTo>
                    <a:pt x="282" y="3587"/>
                  </a:lnTo>
                  <a:lnTo>
                    <a:pt x="410" y="3792"/>
                  </a:lnTo>
                  <a:lnTo>
                    <a:pt x="551" y="3984"/>
                  </a:lnTo>
                  <a:lnTo>
                    <a:pt x="705" y="4150"/>
                  </a:lnTo>
                  <a:lnTo>
                    <a:pt x="884" y="4304"/>
                  </a:lnTo>
                  <a:lnTo>
                    <a:pt x="1063" y="4445"/>
                  </a:lnTo>
                  <a:lnTo>
                    <a:pt x="1268" y="4573"/>
                  </a:lnTo>
                  <a:lnTo>
                    <a:pt x="1486" y="4675"/>
                  </a:lnTo>
                  <a:lnTo>
                    <a:pt x="1704" y="4752"/>
                  </a:lnTo>
                  <a:lnTo>
                    <a:pt x="1934" y="4816"/>
                  </a:lnTo>
                  <a:lnTo>
                    <a:pt x="2177" y="4855"/>
                  </a:lnTo>
                  <a:lnTo>
                    <a:pt x="2421" y="4868"/>
                  </a:lnTo>
                  <a:lnTo>
                    <a:pt x="2677" y="4855"/>
                  </a:lnTo>
                  <a:lnTo>
                    <a:pt x="2920" y="4816"/>
                  </a:lnTo>
                  <a:lnTo>
                    <a:pt x="3151" y="4752"/>
                  </a:lnTo>
                  <a:lnTo>
                    <a:pt x="3369" y="4675"/>
                  </a:lnTo>
                  <a:lnTo>
                    <a:pt x="3586" y="4573"/>
                  </a:lnTo>
                  <a:lnTo>
                    <a:pt x="3791" y="4445"/>
                  </a:lnTo>
                  <a:lnTo>
                    <a:pt x="3971" y="4304"/>
                  </a:lnTo>
                  <a:lnTo>
                    <a:pt x="4150" y="4150"/>
                  </a:lnTo>
                  <a:lnTo>
                    <a:pt x="4304" y="3984"/>
                  </a:lnTo>
                  <a:lnTo>
                    <a:pt x="4444" y="3792"/>
                  </a:lnTo>
                  <a:lnTo>
                    <a:pt x="4560" y="3587"/>
                  </a:lnTo>
                  <a:lnTo>
                    <a:pt x="4662" y="3382"/>
                  </a:lnTo>
                  <a:lnTo>
                    <a:pt x="4752" y="3151"/>
                  </a:lnTo>
                  <a:lnTo>
                    <a:pt x="4803" y="2921"/>
                  </a:lnTo>
                  <a:lnTo>
                    <a:pt x="4841" y="2677"/>
                  </a:lnTo>
                  <a:lnTo>
                    <a:pt x="4854" y="2434"/>
                  </a:lnTo>
                  <a:lnTo>
                    <a:pt x="4841" y="2178"/>
                  </a:lnTo>
                  <a:lnTo>
                    <a:pt x="4803" y="1935"/>
                  </a:lnTo>
                  <a:lnTo>
                    <a:pt x="4752" y="1704"/>
                  </a:lnTo>
                  <a:lnTo>
                    <a:pt x="4662" y="1486"/>
                  </a:lnTo>
                  <a:lnTo>
                    <a:pt x="4560" y="1269"/>
                  </a:lnTo>
                  <a:lnTo>
                    <a:pt x="4444" y="1076"/>
                  </a:lnTo>
                  <a:lnTo>
                    <a:pt x="4304" y="884"/>
                  </a:lnTo>
                  <a:lnTo>
                    <a:pt x="4150" y="705"/>
                  </a:lnTo>
                  <a:lnTo>
                    <a:pt x="3971" y="551"/>
                  </a:lnTo>
                  <a:lnTo>
                    <a:pt x="3791" y="410"/>
                  </a:lnTo>
                  <a:lnTo>
                    <a:pt x="3586" y="295"/>
                  </a:lnTo>
                  <a:lnTo>
                    <a:pt x="3369" y="193"/>
                  </a:lnTo>
                  <a:lnTo>
                    <a:pt x="3151" y="103"/>
                  </a:lnTo>
                  <a:lnTo>
                    <a:pt x="2920" y="52"/>
                  </a:lnTo>
                  <a:lnTo>
                    <a:pt x="2677" y="13"/>
                  </a:lnTo>
                  <a:lnTo>
                    <a:pt x="2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1958;p38">
              <a:extLst>
                <a:ext uri="{FF2B5EF4-FFF2-40B4-BE49-F238E27FC236}">
                  <a16:creationId xmlns:a16="http://schemas.microsoft.com/office/drawing/2014/main" id="{34A2C6E9-C959-409E-7422-19B4054BFA73}"/>
                </a:ext>
              </a:extLst>
            </p:cNvPr>
            <p:cNvSpPr/>
            <p:nvPr/>
          </p:nvSpPr>
          <p:spPr>
            <a:xfrm>
              <a:off x="2387617" y="2506569"/>
              <a:ext cx="356343" cy="356343"/>
            </a:xfrm>
            <a:custGeom>
              <a:avLst/>
              <a:gdLst/>
              <a:ahLst/>
              <a:cxnLst/>
              <a:rect l="l" t="t" r="r" b="b"/>
              <a:pathLst>
                <a:path w="7096" h="7096" extrusionOk="0">
                  <a:moveTo>
                    <a:pt x="3369" y="0"/>
                  </a:moveTo>
                  <a:lnTo>
                    <a:pt x="3189" y="13"/>
                  </a:lnTo>
                  <a:lnTo>
                    <a:pt x="3010" y="39"/>
                  </a:lnTo>
                  <a:lnTo>
                    <a:pt x="2831" y="64"/>
                  </a:lnTo>
                  <a:lnTo>
                    <a:pt x="2664" y="116"/>
                  </a:lnTo>
                  <a:lnTo>
                    <a:pt x="2498" y="154"/>
                  </a:lnTo>
                  <a:lnTo>
                    <a:pt x="2331" y="218"/>
                  </a:lnTo>
                  <a:lnTo>
                    <a:pt x="2165" y="282"/>
                  </a:lnTo>
                  <a:lnTo>
                    <a:pt x="2011" y="346"/>
                  </a:lnTo>
                  <a:lnTo>
                    <a:pt x="1857" y="423"/>
                  </a:lnTo>
                  <a:lnTo>
                    <a:pt x="1716" y="513"/>
                  </a:lnTo>
                  <a:lnTo>
                    <a:pt x="1563" y="602"/>
                  </a:lnTo>
                  <a:lnTo>
                    <a:pt x="1422" y="705"/>
                  </a:lnTo>
                  <a:lnTo>
                    <a:pt x="1294" y="807"/>
                  </a:lnTo>
                  <a:lnTo>
                    <a:pt x="1166" y="922"/>
                  </a:lnTo>
                  <a:lnTo>
                    <a:pt x="1038" y="1038"/>
                  </a:lnTo>
                  <a:lnTo>
                    <a:pt x="922" y="1166"/>
                  </a:lnTo>
                  <a:lnTo>
                    <a:pt x="807" y="1294"/>
                  </a:lnTo>
                  <a:lnTo>
                    <a:pt x="705" y="1422"/>
                  </a:lnTo>
                  <a:lnTo>
                    <a:pt x="615" y="1563"/>
                  </a:lnTo>
                  <a:lnTo>
                    <a:pt x="512" y="1704"/>
                  </a:lnTo>
                  <a:lnTo>
                    <a:pt x="436" y="1857"/>
                  </a:lnTo>
                  <a:lnTo>
                    <a:pt x="359" y="2011"/>
                  </a:lnTo>
                  <a:lnTo>
                    <a:pt x="282" y="2165"/>
                  </a:lnTo>
                  <a:lnTo>
                    <a:pt x="218" y="2331"/>
                  </a:lnTo>
                  <a:lnTo>
                    <a:pt x="167" y="2485"/>
                  </a:lnTo>
                  <a:lnTo>
                    <a:pt x="115" y="2664"/>
                  </a:lnTo>
                  <a:lnTo>
                    <a:pt x="77" y="2831"/>
                  </a:lnTo>
                  <a:lnTo>
                    <a:pt x="39" y="3010"/>
                  </a:lnTo>
                  <a:lnTo>
                    <a:pt x="26" y="3177"/>
                  </a:lnTo>
                  <a:lnTo>
                    <a:pt x="13" y="3356"/>
                  </a:lnTo>
                  <a:lnTo>
                    <a:pt x="0" y="3548"/>
                  </a:lnTo>
                  <a:lnTo>
                    <a:pt x="13" y="3727"/>
                  </a:lnTo>
                  <a:lnTo>
                    <a:pt x="26" y="3907"/>
                  </a:lnTo>
                  <a:lnTo>
                    <a:pt x="39" y="4086"/>
                  </a:lnTo>
                  <a:lnTo>
                    <a:pt x="77" y="4265"/>
                  </a:lnTo>
                  <a:lnTo>
                    <a:pt x="115" y="4432"/>
                  </a:lnTo>
                  <a:lnTo>
                    <a:pt x="167" y="4598"/>
                  </a:lnTo>
                  <a:lnTo>
                    <a:pt x="218" y="4765"/>
                  </a:lnTo>
                  <a:lnTo>
                    <a:pt x="282" y="4931"/>
                  </a:lnTo>
                  <a:lnTo>
                    <a:pt x="359" y="5085"/>
                  </a:lnTo>
                  <a:lnTo>
                    <a:pt x="436" y="5239"/>
                  </a:lnTo>
                  <a:lnTo>
                    <a:pt x="512" y="5380"/>
                  </a:lnTo>
                  <a:lnTo>
                    <a:pt x="615" y="5533"/>
                  </a:lnTo>
                  <a:lnTo>
                    <a:pt x="705" y="5661"/>
                  </a:lnTo>
                  <a:lnTo>
                    <a:pt x="807" y="5802"/>
                  </a:lnTo>
                  <a:lnTo>
                    <a:pt x="922" y="5930"/>
                  </a:lnTo>
                  <a:lnTo>
                    <a:pt x="1038" y="6058"/>
                  </a:lnTo>
                  <a:lnTo>
                    <a:pt x="1166" y="6174"/>
                  </a:lnTo>
                  <a:lnTo>
                    <a:pt x="1294" y="6276"/>
                  </a:lnTo>
                  <a:lnTo>
                    <a:pt x="1422" y="6391"/>
                  </a:lnTo>
                  <a:lnTo>
                    <a:pt x="1563" y="6481"/>
                  </a:lnTo>
                  <a:lnTo>
                    <a:pt x="1716" y="6584"/>
                  </a:lnTo>
                  <a:lnTo>
                    <a:pt x="1857" y="6660"/>
                  </a:lnTo>
                  <a:lnTo>
                    <a:pt x="2011" y="6737"/>
                  </a:lnTo>
                  <a:lnTo>
                    <a:pt x="2165" y="6814"/>
                  </a:lnTo>
                  <a:lnTo>
                    <a:pt x="2331" y="6878"/>
                  </a:lnTo>
                  <a:lnTo>
                    <a:pt x="2498" y="6929"/>
                  </a:lnTo>
                  <a:lnTo>
                    <a:pt x="2664" y="6981"/>
                  </a:lnTo>
                  <a:lnTo>
                    <a:pt x="2831" y="7019"/>
                  </a:lnTo>
                  <a:lnTo>
                    <a:pt x="3010" y="7045"/>
                  </a:lnTo>
                  <a:lnTo>
                    <a:pt x="3189" y="7070"/>
                  </a:lnTo>
                  <a:lnTo>
                    <a:pt x="3369" y="7083"/>
                  </a:lnTo>
                  <a:lnTo>
                    <a:pt x="3548" y="7096"/>
                  </a:lnTo>
                  <a:lnTo>
                    <a:pt x="3727" y="7083"/>
                  </a:lnTo>
                  <a:lnTo>
                    <a:pt x="3919" y="7070"/>
                  </a:lnTo>
                  <a:lnTo>
                    <a:pt x="4086" y="7045"/>
                  </a:lnTo>
                  <a:lnTo>
                    <a:pt x="4265" y="7019"/>
                  </a:lnTo>
                  <a:lnTo>
                    <a:pt x="4432" y="6981"/>
                  </a:lnTo>
                  <a:lnTo>
                    <a:pt x="4611" y="6929"/>
                  </a:lnTo>
                  <a:lnTo>
                    <a:pt x="4765" y="6878"/>
                  </a:lnTo>
                  <a:lnTo>
                    <a:pt x="4931" y="6814"/>
                  </a:lnTo>
                  <a:lnTo>
                    <a:pt x="5085" y="6737"/>
                  </a:lnTo>
                  <a:lnTo>
                    <a:pt x="5239" y="6660"/>
                  </a:lnTo>
                  <a:lnTo>
                    <a:pt x="5392" y="6584"/>
                  </a:lnTo>
                  <a:lnTo>
                    <a:pt x="5533" y="6481"/>
                  </a:lnTo>
                  <a:lnTo>
                    <a:pt x="5674" y="6391"/>
                  </a:lnTo>
                  <a:lnTo>
                    <a:pt x="5802" y="6276"/>
                  </a:lnTo>
                  <a:lnTo>
                    <a:pt x="5930" y="6174"/>
                  </a:lnTo>
                  <a:lnTo>
                    <a:pt x="6058" y="6058"/>
                  </a:lnTo>
                  <a:lnTo>
                    <a:pt x="6173" y="5930"/>
                  </a:lnTo>
                  <a:lnTo>
                    <a:pt x="6289" y="5802"/>
                  </a:lnTo>
                  <a:lnTo>
                    <a:pt x="6391" y="5661"/>
                  </a:lnTo>
                  <a:lnTo>
                    <a:pt x="6494" y="5533"/>
                  </a:lnTo>
                  <a:lnTo>
                    <a:pt x="6583" y="5380"/>
                  </a:lnTo>
                  <a:lnTo>
                    <a:pt x="6673" y="5239"/>
                  </a:lnTo>
                  <a:lnTo>
                    <a:pt x="6750" y="5085"/>
                  </a:lnTo>
                  <a:lnTo>
                    <a:pt x="6814" y="4931"/>
                  </a:lnTo>
                  <a:lnTo>
                    <a:pt x="6878" y="4765"/>
                  </a:lnTo>
                  <a:lnTo>
                    <a:pt x="6942" y="4598"/>
                  </a:lnTo>
                  <a:lnTo>
                    <a:pt x="6980" y="4432"/>
                  </a:lnTo>
                  <a:lnTo>
                    <a:pt x="7019" y="4265"/>
                  </a:lnTo>
                  <a:lnTo>
                    <a:pt x="7057" y="4086"/>
                  </a:lnTo>
                  <a:lnTo>
                    <a:pt x="7083" y="3907"/>
                  </a:lnTo>
                  <a:lnTo>
                    <a:pt x="7096" y="3727"/>
                  </a:lnTo>
                  <a:lnTo>
                    <a:pt x="7096" y="3548"/>
                  </a:lnTo>
                  <a:lnTo>
                    <a:pt x="7096" y="3356"/>
                  </a:lnTo>
                  <a:lnTo>
                    <a:pt x="7083" y="3177"/>
                  </a:lnTo>
                  <a:lnTo>
                    <a:pt x="7057" y="3010"/>
                  </a:lnTo>
                  <a:lnTo>
                    <a:pt x="7019" y="2831"/>
                  </a:lnTo>
                  <a:lnTo>
                    <a:pt x="6980" y="2664"/>
                  </a:lnTo>
                  <a:lnTo>
                    <a:pt x="6942" y="2485"/>
                  </a:lnTo>
                  <a:lnTo>
                    <a:pt x="6878" y="2331"/>
                  </a:lnTo>
                  <a:lnTo>
                    <a:pt x="6814" y="2165"/>
                  </a:lnTo>
                  <a:lnTo>
                    <a:pt x="6750" y="2011"/>
                  </a:lnTo>
                  <a:lnTo>
                    <a:pt x="6673" y="1857"/>
                  </a:lnTo>
                  <a:lnTo>
                    <a:pt x="6583" y="1704"/>
                  </a:lnTo>
                  <a:lnTo>
                    <a:pt x="6494" y="1563"/>
                  </a:lnTo>
                  <a:lnTo>
                    <a:pt x="6391" y="1422"/>
                  </a:lnTo>
                  <a:lnTo>
                    <a:pt x="6289" y="1294"/>
                  </a:lnTo>
                  <a:lnTo>
                    <a:pt x="6173" y="1166"/>
                  </a:lnTo>
                  <a:lnTo>
                    <a:pt x="6058" y="1038"/>
                  </a:lnTo>
                  <a:lnTo>
                    <a:pt x="5930" y="922"/>
                  </a:lnTo>
                  <a:lnTo>
                    <a:pt x="5802" y="807"/>
                  </a:lnTo>
                  <a:lnTo>
                    <a:pt x="5674" y="705"/>
                  </a:lnTo>
                  <a:lnTo>
                    <a:pt x="5533" y="602"/>
                  </a:lnTo>
                  <a:lnTo>
                    <a:pt x="5392" y="513"/>
                  </a:lnTo>
                  <a:lnTo>
                    <a:pt x="5239" y="423"/>
                  </a:lnTo>
                  <a:lnTo>
                    <a:pt x="5085" y="346"/>
                  </a:lnTo>
                  <a:lnTo>
                    <a:pt x="4931" y="282"/>
                  </a:lnTo>
                  <a:lnTo>
                    <a:pt x="4765" y="218"/>
                  </a:lnTo>
                  <a:lnTo>
                    <a:pt x="4611" y="154"/>
                  </a:lnTo>
                  <a:lnTo>
                    <a:pt x="4432" y="116"/>
                  </a:lnTo>
                  <a:lnTo>
                    <a:pt x="4265" y="64"/>
                  </a:lnTo>
                  <a:lnTo>
                    <a:pt x="4086" y="39"/>
                  </a:lnTo>
                  <a:lnTo>
                    <a:pt x="3919" y="13"/>
                  </a:lnTo>
                  <a:lnTo>
                    <a:pt x="3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1959;p38">
              <a:extLst>
                <a:ext uri="{FF2B5EF4-FFF2-40B4-BE49-F238E27FC236}">
                  <a16:creationId xmlns:a16="http://schemas.microsoft.com/office/drawing/2014/main" id="{8FA5547D-E949-E989-7ECA-CE003E3D275A}"/>
                </a:ext>
              </a:extLst>
            </p:cNvPr>
            <p:cNvSpPr/>
            <p:nvPr/>
          </p:nvSpPr>
          <p:spPr>
            <a:xfrm>
              <a:off x="2443559" y="2562510"/>
              <a:ext cx="244459" cy="244459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2434" y="1"/>
                  </a:moveTo>
                  <a:lnTo>
                    <a:pt x="2191" y="13"/>
                  </a:lnTo>
                  <a:lnTo>
                    <a:pt x="1947" y="52"/>
                  </a:lnTo>
                  <a:lnTo>
                    <a:pt x="1717" y="103"/>
                  </a:lnTo>
                  <a:lnTo>
                    <a:pt x="1486" y="193"/>
                  </a:lnTo>
                  <a:lnTo>
                    <a:pt x="1281" y="295"/>
                  </a:lnTo>
                  <a:lnTo>
                    <a:pt x="1076" y="410"/>
                  </a:lnTo>
                  <a:lnTo>
                    <a:pt x="884" y="551"/>
                  </a:lnTo>
                  <a:lnTo>
                    <a:pt x="718" y="705"/>
                  </a:lnTo>
                  <a:lnTo>
                    <a:pt x="564" y="884"/>
                  </a:lnTo>
                  <a:lnTo>
                    <a:pt x="423" y="1076"/>
                  </a:lnTo>
                  <a:lnTo>
                    <a:pt x="295" y="1269"/>
                  </a:lnTo>
                  <a:lnTo>
                    <a:pt x="193" y="1486"/>
                  </a:lnTo>
                  <a:lnTo>
                    <a:pt x="116" y="1704"/>
                  </a:lnTo>
                  <a:lnTo>
                    <a:pt x="52" y="1935"/>
                  </a:lnTo>
                  <a:lnTo>
                    <a:pt x="13" y="2178"/>
                  </a:lnTo>
                  <a:lnTo>
                    <a:pt x="0" y="2434"/>
                  </a:lnTo>
                  <a:lnTo>
                    <a:pt x="13" y="2677"/>
                  </a:lnTo>
                  <a:lnTo>
                    <a:pt x="52" y="2921"/>
                  </a:lnTo>
                  <a:lnTo>
                    <a:pt x="116" y="3151"/>
                  </a:lnTo>
                  <a:lnTo>
                    <a:pt x="193" y="3382"/>
                  </a:lnTo>
                  <a:lnTo>
                    <a:pt x="295" y="3587"/>
                  </a:lnTo>
                  <a:lnTo>
                    <a:pt x="423" y="3792"/>
                  </a:lnTo>
                  <a:lnTo>
                    <a:pt x="564" y="3984"/>
                  </a:lnTo>
                  <a:lnTo>
                    <a:pt x="718" y="4150"/>
                  </a:lnTo>
                  <a:lnTo>
                    <a:pt x="884" y="4304"/>
                  </a:lnTo>
                  <a:lnTo>
                    <a:pt x="1076" y="4445"/>
                  </a:lnTo>
                  <a:lnTo>
                    <a:pt x="1281" y="4573"/>
                  </a:lnTo>
                  <a:lnTo>
                    <a:pt x="1486" y="4675"/>
                  </a:lnTo>
                  <a:lnTo>
                    <a:pt x="1717" y="4752"/>
                  </a:lnTo>
                  <a:lnTo>
                    <a:pt x="1947" y="4816"/>
                  </a:lnTo>
                  <a:lnTo>
                    <a:pt x="2191" y="4855"/>
                  </a:lnTo>
                  <a:lnTo>
                    <a:pt x="2434" y="4868"/>
                  </a:lnTo>
                  <a:lnTo>
                    <a:pt x="2690" y="4855"/>
                  </a:lnTo>
                  <a:lnTo>
                    <a:pt x="2921" y="4816"/>
                  </a:lnTo>
                  <a:lnTo>
                    <a:pt x="3164" y="4752"/>
                  </a:lnTo>
                  <a:lnTo>
                    <a:pt x="3382" y="4675"/>
                  </a:lnTo>
                  <a:lnTo>
                    <a:pt x="3599" y="4573"/>
                  </a:lnTo>
                  <a:lnTo>
                    <a:pt x="3792" y="4445"/>
                  </a:lnTo>
                  <a:lnTo>
                    <a:pt x="3984" y="4304"/>
                  </a:lnTo>
                  <a:lnTo>
                    <a:pt x="4150" y="4150"/>
                  </a:lnTo>
                  <a:lnTo>
                    <a:pt x="4317" y="3984"/>
                  </a:lnTo>
                  <a:lnTo>
                    <a:pt x="4458" y="3792"/>
                  </a:lnTo>
                  <a:lnTo>
                    <a:pt x="4573" y="3587"/>
                  </a:lnTo>
                  <a:lnTo>
                    <a:pt x="4675" y="3382"/>
                  </a:lnTo>
                  <a:lnTo>
                    <a:pt x="4765" y="3151"/>
                  </a:lnTo>
                  <a:lnTo>
                    <a:pt x="4816" y="2921"/>
                  </a:lnTo>
                  <a:lnTo>
                    <a:pt x="4855" y="2677"/>
                  </a:lnTo>
                  <a:lnTo>
                    <a:pt x="4867" y="2434"/>
                  </a:lnTo>
                  <a:lnTo>
                    <a:pt x="4855" y="2178"/>
                  </a:lnTo>
                  <a:lnTo>
                    <a:pt x="4816" y="1935"/>
                  </a:lnTo>
                  <a:lnTo>
                    <a:pt x="4765" y="1704"/>
                  </a:lnTo>
                  <a:lnTo>
                    <a:pt x="4675" y="1486"/>
                  </a:lnTo>
                  <a:lnTo>
                    <a:pt x="4573" y="1269"/>
                  </a:lnTo>
                  <a:lnTo>
                    <a:pt x="4458" y="1076"/>
                  </a:lnTo>
                  <a:lnTo>
                    <a:pt x="4317" y="884"/>
                  </a:lnTo>
                  <a:lnTo>
                    <a:pt x="4150" y="705"/>
                  </a:lnTo>
                  <a:lnTo>
                    <a:pt x="3984" y="551"/>
                  </a:lnTo>
                  <a:lnTo>
                    <a:pt x="3792" y="410"/>
                  </a:lnTo>
                  <a:lnTo>
                    <a:pt x="3599" y="295"/>
                  </a:lnTo>
                  <a:lnTo>
                    <a:pt x="3382" y="193"/>
                  </a:lnTo>
                  <a:lnTo>
                    <a:pt x="3164" y="103"/>
                  </a:lnTo>
                  <a:lnTo>
                    <a:pt x="2921" y="52"/>
                  </a:lnTo>
                  <a:lnTo>
                    <a:pt x="2690" y="13"/>
                  </a:lnTo>
                  <a:lnTo>
                    <a:pt x="24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1960;p38">
              <a:extLst>
                <a:ext uri="{FF2B5EF4-FFF2-40B4-BE49-F238E27FC236}">
                  <a16:creationId xmlns:a16="http://schemas.microsoft.com/office/drawing/2014/main" id="{AC437D0B-B084-41A7-DB6B-A8AEA81F2D99}"/>
                </a:ext>
              </a:extLst>
            </p:cNvPr>
            <p:cNvSpPr/>
            <p:nvPr/>
          </p:nvSpPr>
          <p:spPr>
            <a:xfrm>
              <a:off x="1697489" y="3169681"/>
              <a:ext cx="1024638" cy="292668"/>
            </a:xfrm>
            <a:custGeom>
              <a:avLst/>
              <a:gdLst/>
              <a:ahLst/>
              <a:cxnLst/>
              <a:rect l="l" t="t" r="r" b="b"/>
              <a:pathLst>
                <a:path w="20404" h="5828" extrusionOk="0">
                  <a:moveTo>
                    <a:pt x="2664" y="0"/>
                  </a:moveTo>
                  <a:lnTo>
                    <a:pt x="2395" y="13"/>
                  </a:lnTo>
                  <a:lnTo>
                    <a:pt x="2126" y="51"/>
                  </a:lnTo>
                  <a:lnTo>
                    <a:pt x="1870" y="116"/>
                  </a:lnTo>
                  <a:lnTo>
                    <a:pt x="1627" y="205"/>
                  </a:lnTo>
                  <a:lnTo>
                    <a:pt x="1396" y="320"/>
                  </a:lnTo>
                  <a:lnTo>
                    <a:pt x="1179" y="449"/>
                  </a:lnTo>
                  <a:lnTo>
                    <a:pt x="974" y="602"/>
                  </a:lnTo>
                  <a:lnTo>
                    <a:pt x="782" y="782"/>
                  </a:lnTo>
                  <a:lnTo>
                    <a:pt x="615" y="961"/>
                  </a:lnTo>
                  <a:lnTo>
                    <a:pt x="461" y="1166"/>
                  </a:lnTo>
                  <a:lnTo>
                    <a:pt x="320" y="1383"/>
                  </a:lnTo>
                  <a:lnTo>
                    <a:pt x="205" y="1627"/>
                  </a:lnTo>
                  <a:lnTo>
                    <a:pt x="116" y="1870"/>
                  </a:lnTo>
                  <a:lnTo>
                    <a:pt x="52" y="2126"/>
                  </a:lnTo>
                  <a:lnTo>
                    <a:pt x="13" y="2383"/>
                  </a:lnTo>
                  <a:lnTo>
                    <a:pt x="0" y="2651"/>
                  </a:lnTo>
                  <a:lnTo>
                    <a:pt x="0" y="3164"/>
                  </a:lnTo>
                  <a:lnTo>
                    <a:pt x="13" y="3433"/>
                  </a:lnTo>
                  <a:lnTo>
                    <a:pt x="52" y="3702"/>
                  </a:lnTo>
                  <a:lnTo>
                    <a:pt x="116" y="3958"/>
                  </a:lnTo>
                  <a:lnTo>
                    <a:pt x="205" y="4201"/>
                  </a:lnTo>
                  <a:lnTo>
                    <a:pt x="320" y="4432"/>
                  </a:lnTo>
                  <a:lnTo>
                    <a:pt x="461" y="4649"/>
                  </a:lnTo>
                  <a:lnTo>
                    <a:pt x="615" y="4854"/>
                  </a:lnTo>
                  <a:lnTo>
                    <a:pt x="782" y="5047"/>
                  </a:lnTo>
                  <a:lnTo>
                    <a:pt x="974" y="5213"/>
                  </a:lnTo>
                  <a:lnTo>
                    <a:pt x="1179" y="5367"/>
                  </a:lnTo>
                  <a:lnTo>
                    <a:pt x="1396" y="5508"/>
                  </a:lnTo>
                  <a:lnTo>
                    <a:pt x="1627" y="5610"/>
                  </a:lnTo>
                  <a:lnTo>
                    <a:pt x="1870" y="5700"/>
                  </a:lnTo>
                  <a:lnTo>
                    <a:pt x="2126" y="5764"/>
                  </a:lnTo>
                  <a:lnTo>
                    <a:pt x="2395" y="5815"/>
                  </a:lnTo>
                  <a:lnTo>
                    <a:pt x="2664" y="5828"/>
                  </a:lnTo>
                  <a:lnTo>
                    <a:pt x="17739" y="5828"/>
                  </a:lnTo>
                  <a:lnTo>
                    <a:pt x="18008" y="5815"/>
                  </a:lnTo>
                  <a:lnTo>
                    <a:pt x="18277" y="5764"/>
                  </a:lnTo>
                  <a:lnTo>
                    <a:pt x="18533" y="5700"/>
                  </a:lnTo>
                  <a:lnTo>
                    <a:pt x="18777" y="5610"/>
                  </a:lnTo>
                  <a:lnTo>
                    <a:pt x="19007" y="5508"/>
                  </a:lnTo>
                  <a:lnTo>
                    <a:pt x="19225" y="5367"/>
                  </a:lnTo>
                  <a:lnTo>
                    <a:pt x="19430" y="5213"/>
                  </a:lnTo>
                  <a:lnTo>
                    <a:pt x="19622" y="5047"/>
                  </a:lnTo>
                  <a:lnTo>
                    <a:pt x="19788" y="4854"/>
                  </a:lnTo>
                  <a:lnTo>
                    <a:pt x="19942" y="4649"/>
                  </a:lnTo>
                  <a:lnTo>
                    <a:pt x="20070" y="4432"/>
                  </a:lnTo>
                  <a:lnTo>
                    <a:pt x="20185" y="4201"/>
                  </a:lnTo>
                  <a:lnTo>
                    <a:pt x="20275" y="3958"/>
                  </a:lnTo>
                  <a:lnTo>
                    <a:pt x="20339" y="3702"/>
                  </a:lnTo>
                  <a:lnTo>
                    <a:pt x="20378" y="3433"/>
                  </a:lnTo>
                  <a:lnTo>
                    <a:pt x="20403" y="3164"/>
                  </a:lnTo>
                  <a:lnTo>
                    <a:pt x="20403" y="2651"/>
                  </a:lnTo>
                  <a:lnTo>
                    <a:pt x="20378" y="2383"/>
                  </a:lnTo>
                  <a:lnTo>
                    <a:pt x="20339" y="2126"/>
                  </a:lnTo>
                  <a:lnTo>
                    <a:pt x="20275" y="1870"/>
                  </a:lnTo>
                  <a:lnTo>
                    <a:pt x="20185" y="1627"/>
                  </a:lnTo>
                  <a:lnTo>
                    <a:pt x="20070" y="1383"/>
                  </a:lnTo>
                  <a:lnTo>
                    <a:pt x="19942" y="1166"/>
                  </a:lnTo>
                  <a:lnTo>
                    <a:pt x="19788" y="961"/>
                  </a:lnTo>
                  <a:lnTo>
                    <a:pt x="19622" y="782"/>
                  </a:lnTo>
                  <a:lnTo>
                    <a:pt x="19430" y="602"/>
                  </a:lnTo>
                  <a:lnTo>
                    <a:pt x="19225" y="449"/>
                  </a:lnTo>
                  <a:lnTo>
                    <a:pt x="19007" y="320"/>
                  </a:lnTo>
                  <a:lnTo>
                    <a:pt x="18777" y="205"/>
                  </a:lnTo>
                  <a:lnTo>
                    <a:pt x="18533" y="116"/>
                  </a:lnTo>
                  <a:lnTo>
                    <a:pt x="18277" y="51"/>
                  </a:lnTo>
                  <a:lnTo>
                    <a:pt x="18008" y="13"/>
                  </a:lnTo>
                  <a:lnTo>
                    <a:pt x="17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1961;p38">
              <a:extLst>
                <a:ext uri="{FF2B5EF4-FFF2-40B4-BE49-F238E27FC236}">
                  <a16:creationId xmlns:a16="http://schemas.microsoft.com/office/drawing/2014/main" id="{4ED33C6E-493D-BEB3-2137-3F002D8A82A0}"/>
                </a:ext>
              </a:extLst>
            </p:cNvPr>
            <p:cNvSpPr/>
            <p:nvPr/>
          </p:nvSpPr>
          <p:spPr>
            <a:xfrm>
              <a:off x="1751522" y="3224317"/>
              <a:ext cx="915917" cy="183394"/>
            </a:xfrm>
            <a:custGeom>
              <a:avLst/>
              <a:gdLst/>
              <a:ahLst/>
              <a:cxnLst/>
              <a:rect l="l" t="t" r="r" b="b"/>
              <a:pathLst>
                <a:path w="18239" h="3652" extrusionOk="0">
                  <a:moveTo>
                    <a:pt x="1640" y="1"/>
                  </a:moveTo>
                  <a:lnTo>
                    <a:pt x="1460" y="39"/>
                  </a:lnTo>
                  <a:lnTo>
                    <a:pt x="1281" y="78"/>
                  </a:lnTo>
                  <a:lnTo>
                    <a:pt x="1114" y="142"/>
                  </a:lnTo>
                  <a:lnTo>
                    <a:pt x="961" y="219"/>
                  </a:lnTo>
                  <a:lnTo>
                    <a:pt x="807" y="308"/>
                  </a:lnTo>
                  <a:lnTo>
                    <a:pt x="666" y="411"/>
                  </a:lnTo>
                  <a:lnTo>
                    <a:pt x="538" y="526"/>
                  </a:lnTo>
                  <a:lnTo>
                    <a:pt x="423" y="667"/>
                  </a:lnTo>
                  <a:lnTo>
                    <a:pt x="320" y="795"/>
                  </a:lnTo>
                  <a:lnTo>
                    <a:pt x="218" y="949"/>
                  </a:lnTo>
                  <a:lnTo>
                    <a:pt x="141" y="1115"/>
                  </a:lnTo>
                  <a:lnTo>
                    <a:pt x="90" y="1282"/>
                  </a:lnTo>
                  <a:lnTo>
                    <a:pt x="39" y="1448"/>
                  </a:lnTo>
                  <a:lnTo>
                    <a:pt x="13" y="1640"/>
                  </a:lnTo>
                  <a:lnTo>
                    <a:pt x="0" y="1820"/>
                  </a:lnTo>
                  <a:lnTo>
                    <a:pt x="13" y="2012"/>
                  </a:lnTo>
                  <a:lnTo>
                    <a:pt x="39" y="2191"/>
                  </a:lnTo>
                  <a:lnTo>
                    <a:pt x="90" y="2358"/>
                  </a:lnTo>
                  <a:lnTo>
                    <a:pt x="141" y="2537"/>
                  </a:lnTo>
                  <a:lnTo>
                    <a:pt x="218" y="2691"/>
                  </a:lnTo>
                  <a:lnTo>
                    <a:pt x="320" y="2844"/>
                  </a:lnTo>
                  <a:lnTo>
                    <a:pt x="423" y="2985"/>
                  </a:lnTo>
                  <a:lnTo>
                    <a:pt x="538" y="3113"/>
                  </a:lnTo>
                  <a:lnTo>
                    <a:pt x="666" y="3228"/>
                  </a:lnTo>
                  <a:lnTo>
                    <a:pt x="807" y="3331"/>
                  </a:lnTo>
                  <a:lnTo>
                    <a:pt x="961" y="3421"/>
                  </a:lnTo>
                  <a:lnTo>
                    <a:pt x="1114" y="3497"/>
                  </a:lnTo>
                  <a:lnTo>
                    <a:pt x="1281" y="3561"/>
                  </a:lnTo>
                  <a:lnTo>
                    <a:pt x="1460" y="3613"/>
                  </a:lnTo>
                  <a:lnTo>
                    <a:pt x="1640" y="3638"/>
                  </a:lnTo>
                  <a:lnTo>
                    <a:pt x="1832" y="3651"/>
                  </a:lnTo>
                  <a:lnTo>
                    <a:pt x="16420" y="3651"/>
                  </a:lnTo>
                  <a:lnTo>
                    <a:pt x="16612" y="3638"/>
                  </a:lnTo>
                  <a:lnTo>
                    <a:pt x="16791" y="3613"/>
                  </a:lnTo>
                  <a:lnTo>
                    <a:pt x="16958" y="3561"/>
                  </a:lnTo>
                  <a:lnTo>
                    <a:pt x="17124" y="3497"/>
                  </a:lnTo>
                  <a:lnTo>
                    <a:pt x="17291" y="3421"/>
                  </a:lnTo>
                  <a:lnTo>
                    <a:pt x="17444" y="3331"/>
                  </a:lnTo>
                  <a:lnTo>
                    <a:pt x="17585" y="3228"/>
                  </a:lnTo>
                  <a:lnTo>
                    <a:pt x="17713" y="3113"/>
                  </a:lnTo>
                  <a:lnTo>
                    <a:pt x="17829" y="2985"/>
                  </a:lnTo>
                  <a:lnTo>
                    <a:pt x="17931" y="2844"/>
                  </a:lnTo>
                  <a:lnTo>
                    <a:pt x="18021" y="2691"/>
                  </a:lnTo>
                  <a:lnTo>
                    <a:pt x="18098" y="2537"/>
                  </a:lnTo>
                  <a:lnTo>
                    <a:pt x="18162" y="2358"/>
                  </a:lnTo>
                  <a:lnTo>
                    <a:pt x="18213" y="2191"/>
                  </a:lnTo>
                  <a:lnTo>
                    <a:pt x="18239" y="2012"/>
                  </a:lnTo>
                  <a:lnTo>
                    <a:pt x="18239" y="1820"/>
                  </a:lnTo>
                  <a:lnTo>
                    <a:pt x="18239" y="1640"/>
                  </a:lnTo>
                  <a:lnTo>
                    <a:pt x="18213" y="1448"/>
                  </a:lnTo>
                  <a:lnTo>
                    <a:pt x="18162" y="1282"/>
                  </a:lnTo>
                  <a:lnTo>
                    <a:pt x="18098" y="1115"/>
                  </a:lnTo>
                  <a:lnTo>
                    <a:pt x="18021" y="949"/>
                  </a:lnTo>
                  <a:lnTo>
                    <a:pt x="17931" y="795"/>
                  </a:lnTo>
                  <a:lnTo>
                    <a:pt x="17829" y="667"/>
                  </a:lnTo>
                  <a:lnTo>
                    <a:pt x="17713" y="526"/>
                  </a:lnTo>
                  <a:lnTo>
                    <a:pt x="17585" y="411"/>
                  </a:lnTo>
                  <a:lnTo>
                    <a:pt x="17444" y="308"/>
                  </a:lnTo>
                  <a:lnTo>
                    <a:pt x="17291" y="219"/>
                  </a:lnTo>
                  <a:lnTo>
                    <a:pt x="17124" y="142"/>
                  </a:lnTo>
                  <a:lnTo>
                    <a:pt x="16958" y="78"/>
                  </a:lnTo>
                  <a:lnTo>
                    <a:pt x="16791" y="39"/>
                  </a:lnTo>
                  <a:lnTo>
                    <a:pt x="16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1962;p38">
              <a:extLst>
                <a:ext uri="{FF2B5EF4-FFF2-40B4-BE49-F238E27FC236}">
                  <a16:creationId xmlns:a16="http://schemas.microsoft.com/office/drawing/2014/main" id="{714C1784-84C2-D540-D095-4A45495AC649}"/>
                </a:ext>
              </a:extLst>
            </p:cNvPr>
            <p:cNvSpPr/>
            <p:nvPr/>
          </p:nvSpPr>
          <p:spPr>
            <a:xfrm>
              <a:off x="2133571" y="3224317"/>
              <a:ext cx="152460" cy="183394"/>
            </a:xfrm>
            <a:custGeom>
              <a:avLst/>
              <a:gdLst/>
              <a:ahLst/>
              <a:cxnLst/>
              <a:rect l="l" t="t" r="r" b="b"/>
              <a:pathLst>
                <a:path w="3036" h="3652" extrusionOk="0">
                  <a:moveTo>
                    <a:pt x="0" y="1"/>
                  </a:moveTo>
                  <a:lnTo>
                    <a:pt x="0" y="3651"/>
                  </a:lnTo>
                  <a:lnTo>
                    <a:pt x="3035" y="3651"/>
                  </a:lnTo>
                  <a:lnTo>
                    <a:pt x="303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1963;p38">
              <a:extLst>
                <a:ext uri="{FF2B5EF4-FFF2-40B4-BE49-F238E27FC236}">
                  <a16:creationId xmlns:a16="http://schemas.microsoft.com/office/drawing/2014/main" id="{7BCE2993-1635-D03A-3E85-5E710AA82AC6}"/>
                </a:ext>
              </a:extLst>
            </p:cNvPr>
            <p:cNvSpPr/>
            <p:nvPr/>
          </p:nvSpPr>
          <p:spPr>
            <a:xfrm>
              <a:off x="1828053" y="3224317"/>
              <a:ext cx="152460" cy="183394"/>
            </a:xfrm>
            <a:custGeom>
              <a:avLst/>
              <a:gdLst/>
              <a:ahLst/>
              <a:cxnLst/>
              <a:rect l="l" t="t" r="r" b="b"/>
              <a:pathLst>
                <a:path w="3036" h="3652" extrusionOk="0">
                  <a:moveTo>
                    <a:pt x="0" y="1"/>
                  </a:moveTo>
                  <a:lnTo>
                    <a:pt x="0" y="3651"/>
                  </a:lnTo>
                  <a:lnTo>
                    <a:pt x="3036" y="3651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1964;p38">
              <a:extLst>
                <a:ext uri="{FF2B5EF4-FFF2-40B4-BE49-F238E27FC236}">
                  <a16:creationId xmlns:a16="http://schemas.microsoft.com/office/drawing/2014/main" id="{C695E00F-160E-9BD9-05F9-06739E922795}"/>
                </a:ext>
              </a:extLst>
            </p:cNvPr>
            <p:cNvSpPr/>
            <p:nvPr/>
          </p:nvSpPr>
          <p:spPr>
            <a:xfrm>
              <a:off x="2438386" y="3224317"/>
              <a:ext cx="153163" cy="183394"/>
            </a:xfrm>
            <a:custGeom>
              <a:avLst/>
              <a:gdLst/>
              <a:ahLst/>
              <a:cxnLst/>
              <a:rect l="l" t="t" r="r" b="b"/>
              <a:pathLst>
                <a:path w="3050" h="3652" extrusionOk="0">
                  <a:moveTo>
                    <a:pt x="1" y="1"/>
                  </a:moveTo>
                  <a:lnTo>
                    <a:pt x="1" y="3651"/>
                  </a:lnTo>
                  <a:lnTo>
                    <a:pt x="3049" y="3651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1965;p38">
              <a:extLst>
                <a:ext uri="{FF2B5EF4-FFF2-40B4-BE49-F238E27FC236}">
                  <a16:creationId xmlns:a16="http://schemas.microsoft.com/office/drawing/2014/main" id="{931BA419-65FB-FA4A-7E6C-6AA141FFD08D}"/>
                </a:ext>
              </a:extLst>
            </p:cNvPr>
            <p:cNvSpPr/>
            <p:nvPr/>
          </p:nvSpPr>
          <p:spPr>
            <a:xfrm>
              <a:off x="1904583" y="3672000"/>
              <a:ext cx="610444" cy="83010"/>
            </a:xfrm>
            <a:custGeom>
              <a:avLst/>
              <a:gdLst/>
              <a:ahLst/>
              <a:cxnLst/>
              <a:rect l="l" t="t" r="r" b="b"/>
              <a:pathLst>
                <a:path w="12156" h="1653" extrusionOk="0">
                  <a:moveTo>
                    <a:pt x="0" y="0"/>
                  </a:moveTo>
                  <a:lnTo>
                    <a:pt x="0" y="167"/>
                  </a:lnTo>
                  <a:lnTo>
                    <a:pt x="26" y="333"/>
                  </a:lnTo>
                  <a:lnTo>
                    <a:pt x="64" y="487"/>
                  </a:lnTo>
                  <a:lnTo>
                    <a:pt x="128" y="641"/>
                  </a:lnTo>
                  <a:lnTo>
                    <a:pt x="193" y="781"/>
                  </a:lnTo>
                  <a:lnTo>
                    <a:pt x="269" y="922"/>
                  </a:lnTo>
                  <a:lnTo>
                    <a:pt x="372" y="1050"/>
                  </a:lnTo>
                  <a:lnTo>
                    <a:pt x="474" y="1166"/>
                  </a:lnTo>
                  <a:lnTo>
                    <a:pt x="590" y="1268"/>
                  </a:lnTo>
                  <a:lnTo>
                    <a:pt x="718" y="1371"/>
                  </a:lnTo>
                  <a:lnTo>
                    <a:pt x="859" y="1447"/>
                  </a:lnTo>
                  <a:lnTo>
                    <a:pt x="999" y="1512"/>
                  </a:lnTo>
                  <a:lnTo>
                    <a:pt x="1153" y="1576"/>
                  </a:lnTo>
                  <a:lnTo>
                    <a:pt x="1307" y="1614"/>
                  </a:lnTo>
                  <a:lnTo>
                    <a:pt x="1473" y="1640"/>
                  </a:lnTo>
                  <a:lnTo>
                    <a:pt x="1640" y="1652"/>
                  </a:lnTo>
                  <a:lnTo>
                    <a:pt x="10516" y="1652"/>
                  </a:lnTo>
                  <a:lnTo>
                    <a:pt x="10682" y="1640"/>
                  </a:lnTo>
                  <a:lnTo>
                    <a:pt x="10849" y="1614"/>
                  </a:lnTo>
                  <a:lnTo>
                    <a:pt x="11002" y="1576"/>
                  </a:lnTo>
                  <a:lnTo>
                    <a:pt x="11156" y="1512"/>
                  </a:lnTo>
                  <a:lnTo>
                    <a:pt x="11297" y="1447"/>
                  </a:lnTo>
                  <a:lnTo>
                    <a:pt x="11438" y="1371"/>
                  </a:lnTo>
                  <a:lnTo>
                    <a:pt x="11553" y="1268"/>
                  </a:lnTo>
                  <a:lnTo>
                    <a:pt x="11681" y="1166"/>
                  </a:lnTo>
                  <a:lnTo>
                    <a:pt x="11784" y="1050"/>
                  </a:lnTo>
                  <a:lnTo>
                    <a:pt x="11873" y="922"/>
                  </a:lnTo>
                  <a:lnTo>
                    <a:pt x="11963" y="781"/>
                  </a:lnTo>
                  <a:lnTo>
                    <a:pt x="12027" y="641"/>
                  </a:lnTo>
                  <a:lnTo>
                    <a:pt x="12078" y="487"/>
                  </a:lnTo>
                  <a:lnTo>
                    <a:pt x="12117" y="333"/>
                  </a:lnTo>
                  <a:lnTo>
                    <a:pt x="12142" y="167"/>
                  </a:lnTo>
                  <a:lnTo>
                    <a:pt x="12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1966;p38">
              <a:extLst>
                <a:ext uri="{FF2B5EF4-FFF2-40B4-BE49-F238E27FC236}">
                  <a16:creationId xmlns:a16="http://schemas.microsoft.com/office/drawing/2014/main" id="{534F02CC-86EE-C1BA-F69B-6335FCC4781D}"/>
                </a:ext>
              </a:extLst>
            </p:cNvPr>
            <p:cNvSpPr/>
            <p:nvPr/>
          </p:nvSpPr>
          <p:spPr>
            <a:xfrm>
              <a:off x="2034494" y="3754958"/>
              <a:ext cx="350568" cy="274690"/>
            </a:xfrm>
            <a:custGeom>
              <a:avLst/>
              <a:gdLst/>
              <a:ahLst/>
              <a:cxnLst/>
              <a:rect l="l" t="t" r="r" b="b"/>
              <a:pathLst>
                <a:path w="6981" h="5470" extrusionOk="0">
                  <a:moveTo>
                    <a:pt x="1" y="0"/>
                  </a:moveTo>
                  <a:lnTo>
                    <a:pt x="1" y="5469"/>
                  </a:lnTo>
                  <a:lnTo>
                    <a:pt x="6981" y="5469"/>
                  </a:lnTo>
                  <a:lnTo>
                    <a:pt x="6981" y="0"/>
                  </a:lnTo>
                  <a:close/>
                </a:path>
              </a:pathLst>
            </a:custGeom>
            <a:solidFill>
              <a:srgbClr val="79B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1967;p38">
              <a:extLst>
                <a:ext uri="{FF2B5EF4-FFF2-40B4-BE49-F238E27FC236}">
                  <a16:creationId xmlns:a16="http://schemas.microsoft.com/office/drawing/2014/main" id="{2C8B32E6-69E1-0384-F295-6AC264EB4A6D}"/>
                </a:ext>
              </a:extLst>
            </p:cNvPr>
            <p:cNvSpPr/>
            <p:nvPr/>
          </p:nvSpPr>
          <p:spPr>
            <a:xfrm>
              <a:off x="2034494" y="3846302"/>
              <a:ext cx="350568" cy="91346"/>
            </a:xfrm>
            <a:custGeom>
              <a:avLst/>
              <a:gdLst/>
              <a:ahLst/>
              <a:cxnLst/>
              <a:rect l="l" t="t" r="r" b="b"/>
              <a:pathLst>
                <a:path w="6981" h="1819" extrusionOk="0">
                  <a:moveTo>
                    <a:pt x="1" y="0"/>
                  </a:moveTo>
                  <a:lnTo>
                    <a:pt x="1" y="1819"/>
                  </a:lnTo>
                  <a:lnTo>
                    <a:pt x="6981" y="1819"/>
                  </a:lnTo>
                  <a:lnTo>
                    <a:pt x="69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1968;p38">
              <a:extLst>
                <a:ext uri="{FF2B5EF4-FFF2-40B4-BE49-F238E27FC236}">
                  <a16:creationId xmlns:a16="http://schemas.microsoft.com/office/drawing/2014/main" id="{768B6630-0595-C103-8D17-B3B122E5F33E}"/>
                </a:ext>
              </a:extLst>
            </p:cNvPr>
            <p:cNvSpPr/>
            <p:nvPr/>
          </p:nvSpPr>
          <p:spPr>
            <a:xfrm>
              <a:off x="1226658" y="4029593"/>
              <a:ext cx="1965613" cy="702392"/>
            </a:xfrm>
            <a:custGeom>
              <a:avLst/>
              <a:gdLst/>
              <a:ahLst/>
              <a:cxnLst/>
              <a:rect l="l" t="t" r="r" b="b"/>
              <a:pathLst>
                <a:path w="39142" h="13987" extrusionOk="0">
                  <a:moveTo>
                    <a:pt x="6097" y="0"/>
                  </a:moveTo>
                  <a:lnTo>
                    <a:pt x="5764" y="26"/>
                  </a:lnTo>
                  <a:lnTo>
                    <a:pt x="5444" y="77"/>
                  </a:lnTo>
                  <a:lnTo>
                    <a:pt x="5137" y="128"/>
                  </a:lnTo>
                  <a:lnTo>
                    <a:pt x="4817" y="205"/>
                  </a:lnTo>
                  <a:lnTo>
                    <a:pt x="4522" y="282"/>
                  </a:lnTo>
                  <a:lnTo>
                    <a:pt x="4215" y="385"/>
                  </a:lnTo>
                  <a:lnTo>
                    <a:pt x="3933" y="500"/>
                  </a:lnTo>
                  <a:lnTo>
                    <a:pt x="3638" y="628"/>
                  </a:lnTo>
                  <a:lnTo>
                    <a:pt x="3369" y="769"/>
                  </a:lnTo>
                  <a:lnTo>
                    <a:pt x="3100" y="923"/>
                  </a:lnTo>
                  <a:lnTo>
                    <a:pt x="2831" y="1089"/>
                  </a:lnTo>
                  <a:lnTo>
                    <a:pt x="2588" y="1268"/>
                  </a:lnTo>
                  <a:lnTo>
                    <a:pt x="2345" y="1460"/>
                  </a:lnTo>
                  <a:lnTo>
                    <a:pt x="2114" y="1665"/>
                  </a:lnTo>
                  <a:lnTo>
                    <a:pt x="1884" y="1883"/>
                  </a:lnTo>
                  <a:lnTo>
                    <a:pt x="1679" y="2101"/>
                  </a:lnTo>
                  <a:lnTo>
                    <a:pt x="1474" y="2331"/>
                  </a:lnTo>
                  <a:lnTo>
                    <a:pt x="1282" y="2575"/>
                  </a:lnTo>
                  <a:lnTo>
                    <a:pt x="1102" y="2831"/>
                  </a:lnTo>
                  <a:lnTo>
                    <a:pt x="936" y="3087"/>
                  </a:lnTo>
                  <a:lnTo>
                    <a:pt x="782" y="3356"/>
                  </a:lnTo>
                  <a:lnTo>
                    <a:pt x="641" y="3638"/>
                  </a:lnTo>
                  <a:lnTo>
                    <a:pt x="513" y="3920"/>
                  </a:lnTo>
                  <a:lnTo>
                    <a:pt x="398" y="4214"/>
                  </a:lnTo>
                  <a:lnTo>
                    <a:pt x="296" y="4509"/>
                  </a:lnTo>
                  <a:lnTo>
                    <a:pt x="206" y="4816"/>
                  </a:lnTo>
                  <a:lnTo>
                    <a:pt x="129" y="5124"/>
                  </a:lnTo>
                  <a:lnTo>
                    <a:pt x="78" y="5444"/>
                  </a:lnTo>
                  <a:lnTo>
                    <a:pt x="39" y="5764"/>
                  </a:lnTo>
                  <a:lnTo>
                    <a:pt x="14" y="6084"/>
                  </a:lnTo>
                  <a:lnTo>
                    <a:pt x="1" y="6417"/>
                  </a:lnTo>
                  <a:lnTo>
                    <a:pt x="1" y="13987"/>
                  </a:lnTo>
                  <a:lnTo>
                    <a:pt x="39142" y="13987"/>
                  </a:lnTo>
                  <a:lnTo>
                    <a:pt x="39142" y="6417"/>
                  </a:lnTo>
                  <a:lnTo>
                    <a:pt x="39142" y="6084"/>
                  </a:lnTo>
                  <a:lnTo>
                    <a:pt x="39116" y="5764"/>
                  </a:lnTo>
                  <a:lnTo>
                    <a:pt x="39078" y="5444"/>
                  </a:lnTo>
                  <a:lnTo>
                    <a:pt x="39014" y="5124"/>
                  </a:lnTo>
                  <a:lnTo>
                    <a:pt x="38950" y="4816"/>
                  </a:lnTo>
                  <a:lnTo>
                    <a:pt x="38860" y="4509"/>
                  </a:lnTo>
                  <a:lnTo>
                    <a:pt x="38758" y="4214"/>
                  </a:lnTo>
                  <a:lnTo>
                    <a:pt x="38642" y="3920"/>
                  </a:lnTo>
                  <a:lnTo>
                    <a:pt x="38514" y="3638"/>
                  </a:lnTo>
                  <a:lnTo>
                    <a:pt x="38373" y="3356"/>
                  </a:lnTo>
                  <a:lnTo>
                    <a:pt x="38220" y="3087"/>
                  </a:lnTo>
                  <a:lnTo>
                    <a:pt x="38053" y="2831"/>
                  </a:lnTo>
                  <a:lnTo>
                    <a:pt x="37874" y="2575"/>
                  </a:lnTo>
                  <a:lnTo>
                    <a:pt x="37682" y="2331"/>
                  </a:lnTo>
                  <a:lnTo>
                    <a:pt x="37477" y="2101"/>
                  </a:lnTo>
                  <a:lnTo>
                    <a:pt x="37272" y="1883"/>
                  </a:lnTo>
                  <a:lnTo>
                    <a:pt x="37041" y="1665"/>
                  </a:lnTo>
                  <a:lnTo>
                    <a:pt x="36811" y="1460"/>
                  </a:lnTo>
                  <a:lnTo>
                    <a:pt x="36567" y="1268"/>
                  </a:lnTo>
                  <a:lnTo>
                    <a:pt x="36311" y="1089"/>
                  </a:lnTo>
                  <a:lnTo>
                    <a:pt x="36055" y="923"/>
                  </a:lnTo>
                  <a:lnTo>
                    <a:pt x="35786" y="769"/>
                  </a:lnTo>
                  <a:lnTo>
                    <a:pt x="35504" y="628"/>
                  </a:lnTo>
                  <a:lnTo>
                    <a:pt x="35223" y="500"/>
                  </a:lnTo>
                  <a:lnTo>
                    <a:pt x="34928" y="385"/>
                  </a:lnTo>
                  <a:lnTo>
                    <a:pt x="34633" y="282"/>
                  </a:lnTo>
                  <a:lnTo>
                    <a:pt x="34326" y="205"/>
                  </a:lnTo>
                  <a:lnTo>
                    <a:pt x="34019" y="128"/>
                  </a:lnTo>
                  <a:lnTo>
                    <a:pt x="33698" y="77"/>
                  </a:lnTo>
                  <a:lnTo>
                    <a:pt x="33378" y="26"/>
                  </a:lnTo>
                  <a:lnTo>
                    <a:pt x="33058" y="0"/>
                  </a:lnTo>
                  <a:close/>
                </a:path>
              </a:pathLst>
            </a:custGeom>
            <a:solidFill>
              <a:srgbClr val="79B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D36EF9-1E2F-5A95-843C-F58C2D63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27222"/>
            <a:ext cx="10972800" cy="89575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Take Home Points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426733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4D1FA-BC01-AA99-209A-C3DDF424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Today Presentation</a:t>
            </a:r>
          </a:p>
        </p:txBody>
      </p:sp>
      <p:sp>
        <p:nvSpPr>
          <p:cNvPr id="4" name="Google Shape;1855;p37">
            <a:extLst>
              <a:ext uri="{FF2B5EF4-FFF2-40B4-BE49-F238E27FC236}">
                <a16:creationId xmlns:a16="http://schemas.microsoft.com/office/drawing/2014/main" id="{097B277A-8DDD-C27E-B1F1-327D92B1F634}"/>
              </a:ext>
            </a:extLst>
          </p:cNvPr>
          <p:cNvSpPr/>
          <p:nvPr/>
        </p:nvSpPr>
        <p:spPr>
          <a:xfrm>
            <a:off x="8016867" y="2521625"/>
            <a:ext cx="3558000" cy="2697018"/>
          </a:xfrm>
          <a:prstGeom prst="rect">
            <a:avLst/>
          </a:prstGeom>
          <a:solidFill>
            <a:schemeClr val="accent6">
              <a:alpha val="1254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" name="Google Shape;1856;p37">
            <a:extLst>
              <a:ext uri="{FF2B5EF4-FFF2-40B4-BE49-F238E27FC236}">
                <a16:creationId xmlns:a16="http://schemas.microsoft.com/office/drawing/2014/main" id="{2B224F97-A0FE-658F-AC20-85777EA24E62}"/>
              </a:ext>
            </a:extLst>
          </p:cNvPr>
          <p:cNvSpPr/>
          <p:nvPr/>
        </p:nvSpPr>
        <p:spPr>
          <a:xfrm>
            <a:off x="4324967" y="2521625"/>
            <a:ext cx="3558000" cy="2697018"/>
          </a:xfrm>
          <a:prstGeom prst="rect">
            <a:avLst/>
          </a:prstGeom>
          <a:solidFill>
            <a:srgbClr val="E99B27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6" name="Google Shape;1857;p37">
            <a:extLst>
              <a:ext uri="{FF2B5EF4-FFF2-40B4-BE49-F238E27FC236}">
                <a16:creationId xmlns:a16="http://schemas.microsoft.com/office/drawing/2014/main" id="{2631A2D3-AD7B-554B-9F08-8BA9ACC7C183}"/>
              </a:ext>
            </a:extLst>
          </p:cNvPr>
          <p:cNvSpPr/>
          <p:nvPr/>
        </p:nvSpPr>
        <p:spPr>
          <a:xfrm>
            <a:off x="633067" y="2521625"/>
            <a:ext cx="3558000" cy="2697018"/>
          </a:xfrm>
          <a:prstGeom prst="rect">
            <a:avLst/>
          </a:prstGeom>
          <a:solidFill>
            <a:schemeClr val="accent2">
              <a:alpha val="1254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7" name="Google Shape;1859;p37">
            <a:extLst>
              <a:ext uri="{FF2B5EF4-FFF2-40B4-BE49-F238E27FC236}">
                <a16:creationId xmlns:a16="http://schemas.microsoft.com/office/drawing/2014/main" id="{BFB15DC7-9084-E9CE-56A3-1D5419F54F30}"/>
              </a:ext>
            </a:extLst>
          </p:cNvPr>
          <p:cNvSpPr/>
          <p:nvPr/>
        </p:nvSpPr>
        <p:spPr>
          <a:xfrm>
            <a:off x="633067" y="1738958"/>
            <a:ext cx="3558000" cy="1594334"/>
          </a:xfrm>
          <a:prstGeom prst="roundRect">
            <a:avLst>
              <a:gd name="adj" fmla="val 618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8" name="Google Shape;1860;p37">
            <a:extLst>
              <a:ext uri="{FF2B5EF4-FFF2-40B4-BE49-F238E27FC236}">
                <a16:creationId xmlns:a16="http://schemas.microsoft.com/office/drawing/2014/main" id="{F5486E85-E666-86FC-460B-89DCF000B4DD}"/>
              </a:ext>
            </a:extLst>
          </p:cNvPr>
          <p:cNvSpPr/>
          <p:nvPr/>
        </p:nvSpPr>
        <p:spPr>
          <a:xfrm>
            <a:off x="4324951" y="1738958"/>
            <a:ext cx="3558000" cy="1594334"/>
          </a:xfrm>
          <a:prstGeom prst="roundRect">
            <a:avLst>
              <a:gd name="adj" fmla="val 618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" name="Google Shape;1861;p37">
            <a:extLst>
              <a:ext uri="{FF2B5EF4-FFF2-40B4-BE49-F238E27FC236}">
                <a16:creationId xmlns:a16="http://schemas.microsoft.com/office/drawing/2014/main" id="{9BBD2B7F-491F-D25C-CEBF-AECBF71C659A}"/>
              </a:ext>
            </a:extLst>
          </p:cNvPr>
          <p:cNvSpPr/>
          <p:nvPr/>
        </p:nvSpPr>
        <p:spPr>
          <a:xfrm>
            <a:off x="8016851" y="1738958"/>
            <a:ext cx="3558000" cy="1594334"/>
          </a:xfrm>
          <a:prstGeom prst="roundRect">
            <a:avLst>
              <a:gd name="adj" fmla="val 5392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1" name="Google Shape;1863;p37">
            <a:extLst>
              <a:ext uri="{FF2B5EF4-FFF2-40B4-BE49-F238E27FC236}">
                <a16:creationId xmlns:a16="http://schemas.microsoft.com/office/drawing/2014/main" id="{97FD720B-2CA6-EEE2-7441-2B370A248316}"/>
              </a:ext>
            </a:extLst>
          </p:cNvPr>
          <p:cNvSpPr txBox="1"/>
          <p:nvPr/>
        </p:nvSpPr>
        <p:spPr>
          <a:xfrm>
            <a:off x="918433" y="2314826"/>
            <a:ext cx="2987200" cy="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1950~1970s</a:t>
            </a:r>
          </a:p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AI Boom</a:t>
            </a:r>
          </a:p>
        </p:txBody>
      </p:sp>
      <p:sp>
        <p:nvSpPr>
          <p:cNvPr id="19" name="Google Shape;1871;p37">
            <a:extLst>
              <a:ext uri="{FF2B5EF4-FFF2-40B4-BE49-F238E27FC236}">
                <a16:creationId xmlns:a16="http://schemas.microsoft.com/office/drawing/2014/main" id="{A904A2D6-AB45-6174-C710-8DB1C079ABFF}"/>
              </a:ext>
            </a:extLst>
          </p:cNvPr>
          <p:cNvSpPr txBox="1"/>
          <p:nvPr/>
        </p:nvSpPr>
        <p:spPr>
          <a:xfrm>
            <a:off x="4610316" y="2314826"/>
            <a:ext cx="2987200" cy="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1980s</a:t>
            </a:r>
          </a:p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Second AI Boom</a:t>
            </a:r>
          </a:p>
        </p:txBody>
      </p:sp>
      <p:grpSp>
        <p:nvGrpSpPr>
          <p:cNvPr id="26" name="Google Shape;1878;p37">
            <a:extLst>
              <a:ext uri="{FF2B5EF4-FFF2-40B4-BE49-F238E27FC236}">
                <a16:creationId xmlns:a16="http://schemas.microsoft.com/office/drawing/2014/main" id="{CECB853C-5E5C-EE86-5730-0BC31589662B}"/>
              </a:ext>
            </a:extLst>
          </p:cNvPr>
          <p:cNvGrpSpPr/>
          <p:nvPr/>
        </p:nvGrpSpPr>
        <p:grpSpPr>
          <a:xfrm>
            <a:off x="9714934" y="4764727"/>
            <a:ext cx="1585233" cy="1411900"/>
            <a:chOff x="1188850" y="432475"/>
            <a:chExt cx="1188925" cy="1058925"/>
          </a:xfrm>
        </p:grpSpPr>
        <p:sp>
          <p:nvSpPr>
            <p:cNvPr id="27" name="Google Shape;1879;p37">
              <a:extLst>
                <a:ext uri="{FF2B5EF4-FFF2-40B4-BE49-F238E27FC236}">
                  <a16:creationId xmlns:a16="http://schemas.microsoft.com/office/drawing/2014/main" id="{73416CA3-B119-9904-909B-239FDE45EA85}"/>
                </a:ext>
              </a:extLst>
            </p:cNvPr>
            <p:cNvSpPr/>
            <p:nvPr/>
          </p:nvSpPr>
          <p:spPr>
            <a:xfrm>
              <a:off x="1746975" y="1078000"/>
              <a:ext cx="458525" cy="413400"/>
            </a:xfrm>
            <a:custGeom>
              <a:avLst/>
              <a:gdLst/>
              <a:ahLst/>
              <a:cxnLst/>
              <a:rect l="l" t="t" r="r" b="b"/>
              <a:pathLst>
                <a:path w="18341" h="16536" extrusionOk="0">
                  <a:moveTo>
                    <a:pt x="0" y="0"/>
                  </a:moveTo>
                  <a:lnTo>
                    <a:pt x="13845" y="15959"/>
                  </a:lnTo>
                  <a:lnTo>
                    <a:pt x="14025" y="16087"/>
                  </a:lnTo>
                  <a:lnTo>
                    <a:pt x="14204" y="16189"/>
                  </a:lnTo>
                  <a:lnTo>
                    <a:pt x="14383" y="16279"/>
                  </a:lnTo>
                  <a:lnTo>
                    <a:pt x="14575" y="16369"/>
                  </a:lnTo>
                  <a:lnTo>
                    <a:pt x="14755" y="16433"/>
                  </a:lnTo>
                  <a:lnTo>
                    <a:pt x="14947" y="16471"/>
                  </a:lnTo>
                  <a:lnTo>
                    <a:pt x="15139" y="16509"/>
                  </a:lnTo>
                  <a:lnTo>
                    <a:pt x="15331" y="16535"/>
                  </a:lnTo>
                  <a:lnTo>
                    <a:pt x="15702" y="16535"/>
                  </a:lnTo>
                  <a:lnTo>
                    <a:pt x="15895" y="16522"/>
                  </a:lnTo>
                  <a:lnTo>
                    <a:pt x="16074" y="16484"/>
                  </a:lnTo>
                  <a:lnTo>
                    <a:pt x="16266" y="16445"/>
                  </a:lnTo>
                  <a:lnTo>
                    <a:pt x="16445" y="16394"/>
                  </a:lnTo>
                  <a:lnTo>
                    <a:pt x="16612" y="16330"/>
                  </a:lnTo>
                  <a:lnTo>
                    <a:pt x="16791" y="16241"/>
                  </a:lnTo>
                  <a:lnTo>
                    <a:pt x="16958" y="16164"/>
                  </a:lnTo>
                  <a:lnTo>
                    <a:pt x="17111" y="16061"/>
                  </a:lnTo>
                  <a:lnTo>
                    <a:pt x="17265" y="15946"/>
                  </a:lnTo>
                  <a:lnTo>
                    <a:pt x="17406" y="15831"/>
                  </a:lnTo>
                  <a:lnTo>
                    <a:pt x="17547" y="15703"/>
                  </a:lnTo>
                  <a:lnTo>
                    <a:pt x="17675" y="15562"/>
                  </a:lnTo>
                  <a:lnTo>
                    <a:pt x="17790" y="15421"/>
                  </a:lnTo>
                  <a:lnTo>
                    <a:pt x="17905" y="15267"/>
                  </a:lnTo>
                  <a:lnTo>
                    <a:pt x="17995" y="15101"/>
                  </a:lnTo>
                  <a:lnTo>
                    <a:pt x="18085" y="14921"/>
                  </a:lnTo>
                  <a:lnTo>
                    <a:pt x="18162" y="14742"/>
                  </a:lnTo>
                  <a:lnTo>
                    <a:pt x="18226" y="14563"/>
                  </a:lnTo>
                  <a:lnTo>
                    <a:pt x="18277" y="14371"/>
                  </a:lnTo>
                  <a:lnTo>
                    <a:pt x="18315" y="14166"/>
                  </a:lnTo>
                  <a:lnTo>
                    <a:pt x="18341" y="13961"/>
                  </a:lnTo>
                  <a:lnTo>
                    <a:pt x="18341" y="13743"/>
                  </a:lnTo>
                  <a:lnTo>
                    <a:pt x="18341" y="0"/>
                  </a:lnTo>
                  <a:close/>
                </a:path>
              </a:pathLst>
            </a:custGeom>
            <a:solidFill>
              <a:srgbClr val="FF75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1880;p37">
              <a:extLst>
                <a:ext uri="{FF2B5EF4-FFF2-40B4-BE49-F238E27FC236}">
                  <a16:creationId xmlns:a16="http://schemas.microsoft.com/office/drawing/2014/main" id="{4F52970D-1B56-F1B8-A238-04E1755FD872}"/>
                </a:ext>
              </a:extLst>
            </p:cNvPr>
            <p:cNvSpPr/>
            <p:nvPr/>
          </p:nvSpPr>
          <p:spPr>
            <a:xfrm>
              <a:off x="1559650" y="861850"/>
              <a:ext cx="746075" cy="429725"/>
            </a:xfrm>
            <a:custGeom>
              <a:avLst/>
              <a:gdLst/>
              <a:ahLst/>
              <a:cxnLst/>
              <a:rect l="l" t="t" r="r" b="b"/>
              <a:pathLst>
                <a:path w="29843" h="17189" extrusionOk="0">
                  <a:moveTo>
                    <a:pt x="6699" y="1"/>
                  </a:moveTo>
                  <a:lnTo>
                    <a:pt x="6353" y="14"/>
                  </a:lnTo>
                  <a:lnTo>
                    <a:pt x="6007" y="39"/>
                  </a:lnTo>
                  <a:lnTo>
                    <a:pt x="5674" y="78"/>
                  </a:lnTo>
                  <a:lnTo>
                    <a:pt x="5354" y="142"/>
                  </a:lnTo>
                  <a:lnTo>
                    <a:pt x="5021" y="206"/>
                  </a:lnTo>
                  <a:lnTo>
                    <a:pt x="4701" y="295"/>
                  </a:lnTo>
                  <a:lnTo>
                    <a:pt x="4394" y="411"/>
                  </a:lnTo>
                  <a:lnTo>
                    <a:pt x="4086" y="526"/>
                  </a:lnTo>
                  <a:lnTo>
                    <a:pt x="3792" y="667"/>
                  </a:lnTo>
                  <a:lnTo>
                    <a:pt x="3510" y="808"/>
                  </a:lnTo>
                  <a:lnTo>
                    <a:pt x="3228" y="974"/>
                  </a:lnTo>
                  <a:lnTo>
                    <a:pt x="2959" y="1141"/>
                  </a:lnTo>
                  <a:lnTo>
                    <a:pt x="2690" y="1333"/>
                  </a:lnTo>
                  <a:lnTo>
                    <a:pt x="2434" y="1525"/>
                  </a:lnTo>
                  <a:lnTo>
                    <a:pt x="2191" y="1743"/>
                  </a:lnTo>
                  <a:lnTo>
                    <a:pt x="1960" y="1960"/>
                  </a:lnTo>
                  <a:lnTo>
                    <a:pt x="1742" y="2191"/>
                  </a:lnTo>
                  <a:lnTo>
                    <a:pt x="1537" y="2434"/>
                  </a:lnTo>
                  <a:lnTo>
                    <a:pt x="1332" y="2690"/>
                  </a:lnTo>
                  <a:lnTo>
                    <a:pt x="1140" y="2947"/>
                  </a:lnTo>
                  <a:lnTo>
                    <a:pt x="974" y="3228"/>
                  </a:lnTo>
                  <a:lnTo>
                    <a:pt x="807" y="3510"/>
                  </a:lnTo>
                  <a:lnTo>
                    <a:pt x="666" y="3792"/>
                  </a:lnTo>
                  <a:lnTo>
                    <a:pt x="526" y="4087"/>
                  </a:lnTo>
                  <a:lnTo>
                    <a:pt x="410" y="4394"/>
                  </a:lnTo>
                  <a:lnTo>
                    <a:pt x="308" y="4701"/>
                  </a:lnTo>
                  <a:lnTo>
                    <a:pt x="218" y="5021"/>
                  </a:lnTo>
                  <a:lnTo>
                    <a:pt x="141" y="5342"/>
                  </a:lnTo>
                  <a:lnTo>
                    <a:pt x="77" y="5675"/>
                  </a:lnTo>
                  <a:lnTo>
                    <a:pt x="39" y="6008"/>
                  </a:lnTo>
                  <a:lnTo>
                    <a:pt x="13" y="6354"/>
                  </a:lnTo>
                  <a:lnTo>
                    <a:pt x="0" y="6699"/>
                  </a:lnTo>
                  <a:lnTo>
                    <a:pt x="0" y="10490"/>
                  </a:lnTo>
                  <a:lnTo>
                    <a:pt x="13" y="10836"/>
                  </a:lnTo>
                  <a:lnTo>
                    <a:pt x="39" y="11182"/>
                  </a:lnTo>
                  <a:lnTo>
                    <a:pt x="77" y="11515"/>
                  </a:lnTo>
                  <a:lnTo>
                    <a:pt x="141" y="11848"/>
                  </a:lnTo>
                  <a:lnTo>
                    <a:pt x="218" y="12168"/>
                  </a:lnTo>
                  <a:lnTo>
                    <a:pt x="308" y="12488"/>
                  </a:lnTo>
                  <a:lnTo>
                    <a:pt x="410" y="12796"/>
                  </a:lnTo>
                  <a:lnTo>
                    <a:pt x="526" y="13103"/>
                  </a:lnTo>
                  <a:lnTo>
                    <a:pt x="666" y="13398"/>
                  </a:lnTo>
                  <a:lnTo>
                    <a:pt x="807" y="13680"/>
                  </a:lnTo>
                  <a:lnTo>
                    <a:pt x="974" y="13961"/>
                  </a:lnTo>
                  <a:lnTo>
                    <a:pt x="1140" y="14230"/>
                  </a:lnTo>
                  <a:lnTo>
                    <a:pt x="1332" y="14499"/>
                  </a:lnTo>
                  <a:lnTo>
                    <a:pt x="1537" y="14755"/>
                  </a:lnTo>
                  <a:lnTo>
                    <a:pt x="1742" y="14999"/>
                  </a:lnTo>
                  <a:lnTo>
                    <a:pt x="1960" y="15229"/>
                  </a:lnTo>
                  <a:lnTo>
                    <a:pt x="2191" y="15447"/>
                  </a:lnTo>
                  <a:lnTo>
                    <a:pt x="2434" y="15665"/>
                  </a:lnTo>
                  <a:lnTo>
                    <a:pt x="2690" y="15857"/>
                  </a:lnTo>
                  <a:lnTo>
                    <a:pt x="2959" y="16049"/>
                  </a:lnTo>
                  <a:lnTo>
                    <a:pt x="3228" y="16216"/>
                  </a:lnTo>
                  <a:lnTo>
                    <a:pt x="3510" y="16382"/>
                  </a:lnTo>
                  <a:lnTo>
                    <a:pt x="3792" y="16523"/>
                  </a:lnTo>
                  <a:lnTo>
                    <a:pt x="4086" y="16664"/>
                  </a:lnTo>
                  <a:lnTo>
                    <a:pt x="4394" y="16779"/>
                  </a:lnTo>
                  <a:lnTo>
                    <a:pt x="4701" y="16882"/>
                  </a:lnTo>
                  <a:lnTo>
                    <a:pt x="5021" y="16971"/>
                  </a:lnTo>
                  <a:lnTo>
                    <a:pt x="5354" y="17048"/>
                  </a:lnTo>
                  <a:lnTo>
                    <a:pt x="5674" y="17112"/>
                  </a:lnTo>
                  <a:lnTo>
                    <a:pt x="6007" y="17151"/>
                  </a:lnTo>
                  <a:lnTo>
                    <a:pt x="6353" y="17176"/>
                  </a:lnTo>
                  <a:lnTo>
                    <a:pt x="6699" y="17189"/>
                  </a:lnTo>
                  <a:lnTo>
                    <a:pt x="23144" y="17189"/>
                  </a:lnTo>
                  <a:lnTo>
                    <a:pt x="23490" y="17176"/>
                  </a:lnTo>
                  <a:lnTo>
                    <a:pt x="23836" y="17151"/>
                  </a:lnTo>
                  <a:lnTo>
                    <a:pt x="24169" y="17112"/>
                  </a:lnTo>
                  <a:lnTo>
                    <a:pt x="24502" y="17048"/>
                  </a:lnTo>
                  <a:lnTo>
                    <a:pt x="24822" y="16971"/>
                  </a:lnTo>
                  <a:lnTo>
                    <a:pt x="25142" y="16882"/>
                  </a:lnTo>
                  <a:lnTo>
                    <a:pt x="25450" y="16779"/>
                  </a:lnTo>
                  <a:lnTo>
                    <a:pt x="25757" y="16664"/>
                  </a:lnTo>
                  <a:lnTo>
                    <a:pt x="26052" y="16523"/>
                  </a:lnTo>
                  <a:lnTo>
                    <a:pt x="26333" y="16382"/>
                  </a:lnTo>
                  <a:lnTo>
                    <a:pt x="26615" y="16216"/>
                  </a:lnTo>
                  <a:lnTo>
                    <a:pt x="26897" y="16049"/>
                  </a:lnTo>
                  <a:lnTo>
                    <a:pt x="27153" y="15857"/>
                  </a:lnTo>
                  <a:lnTo>
                    <a:pt x="27409" y="15665"/>
                  </a:lnTo>
                  <a:lnTo>
                    <a:pt x="27653" y="15447"/>
                  </a:lnTo>
                  <a:lnTo>
                    <a:pt x="27883" y="15229"/>
                  </a:lnTo>
                  <a:lnTo>
                    <a:pt x="28101" y="14999"/>
                  </a:lnTo>
                  <a:lnTo>
                    <a:pt x="28319" y="14755"/>
                  </a:lnTo>
                  <a:lnTo>
                    <a:pt x="28511" y="14499"/>
                  </a:lnTo>
                  <a:lnTo>
                    <a:pt x="28703" y="14230"/>
                  </a:lnTo>
                  <a:lnTo>
                    <a:pt x="28869" y="13961"/>
                  </a:lnTo>
                  <a:lnTo>
                    <a:pt x="29036" y="13680"/>
                  </a:lnTo>
                  <a:lnTo>
                    <a:pt x="29190" y="13398"/>
                  </a:lnTo>
                  <a:lnTo>
                    <a:pt x="29318" y="13103"/>
                  </a:lnTo>
                  <a:lnTo>
                    <a:pt x="29433" y="12796"/>
                  </a:lnTo>
                  <a:lnTo>
                    <a:pt x="29548" y="12488"/>
                  </a:lnTo>
                  <a:lnTo>
                    <a:pt x="29638" y="12168"/>
                  </a:lnTo>
                  <a:lnTo>
                    <a:pt x="29702" y="11848"/>
                  </a:lnTo>
                  <a:lnTo>
                    <a:pt x="29766" y="11515"/>
                  </a:lnTo>
                  <a:lnTo>
                    <a:pt x="29804" y="11182"/>
                  </a:lnTo>
                  <a:lnTo>
                    <a:pt x="29830" y="10836"/>
                  </a:lnTo>
                  <a:lnTo>
                    <a:pt x="29843" y="10490"/>
                  </a:lnTo>
                  <a:lnTo>
                    <a:pt x="29843" y="6699"/>
                  </a:lnTo>
                  <a:lnTo>
                    <a:pt x="29830" y="6354"/>
                  </a:lnTo>
                  <a:lnTo>
                    <a:pt x="29804" y="6008"/>
                  </a:lnTo>
                  <a:lnTo>
                    <a:pt x="29766" y="5675"/>
                  </a:lnTo>
                  <a:lnTo>
                    <a:pt x="29702" y="5342"/>
                  </a:lnTo>
                  <a:lnTo>
                    <a:pt x="29638" y="5021"/>
                  </a:lnTo>
                  <a:lnTo>
                    <a:pt x="29548" y="4701"/>
                  </a:lnTo>
                  <a:lnTo>
                    <a:pt x="29433" y="4394"/>
                  </a:lnTo>
                  <a:lnTo>
                    <a:pt x="29318" y="4087"/>
                  </a:lnTo>
                  <a:lnTo>
                    <a:pt x="29190" y="3792"/>
                  </a:lnTo>
                  <a:lnTo>
                    <a:pt x="29036" y="3510"/>
                  </a:lnTo>
                  <a:lnTo>
                    <a:pt x="28869" y="3228"/>
                  </a:lnTo>
                  <a:lnTo>
                    <a:pt x="28703" y="2947"/>
                  </a:lnTo>
                  <a:lnTo>
                    <a:pt x="28511" y="2690"/>
                  </a:lnTo>
                  <a:lnTo>
                    <a:pt x="28319" y="2434"/>
                  </a:lnTo>
                  <a:lnTo>
                    <a:pt x="28101" y="2191"/>
                  </a:lnTo>
                  <a:lnTo>
                    <a:pt x="27883" y="1960"/>
                  </a:lnTo>
                  <a:lnTo>
                    <a:pt x="27653" y="1743"/>
                  </a:lnTo>
                  <a:lnTo>
                    <a:pt x="27409" y="1525"/>
                  </a:lnTo>
                  <a:lnTo>
                    <a:pt x="27153" y="1333"/>
                  </a:lnTo>
                  <a:lnTo>
                    <a:pt x="26897" y="1141"/>
                  </a:lnTo>
                  <a:lnTo>
                    <a:pt x="26615" y="974"/>
                  </a:lnTo>
                  <a:lnTo>
                    <a:pt x="26333" y="808"/>
                  </a:lnTo>
                  <a:lnTo>
                    <a:pt x="26052" y="667"/>
                  </a:lnTo>
                  <a:lnTo>
                    <a:pt x="25757" y="526"/>
                  </a:lnTo>
                  <a:lnTo>
                    <a:pt x="25450" y="411"/>
                  </a:lnTo>
                  <a:lnTo>
                    <a:pt x="25142" y="295"/>
                  </a:lnTo>
                  <a:lnTo>
                    <a:pt x="24822" y="206"/>
                  </a:lnTo>
                  <a:lnTo>
                    <a:pt x="24502" y="142"/>
                  </a:lnTo>
                  <a:lnTo>
                    <a:pt x="24169" y="78"/>
                  </a:lnTo>
                  <a:lnTo>
                    <a:pt x="23836" y="39"/>
                  </a:lnTo>
                  <a:lnTo>
                    <a:pt x="23490" y="14"/>
                  </a:lnTo>
                  <a:lnTo>
                    <a:pt x="23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1881;p37">
              <a:extLst>
                <a:ext uri="{FF2B5EF4-FFF2-40B4-BE49-F238E27FC236}">
                  <a16:creationId xmlns:a16="http://schemas.microsoft.com/office/drawing/2014/main" id="{C77DAC1F-04FB-E0FB-A73A-F31C64EDC0FE}"/>
                </a:ext>
              </a:extLst>
            </p:cNvPr>
            <p:cNvSpPr/>
            <p:nvPr/>
          </p:nvSpPr>
          <p:spPr>
            <a:xfrm>
              <a:off x="1188850" y="444325"/>
              <a:ext cx="1188925" cy="915150"/>
            </a:xfrm>
            <a:custGeom>
              <a:avLst/>
              <a:gdLst/>
              <a:ahLst/>
              <a:cxnLst/>
              <a:rect l="l" t="t" r="r" b="b"/>
              <a:pathLst>
                <a:path w="47557" h="36606" extrusionOk="0">
                  <a:moveTo>
                    <a:pt x="18560" y="0"/>
                  </a:moveTo>
                  <a:lnTo>
                    <a:pt x="18239" y="13"/>
                  </a:lnTo>
                  <a:lnTo>
                    <a:pt x="17932" y="52"/>
                  </a:lnTo>
                  <a:lnTo>
                    <a:pt x="17625" y="90"/>
                  </a:lnTo>
                  <a:lnTo>
                    <a:pt x="17317" y="128"/>
                  </a:lnTo>
                  <a:lnTo>
                    <a:pt x="17010" y="192"/>
                  </a:lnTo>
                  <a:lnTo>
                    <a:pt x="16715" y="256"/>
                  </a:lnTo>
                  <a:lnTo>
                    <a:pt x="16421" y="346"/>
                  </a:lnTo>
                  <a:lnTo>
                    <a:pt x="16126" y="436"/>
                  </a:lnTo>
                  <a:lnTo>
                    <a:pt x="15844" y="525"/>
                  </a:lnTo>
                  <a:lnTo>
                    <a:pt x="15562" y="641"/>
                  </a:lnTo>
                  <a:lnTo>
                    <a:pt x="15281" y="756"/>
                  </a:lnTo>
                  <a:lnTo>
                    <a:pt x="15012" y="884"/>
                  </a:lnTo>
                  <a:lnTo>
                    <a:pt x="14743" y="1012"/>
                  </a:lnTo>
                  <a:lnTo>
                    <a:pt x="14487" y="1166"/>
                  </a:lnTo>
                  <a:lnTo>
                    <a:pt x="14230" y="1319"/>
                  </a:lnTo>
                  <a:lnTo>
                    <a:pt x="13974" y="1473"/>
                  </a:lnTo>
                  <a:lnTo>
                    <a:pt x="13731" y="1640"/>
                  </a:lnTo>
                  <a:lnTo>
                    <a:pt x="13488" y="1819"/>
                  </a:lnTo>
                  <a:lnTo>
                    <a:pt x="13257" y="2011"/>
                  </a:lnTo>
                  <a:lnTo>
                    <a:pt x="13039" y="2203"/>
                  </a:lnTo>
                  <a:lnTo>
                    <a:pt x="12822" y="2395"/>
                  </a:lnTo>
                  <a:lnTo>
                    <a:pt x="12604" y="2600"/>
                  </a:lnTo>
                  <a:lnTo>
                    <a:pt x="12399" y="2818"/>
                  </a:lnTo>
                  <a:lnTo>
                    <a:pt x="12194" y="3036"/>
                  </a:lnTo>
                  <a:lnTo>
                    <a:pt x="12015" y="3266"/>
                  </a:lnTo>
                  <a:lnTo>
                    <a:pt x="11823" y="3497"/>
                  </a:lnTo>
                  <a:lnTo>
                    <a:pt x="11656" y="3740"/>
                  </a:lnTo>
                  <a:lnTo>
                    <a:pt x="11477" y="3984"/>
                  </a:lnTo>
                  <a:lnTo>
                    <a:pt x="11323" y="4227"/>
                  </a:lnTo>
                  <a:lnTo>
                    <a:pt x="11169" y="4483"/>
                  </a:lnTo>
                  <a:lnTo>
                    <a:pt x="11028" y="4752"/>
                  </a:lnTo>
                  <a:lnTo>
                    <a:pt x="10772" y="4714"/>
                  </a:lnTo>
                  <a:lnTo>
                    <a:pt x="10503" y="4675"/>
                  </a:lnTo>
                  <a:lnTo>
                    <a:pt x="10234" y="4650"/>
                  </a:lnTo>
                  <a:lnTo>
                    <a:pt x="9965" y="4650"/>
                  </a:lnTo>
                  <a:lnTo>
                    <a:pt x="9671" y="4662"/>
                  </a:lnTo>
                  <a:lnTo>
                    <a:pt x="9376" y="4675"/>
                  </a:lnTo>
                  <a:lnTo>
                    <a:pt x="9095" y="4714"/>
                  </a:lnTo>
                  <a:lnTo>
                    <a:pt x="8813" y="4765"/>
                  </a:lnTo>
                  <a:lnTo>
                    <a:pt x="8544" y="4829"/>
                  </a:lnTo>
                  <a:lnTo>
                    <a:pt x="8275" y="4906"/>
                  </a:lnTo>
                  <a:lnTo>
                    <a:pt x="8006" y="4995"/>
                  </a:lnTo>
                  <a:lnTo>
                    <a:pt x="7750" y="5098"/>
                  </a:lnTo>
                  <a:lnTo>
                    <a:pt x="7494" y="5213"/>
                  </a:lnTo>
                  <a:lnTo>
                    <a:pt x="7250" y="5341"/>
                  </a:lnTo>
                  <a:lnTo>
                    <a:pt x="7007" y="5469"/>
                  </a:lnTo>
                  <a:lnTo>
                    <a:pt x="6776" y="5623"/>
                  </a:lnTo>
                  <a:lnTo>
                    <a:pt x="6559" y="5777"/>
                  </a:lnTo>
                  <a:lnTo>
                    <a:pt x="6341" y="5943"/>
                  </a:lnTo>
                  <a:lnTo>
                    <a:pt x="6136" y="6122"/>
                  </a:lnTo>
                  <a:lnTo>
                    <a:pt x="5944" y="6315"/>
                  </a:lnTo>
                  <a:lnTo>
                    <a:pt x="5752" y="6520"/>
                  </a:lnTo>
                  <a:lnTo>
                    <a:pt x="5572" y="6724"/>
                  </a:lnTo>
                  <a:lnTo>
                    <a:pt x="5406" y="6942"/>
                  </a:lnTo>
                  <a:lnTo>
                    <a:pt x="5239" y="7160"/>
                  </a:lnTo>
                  <a:lnTo>
                    <a:pt x="5098" y="7390"/>
                  </a:lnTo>
                  <a:lnTo>
                    <a:pt x="4958" y="7634"/>
                  </a:lnTo>
                  <a:lnTo>
                    <a:pt x="4829" y="7877"/>
                  </a:lnTo>
                  <a:lnTo>
                    <a:pt x="4714" y="8120"/>
                  </a:lnTo>
                  <a:lnTo>
                    <a:pt x="4612" y="8389"/>
                  </a:lnTo>
                  <a:lnTo>
                    <a:pt x="4522" y="8646"/>
                  </a:lnTo>
                  <a:lnTo>
                    <a:pt x="4445" y="8915"/>
                  </a:lnTo>
                  <a:lnTo>
                    <a:pt x="4381" y="9196"/>
                  </a:lnTo>
                  <a:lnTo>
                    <a:pt x="4330" y="9478"/>
                  </a:lnTo>
                  <a:lnTo>
                    <a:pt x="4304" y="9760"/>
                  </a:lnTo>
                  <a:lnTo>
                    <a:pt x="4279" y="10054"/>
                  </a:lnTo>
                  <a:lnTo>
                    <a:pt x="4266" y="10349"/>
                  </a:lnTo>
                  <a:lnTo>
                    <a:pt x="4279" y="10618"/>
                  </a:lnTo>
                  <a:lnTo>
                    <a:pt x="4292" y="10887"/>
                  </a:lnTo>
                  <a:lnTo>
                    <a:pt x="4330" y="11156"/>
                  </a:lnTo>
                  <a:lnTo>
                    <a:pt x="4381" y="11425"/>
                  </a:lnTo>
                  <a:lnTo>
                    <a:pt x="4138" y="11579"/>
                  </a:lnTo>
                  <a:lnTo>
                    <a:pt x="3895" y="11732"/>
                  </a:lnTo>
                  <a:lnTo>
                    <a:pt x="3664" y="11899"/>
                  </a:lnTo>
                  <a:lnTo>
                    <a:pt x="3433" y="12078"/>
                  </a:lnTo>
                  <a:lnTo>
                    <a:pt x="3216" y="12257"/>
                  </a:lnTo>
                  <a:lnTo>
                    <a:pt x="2998" y="12450"/>
                  </a:lnTo>
                  <a:lnTo>
                    <a:pt x="2793" y="12642"/>
                  </a:lnTo>
                  <a:lnTo>
                    <a:pt x="2588" y="12834"/>
                  </a:lnTo>
                  <a:lnTo>
                    <a:pt x="2396" y="13039"/>
                  </a:lnTo>
                  <a:lnTo>
                    <a:pt x="2204" y="13256"/>
                  </a:lnTo>
                  <a:lnTo>
                    <a:pt x="2012" y="13474"/>
                  </a:lnTo>
                  <a:lnTo>
                    <a:pt x="1845" y="13705"/>
                  </a:lnTo>
                  <a:lnTo>
                    <a:pt x="1666" y="13922"/>
                  </a:lnTo>
                  <a:lnTo>
                    <a:pt x="1512" y="14166"/>
                  </a:lnTo>
                  <a:lnTo>
                    <a:pt x="1359" y="14409"/>
                  </a:lnTo>
                  <a:lnTo>
                    <a:pt x="1205" y="14653"/>
                  </a:lnTo>
                  <a:lnTo>
                    <a:pt x="1064" y="14896"/>
                  </a:lnTo>
                  <a:lnTo>
                    <a:pt x="936" y="15152"/>
                  </a:lnTo>
                  <a:lnTo>
                    <a:pt x="808" y="15421"/>
                  </a:lnTo>
                  <a:lnTo>
                    <a:pt x="693" y="15677"/>
                  </a:lnTo>
                  <a:lnTo>
                    <a:pt x="590" y="15946"/>
                  </a:lnTo>
                  <a:lnTo>
                    <a:pt x="488" y="16215"/>
                  </a:lnTo>
                  <a:lnTo>
                    <a:pt x="398" y="16497"/>
                  </a:lnTo>
                  <a:lnTo>
                    <a:pt x="321" y="16779"/>
                  </a:lnTo>
                  <a:lnTo>
                    <a:pt x="244" y="17060"/>
                  </a:lnTo>
                  <a:lnTo>
                    <a:pt x="180" y="17355"/>
                  </a:lnTo>
                  <a:lnTo>
                    <a:pt x="129" y="17650"/>
                  </a:lnTo>
                  <a:lnTo>
                    <a:pt x="78" y="17944"/>
                  </a:lnTo>
                  <a:lnTo>
                    <a:pt x="39" y="18239"/>
                  </a:lnTo>
                  <a:lnTo>
                    <a:pt x="14" y="18533"/>
                  </a:lnTo>
                  <a:lnTo>
                    <a:pt x="1" y="18841"/>
                  </a:lnTo>
                  <a:lnTo>
                    <a:pt x="1" y="19148"/>
                  </a:lnTo>
                  <a:lnTo>
                    <a:pt x="1" y="19468"/>
                  </a:lnTo>
                  <a:lnTo>
                    <a:pt x="27" y="19788"/>
                  </a:lnTo>
                  <a:lnTo>
                    <a:pt x="52" y="20096"/>
                  </a:lnTo>
                  <a:lnTo>
                    <a:pt x="91" y="20403"/>
                  </a:lnTo>
                  <a:lnTo>
                    <a:pt x="129" y="20711"/>
                  </a:lnTo>
                  <a:lnTo>
                    <a:pt x="193" y="21018"/>
                  </a:lnTo>
                  <a:lnTo>
                    <a:pt x="257" y="21313"/>
                  </a:lnTo>
                  <a:lnTo>
                    <a:pt x="334" y="21607"/>
                  </a:lnTo>
                  <a:lnTo>
                    <a:pt x="424" y="21902"/>
                  </a:lnTo>
                  <a:lnTo>
                    <a:pt x="526" y="22184"/>
                  </a:lnTo>
                  <a:lnTo>
                    <a:pt x="629" y="22465"/>
                  </a:lnTo>
                  <a:lnTo>
                    <a:pt x="744" y="22747"/>
                  </a:lnTo>
                  <a:lnTo>
                    <a:pt x="872" y="23016"/>
                  </a:lnTo>
                  <a:lnTo>
                    <a:pt x="1000" y="23285"/>
                  </a:lnTo>
                  <a:lnTo>
                    <a:pt x="1154" y="23554"/>
                  </a:lnTo>
                  <a:lnTo>
                    <a:pt x="1295" y="23810"/>
                  </a:lnTo>
                  <a:lnTo>
                    <a:pt x="1461" y="24066"/>
                  </a:lnTo>
                  <a:lnTo>
                    <a:pt x="1628" y="24310"/>
                  </a:lnTo>
                  <a:lnTo>
                    <a:pt x="1794" y="24553"/>
                  </a:lnTo>
                  <a:lnTo>
                    <a:pt x="1986" y="24784"/>
                  </a:lnTo>
                  <a:lnTo>
                    <a:pt x="2165" y="25014"/>
                  </a:lnTo>
                  <a:lnTo>
                    <a:pt x="2370" y="25232"/>
                  </a:lnTo>
                  <a:lnTo>
                    <a:pt x="2575" y="25450"/>
                  </a:lnTo>
                  <a:lnTo>
                    <a:pt x="2780" y="25655"/>
                  </a:lnTo>
                  <a:lnTo>
                    <a:pt x="2998" y="25859"/>
                  </a:lnTo>
                  <a:lnTo>
                    <a:pt x="3229" y="26052"/>
                  </a:lnTo>
                  <a:lnTo>
                    <a:pt x="3459" y="26244"/>
                  </a:lnTo>
                  <a:lnTo>
                    <a:pt x="3690" y="26423"/>
                  </a:lnTo>
                  <a:lnTo>
                    <a:pt x="3933" y="26589"/>
                  </a:lnTo>
                  <a:lnTo>
                    <a:pt x="4176" y="26756"/>
                  </a:lnTo>
                  <a:lnTo>
                    <a:pt x="4432" y="26910"/>
                  </a:lnTo>
                  <a:lnTo>
                    <a:pt x="4701" y="27063"/>
                  </a:lnTo>
                  <a:lnTo>
                    <a:pt x="4599" y="27320"/>
                  </a:lnTo>
                  <a:lnTo>
                    <a:pt x="4509" y="27576"/>
                  </a:lnTo>
                  <a:lnTo>
                    <a:pt x="4445" y="27832"/>
                  </a:lnTo>
                  <a:lnTo>
                    <a:pt x="4381" y="28101"/>
                  </a:lnTo>
                  <a:lnTo>
                    <a:pt x="4330" y="28370"/>
                  </a:lnTo>
                  <a:lnTo>
                    <a:pt x="4304" y="28652"/>
                  </a:lnTo>
                  <a:lnTo>
                    <a:pt x="4279" y="28933"/>
                  </a:lnTo>
                  <a:lnTo>
                    <a:pt x="4266" y="29215"/>
                  </a:lnTo>
                  <a:lnTo>
                    <a:pt x="4279" y="29510"/>
                  </a:lnTo>
                  <a:lnTo>
                    <a:pt x="4304" y="29804"/>
                  </a:lnTo>
                  <a:lnTo>
                    <a:pt x="4330" y="30086"/>
                  </a:lnTo>
                  <a:lnTo>
                    <a:pt x="4381" y="30368"/>
                  </a:lnTo>
                  <a:lnTo>
                    <a:pt x="4445" y="30637"/>
                  </a:lnTo>
                  <a:lnTo>
                    <a:pt x="4522" y="30906"/>
                  </a:lnTo>
                  <a:lnTo>
                    <a:pt x="4612" y="31175"/>
                  </a:lnTo>
                  <a:lnTo>
                    <a:pt x="4714" y="31431"/>
                  </a:lnTo>
                  <a:lnTo>
                    <a:pt x="4829" y="31687"/>
                  </a:lnTo>
                  <a:lnTo>
                    <a:pt x="4958" y="31930"/>
                  </a:lnTo>
                  <a:lnTo>
                    <a:pt x="5098" y="32174"/>
                  </a:lnTo>
                  <a:lnTo>
                    <a:pt x="5239" y="32404"/>
                  </a:lnTo>
                  <a:lnTo>
                    <a:pt x="5406" y="32622"/>
                  </a:lnTo>
                  <a:lnTo>
                    <a:pt x="5572" y="32840"/>
                  </a:lnTo>
                  <a:lnTo>
                    <a:pt x="5752" y="33045"/>
                  </a:lnTo>
                  <a:lnTo>
                    <a:pt x="5944" y="33250"/>
                  </a:lnTo>
                  <a:lnTo>
                    <a:pt x="6136" y="33429"/>
                  </a:lnTo>
                  <a:lnTo>
                    <a:pt x="6341" y="33608"/>
                  </a:lnTo>
                  <a:lnTo>
                    <a:pt x="6559" y="33775"/>
                  </a:lnTo>
                  <a:lnTo>
                    <a:pt x="6776" y="33941"/>
                  </a:lnTo>
                  <a:lnTo>
                    <a:pt x="7007" y="34082"/>
                  </a:lnTo>
                  <a:lnTo>
                    <a:pt x="7250" y="34223"/>
                  </a:lnTo>
                  <a:lnTo>
                    <a:pt x="7494" y="34351"/>
                  </a:lnTo>
                  <a:lnTo>
                    <a:pt x="7750" y="34466"/>
                  </a:lnTo>
                  <a:lnTo>
                    <a:pt x="8006" y="34569"/>
                  </a:lnTo>
                  <a:lnTo>
                    <a:pt x="8275" y="34658"/>
                  </a:lnTo>
                  <a:lnTo>
                    <a:pt x="8544" y="34735"/>
                  </a:lnTo>
                  <a:lnTo>
                    <a:pt x="8813" y="34799"/>
                  </a:lnTo>
                  <a:lnTo>
                    <a:pt x="9095" y="34851"/>
                  </a:lnTo>
                  <a:lnTo>
                    <a:pt x="9376" y="34889"/>
                  </a:lnTo>
                  <a:lnTo>
                    <a:pt x="9671" y="34902"/>
                  </a:lnTo>
                  <a:lnTo>
                    <a:pt x="9965" y="34915"/>
                  </a:lnTo>
                  <a:lnTo>
                    <a:pt x="10222" y="34902"/>
                  </a:lnTo>
                  <a:lnTo>
                    <a:pt x="10491" y="34889"/>
                  </a:lnTo>
                  <a:lnTo>
                    <a:pt x="10747" y="34863"/>
                  </a:lnTo>
                  <a:lnTo>
                    <a:pt x="11003" y="34812"/>
                  </a:lnTo>
                  <a:lnTo>
                    <a:pt x="11246" y="34761"/>
                  </a:lnTo>
                  <a:lnTo>
                    <a:pt x="11490" y="34697"/>
                  </a:lnTo>
                  <a:lnTo>
                    <a:pt x="11733" y="34633"/>
                  </a:lnTo>
                  <a:lnTo>
                    <a:pt x="11976" y="34543"/>
                  </a:lnTo>
                  <a:lnTo>
                    <a:pt x="12207" y="34454"/>
                  </a:lnTo>
                  <a:lnTo>
                    <a:pt x="12425" y="34351"/>
                  </a:lnTo>
                  <a:lnTo>
                    <a:pt x="12655" y="34236"/>
                  </a:lnTo>
                  <a:lnTo>
                    <a:pt x="12860" y="34121"/>
                  </a:lnTo>
                  <a:lnTo>
                    <a:pt x="13078" y="33980"/>
                  </a:lnTo>
                  <a:lnTo>
                    <a:pt x="13283" y="33839"/>
                  </a:lnTo>
                  <a:lnTo>
                    <a:pt x="13475" y="33698"/>
                  </a:lnTo>
                  <a:lnTo>
                    <a:pt x="13667" y="33544"/>
                  </a:lnTo>
                  <a:lnTo>
                    <a:pt x="13910" y="33877"/>
                  </a:lnTo>
                  <a:lnTo>
                    <a:pt x="14179" y="34197"/>
                  </a:lnTo>
                  <a:lnTo>
                    <a:pt x="14474" y="34505"/>
                  </a:lnTo>
                  <a:lnTo>
                    <a:pt x="14781" y="34799"/>
                  </a:lnTo>
                  <a:lnTo>
                    <a:pt x="15101" y="35068"/>
                  </a:lnTo>
                  <a:lnTo>
                    <a:pt x="15434" y="35324"/>
                  </a:lnTo>
                  <a:lnTo>
                    <a:pt x="15793" y="35555"/>
                  </a:lnTo>
                  <a:lnTo>
                    <a:pt x="16164" y="35760"/>
                  </a:lnTo>
                  <a:lnTo>
                    <a:pt x="16536" y="35952"/>
                  </a:lnTo>
                  <a:lnTo>
                    <a:pt x="16933" y="36119"/>
                  </a:lnTo>
                  <a:lnTo>
                    <a:pt x="17343" y="36259"/>
                  </a:lnTo>
                  <a:lnTo>
                    <a:pt x="17753" y="36388"/>
                  </a:lnTo>
                  <a:lnTo>
                    <a:pt x="18175" y="36477"/>
                  </a:lnTo>
                  <a:lnTo>
                    <a:pt x="18611" y="36541"/>
                  </a:lnTo>
                  <a:lnTo>
                    <a:pt x="19059" y="36580"/>
                  </a:lnTo>
                  <a:lnTo>
                    <a:pt x="19507" y="36605"/>
                  </a:lnTo>
                  <a:lnTo>
                    <a:pt x="19840" y="36592"/>
                  </a:lnTo>
                  <a:lnTo>
                    <a:pt x="20160" y="36567"/>
                  </a:lnTo>
                  <a:lnTo>
                    <a:pt x="20481" y="36528"/>
                  </a:lnTo>
                  <a:lnTo>
                    <a:pt x="20801" y="36477"/>
                  </a:lnTo>
                  <a:lnTo>
                    <a:pt x="21121" y="36413"/>
                  </a:lnTo>
                  <a:lnTo>
                    <a:pt x="21428" y="36336"/>
                  </a:lnTo>
                  <a:lnTo>
                    <a:pt x="21723" y="36247"/>
                  </a:lnTo>
                  <a:lnTo>
                    <a:pt x="22018" y="36144"/>
                  </a:lnTo>
                  <a:lnTo>
                    <a:pt x="22312" y="36029"/>
                  </a:lnTo>
                  <a:lnTo>
                    <a:pt x="22594" y="35888"/>
                  </a:lnTo>
                  <a:lnTo>
                    <a:pt x="22876" y="35747"/>
                  </a:lnTo>
                  <a:lnTo>
                    <a:pt x="23145" y="35593"/>
                  </a:lnTo>
                  <a:lnTo>
                    <a:pt x="23401" y="35440"/>
                  </a:lnTo>
                  <a:lnTo>
                    <a:pt x="23657" y="35260"/>
                  </a:lnTo>
                  <a:lnTo>
                    <a:pt x="23900" y="35068"/>
                  </a:lnTo>
                  <a:lnTo>
                    <a:pt x="24144" y="34876"/>
                  </a:lnTo>
                  <a:lnTo>
                    <a:pt x="24374" y="34671"/>
                  </a:lnTo>
                  <a:lnTo>
                    <a:pt x="24592" y="34454"/>
                  </a:lnTo>
                  <a:lnTo>
                    <a:pt x="24797" y="34236"/>
                  </a:lnTo>
                  <a:lnTo>
                    <a:pt x="25002" y="33992"/>
                  </a:lnTo>
                  <a:lnTo>
                    <a:pt x="25194" y="33749"/>
                  </a:lnTo>
                  <a:lnTo>
                    <a:pt x="25373" y="33506"/>
                  </a:lnTo>
                  <a:lnTo>
                    <a:pt x="25540" y="33250"/>
                  </a:lnTo>
                  <a:lnTo>
                    <a:pt x="25693" y="32981"/>
                  </a:lnTo>
                  <a:lnTo>
                    <a:pt x="25847" y="32712"/>
                  </a:lnTo>
                  <a:lnTo>
                    <a:pt x="25975" y="32430"/>
                  </a:lnTo>
                  <a:lnTo>
                    <a:pt x="26103" y="32135"/>
                  </a:lnTo>
                  <a:lnTo>
                    <a:pt x="26219" y="31841"/>
                  </a:lnTo>
                  <a:lnTo>
                    <a:pt x="26308" y="31546"/>
                  </a:lnTo>
                  <a:lnTo>
                    <a:pt x="26398" y="31239"/>
                  </a:lnTo>
                  <a:lnTo>
                    <a:pt x="26475" y="30931"/>
                  </a:lnTo>
                  <a:lnTo>
                    <a:pt x="26526" y="30611"/>
                  </a:lnTo>
                  <a:lnTo>
                    <a:pt x="26782" y="30726"/>
                  </a:lnTo>
                  <a:lnTo>
                    <a:pt x="27038" y="30816"/>
                  </a:lnTo>
                  <a:lnTo>
                    <a:pt x="27307" y="30906"/>
                  </a:lnTo>
                  <a:lnTo>
                    <a:pt x="27589" y="30970"/>
                  </a:lnTo>
                  <a:lnTo>
                    <a:pt x="27871" y="31034"/>
                  </a:lnTo>
                  <a:lnTo>
                    <a:pt x="28153" y="31072"/>
                  </a:lnTo>
                  <a:lnTo>
                    <a:pt x="28434" y="31098"/>
                  </a:lnTo>
                  <a:lnTo>
                    <a:pt x="28729" y="31098"/>
                  </a:lnTo>
                  <a:lnTo>
                    <a:pt x="29126" y="31085"/>
                  </a:lnTo>
                  <a:lnTo>
                    <a:pt x="29510" y="31047"/>
                  </a:lnTo>
                  <a:lnTo>
                    <a:pt x="29882" y="30970"/>
                  </a:lnTo>
                  <a:lnTo>
                    <a:pt x="30253" y="30880"/>
                  </a:lnTo>
                  <a:lnTo>
                    <a:pt x="30612" y="30752"/>
                  </a:lnTo>
                  <a:lnTo>
                    <a:pt x="30945" y="30611"/>
                  </a:lnTo>
                  <a:lnTo>
                    <a:pt x="31278" y="30445"/>
                  </a:lnTo>
                  <a:lnTo>
                    <a:pt x="31598" y="30253"/>
                  </a:lnTo>
                  <a:lnTo>
                    <a:pt x="31892" y="30035"/>
                  </a:lnTo>
                  <a:lnTo>
                    <a:pt x="32187" y="29804"/>
                  </a:lnTo>
                  <a:lnTo>
                    <a:pt x="32456" y="29561"/>
                  </a:lnTo>
                  <a:lnTo>
                    <a:pt x="32699" y="29292"/>
                  </a:lnTo>
                  <a:lnTo>
                    <a:pt x="32930" y="28997"/>
                  </a:lnTo>
                  <a:lnTo>
                    <a:pt x="33148" y="28703"/>
                  </a:lnTo>
                  <a:lnTo>
                    <a:pt x="33327" y="28383"/>
                  </a:lnTo>
                  <a:lnTo>
                    <a:pt x="33506" y="28050"/>
                  </a:lnTo>
                  <a:lnTo>
                    <a:pt x="33750" y="28190"/>
                  </a:lnTo>
                  <a:lnTo>
                    <a:pt x="33993" y="28319"/>
                  </a:lnTo>
                  <a:lnTo>
                    <a:pt x="34262" y="28434"/>
                  </a:lnTo>
                  <a:lnTo>
                    <a:pt x="34531" y="28523"/>
                  </a:lnTo>
                  <a:lnTo>
                    <a:pt x="34813" y="28600"/>
                  </a:lnTo>
                  <a:lnTo>
                    <a:pt x="35094" y="28652"/>
                  </a:lnTo>
                  <a:lnTo>
                    <a:pt x="35389" y="28677"/>
                  </a:lnTo>
                  <a:lnTo>
                    <a:pt x="35696" y="28690"/>
                  </a:lnTo>
                  <a:lnTo>
                    <a:pt x="35889" y="28690"/>
                  </a:lnTo>
                  <a:lnTo>
                    <a:pt x="36093" y="28677"/>
                  </a:lnTo>
                  <a:lnTo>
                    <a:pt x="36286" y="28652"/>
                  </a:lnTo>
                  <a:lnTo>
                    <a:pt x="36478" y="28613"/>
                  </a:lnTo>
                  <a:lnTo>
                    <a:pt x="36670" y="28575"/>
                  </a:lnTo>
                  <a:lnTo>
                    <a:pt x="36849" y="28523"/>
                  </a:lnTo>
                  <a:lnTo>
                    <a:pt x="37028" y="28472"/>
                  </a:lnTo>
                  <a:lnTo>
                    <a:pt x="37208" y="28408"/>
                  </a:lnTo>
                  <a:lnTo>
                    <a:pt x="37387" y="28331"/>
                  </a:lnTo>
                  <a:lnTo>
                    <a:pt x="37554" y="28242"/>
                  </a:lnTo>
                  <a:lnTo>
                    <a:pt x="37720" y="28165"/>
                  </a:lnTo>
                  <a:lnTo>
                    <a:pt x="37874" y="28062"/>
                  </a:lnTo>
                  <a:lnTo>
                    <a:pt x="38027" y="27960"/>
                  </a:lnTo>
                  <a:lnTo>
                    <a:pt x="38181" y="27845"/>
                  </a:lnTo>
                  <a:lnTo>
                    <a:pt x="38335" y="27729"/>
                  </a:lnTo>
                  <a:lnTo>
                    <a:pt x="38463" y="27614"/>
                  </a:lnTo>
                  <a:lnTo>
                    <a:pt x="38604" y="27486"/>
                  </a:lnTo>
                  <a:lnTo>
                    <a:pt x="38732" y="27345"/>
                  </a:lnTo>
                  <a:lnTo>
                    <a:pt x="38847" y="27204"/>
                  </a:lnTo>
                  <a:lnTo>
                    <a:pt x="38975" y="27063"/>
                  </a:lnTo>
                  <a:lnTo>
                    <a:pt x="39078" y="26910"/>
                  </a:lnTo>
                  <a:lnTo>
                    <a:pt x="39180" y="26756"/>
                  </a:lnTo>
                  <a:lnTo>
                    <a:pt x="39283" y="26589"/>
                  </a:lnTo>
                  <a:lnTo>
                    <a:pt x="39359" y="26436"/>
                  </a:lnTo>
                  <a:lnTo>
                    <a:pt x="39449" y="26256"/>
                  </a:lnTo>
                  <a:lnTo>
                    <a:pt x="39513" y="26090"/>
                  </a:lnTo>
                  <a:lnTo>
                    <a:pt x="39590" y="25911"/>
                  </a:lnTo>
                  <a:lnTo>
                    <a:pt x="39641" y="25731"/>
                  </a:lnTo>
                  <a:lnTo>
                    <a:pt x="39692" y="25539"/>
                  </a:lnTo>
                  <a:lnTo>
                    <a:pt x="39731" y="25347"/>
                  </a:lnTo>
                  <a:lnTo>
                    <a:pt x="39769" y="25168"/>
                  </a:lnTo>
                  <a:lnTo>
                    <a:pt x="39782" y="24963"/>
                  </a:lnTo>
                  <a:lnTo>
                    <a:pt x="40115" y="24988"/>
                  </a:lnTo>
                  <a:lnTo>
                    <a:pt x="40435" y="25001"/>
                  </a:lnTo>
                  <a:lnTo>
                    <a:pt x="40807" y="24988"/>
                  </a:lnTo>
                  <a:lnTo>
                    <a:pt x="41165" y="24963"/>
                  </a:lnTo>
                  <a:lnTo>
                    <a:pt x="41524" y="24912"/>
                  </a:lnTo>
                  <a:lnTo>
                    <a:pt x="41870" y="24860"/>
                  </a:lnTo>
                  <a:lnTo>
                    <a:pt x="42216" y="24771"/>
                  </a:lnTo>
                  <a:lnTo>
                    <a:pt x="42549" y="24681"/>
                  </a:lnTo>
                  <a:lnTo>
                    <a:pt x="42882" y="24566"/>
                  </a:lnTo>
                  <a:lnTo>
                    <a:pt x="43215" y="24438"/>
                  </a:lnTo>
                  <a:lnTo>
                    <a:pt x="43522" y="24297"/>
                  </a:lnTo>
                  <a:lnTo>
                    <a:pt x="43829" y="24143"/>
                  </a:lnTo>
                  <a:lnTo>
                    <a:pt x="44124" y="23964"/>
                  </a:lnTo>
                  <a:lnTo>
                    <a:pt x="44419" y="23785"/>
                  </a:lnTo>
                  <a:lnTo>
                    <a:pt x="44700" y="23580"/>
                  </a:lnTo>
                  <a:lnTo>
                    <a:pt x="44969" y="23375"/>
                  </a:lnTo>
                  <a:lnTo>
                    <a:pt x="45225" y="23157"/>
                  </a:lnTo>
                  <a:lnTo>
                    <a:pt x="45469" y="22914"/>
                  </a:lnTo>
                  <a:lnTo>
                    <a:pt x="45712" y="22670"/>
                  </a:lnTo>
                  <a:lnTo>
                    <a:pt x="45930" y="22414"/>
                  </a:lnTo>
                  <a:lnTo>
                    <a:pt x="46148" y="22145"/>
                  </a:lnTo>
                  <a:lnTo>
                    <a:pt x="46340" y="21863"/>
                  </a:lnTo>
                  <a:lnTo>
                    <a:pt x="46532" y="21569"/>
                  </a:lnTo>
                  <a:lnTo>
                    <a:pt x="46698" y="21274"/>
                  </a:lnTo>
                  <a:lnTo>
                    <a:pt x="46852" y="20967"/>
                  </a:lnTo>
                  <a:lnTo>
                    <a:pt x="46993" y="20647"/>
                  </a:lnTo>
                  <a:lnTo>
                    <a:pt x="47121" y="20326"/>
                  </a:lnTo>
                  <a:lnTo>
                    <a:pt x="47236" y="19993"/>
                  </a:lnTo>
                  <a:lnTo>
                    <a:pt x="47326" y="19660"/>
                  </a:lnTo>
                  <a:lnTo>
                    <a:pt x="47416" y="19315"/>
                  </a:lnTo>
                  <a:lnTo>
                    <a:pt x="47480" y="18969"/>
                  </a:lnTo>
                  <a:lnTo>
                    <a:pt x="47518" y="18610"/>
                  </a:lnTo>
                  <a:lnTo>
                    <a:pt x="47544" y="18252"/>
                  </a:lnTo>
                  <a:lnTo>
                    <a:pt x="47556" y="17880"/>
                  </a:lnTo>
                  <a:lnTo>
                    <a:pt x="47556" y="17624"/>
                  </a:lnTo>
                  <a:lnTo>
                    <a:pt x="47544" y="17381"/>
                  </a:lnTo>
                  <a:lnTo>
                    <a:pt x="47518" y="17124"/>
                  </a:lnTo>
                  <a:lnTo>
                    <a:pt x="47480" y="16881"/>
                  </a:lnTo>
                  <a:lnTo>
                    <a:pt x="47441" y="16638"/>
                  </a:lnTo>
                  <a:lnTo>
                    <a:pt x="47403" y="16394"/>
                  </a:lnTo>
                  <a:lnTo>
                    <a:pt x="47339" y="16151"/>
                  </a:lnTo>
                  <a:lnTo>
                    <a:pt x="47288" y="15921"/>
                  </a:lnTo>
                  <a:lnTo>
                    <a:pt x="47211" y="15690"/>
                  </a:lnTo>
                  <a:lnTo>
                    <a:pt x="47134" y="15459"/>
                  </a:lnTo>
                  <a:lnTo>
                    <a:pt x="47044" y="15229"/>
                  </a:lnTo>
                  <a:lnTo>
                    <a:pt x="46955" y="15011"/>
                  </a:lnTo>
                  <a:lnTo>
                    <a:pt x="46852" y="14793"/>
                  </a:lnTo>
                  <a:lnTo>
                    <a:pt x="46750" y="14576"/>
                  </a:lnTo>
                  <a:lnTo>
                    <a:pt x="46634" y="14371"/>
                  </a:lnTo>
                  <a:lnTo>
                    <a:pt x="46506" y="14166"/>
                  </a:lnTo>
                  <a:lnTo>
                    <a:pt x="46378" y="13961"/>
                  </a:lnTo>
                  <a:lnTo>
                    <a:pt x="46250" y="13769"/>
                  </a:lnTo>
                  <a:lnTo>
                    <a:pt x="46109" y="13577"/>
                  </a:lnTo>
                  <a:lnTo>
                    <a:pt x="45956" y="13397"/>
                  </a:lnTo>
                  <a:lnTo>
                    <a:pt x="45802" y="13218"/>
                  </a:lnTo>
                  <a:lnTo>
                    <a:pt x="45648" y="13039"/>
                  </a:lnTo>
                  <a:lnTo>
                    <a:pt x="45482" y="12859"/>
                  </a:lnTo>
                  <a:lnTo>
                    <a:pt x="45315" y="12706"/>
                  </a:lnTo>
                  <a:lnTo>
                    <a:pt x="45136" y="12539"/>
                  </a:lnTo>
                  <a:lnTo>
                    <a:pt x="44956" y="12386"/>
                  </a:lnTo>
                  <a:lnTo>
                    <a:pt x="44777" y="12245"/>
                  </a:lnTo>
                  <a:lnTo>
                    <a:pt x="44585" y="12104"/>
                  </a:lnTo>
                  <a:lnTo>
                    <a:pt x="44393" y="11963"/>
                  </a:lnTo>
                  <a:lnTo>
                    <a:pt x="44188" y="11835"/>
                  </a:lnTo>
                  <a:lnTo>
                    <a:pt x="43983" y="11707"/>
                  </a:lnTo>
                  <a:lnTo>
                    <a:pt x="43778" y="11591"/>
                  </a:lnTo>
                  <a:lnTo>
                    <a:pt x="43829" y="11297"/>
                  </a:lnTo>
                  <a:lnTo>
                    <a:pt x="43881" y="10977"/>
                  </a:lnTo>
                  <a:lnTo>
                    <a:pt x="43906" y="10669"/>
                  </a:lnTo>
                  <a:lnTo>
                    <a:pt x="43919" y="10349"/>
                  </a:lnTo>
                  <a:lnTo>
                    <a:pt x="43906" y="10054"/>
                  </a:lnTo>
                  <a:lnTo>
                    <a:pt x="43893" y="9760"/>
                  </a:lnTo>
                  <a:lnTo>
                    <a:pt x="43855" y="9478"/>
                  </a:lnTo>
                  <a:lnTo>
                    <a:pt x="43804" y="9196"/>
                  </a:lnTo>
                  <a:lnTo>
                    <a:pt x="43740" y="8915"/>
                  </a:lnTo>
                  <a:lnTo>
                    <a:pt x="43663" y="8646"/>
                  </a:lnTo>
                  <a:lnTo>
                    <a:pt x="43573" y="8389"/>
                  </a:lnTo>
                  <a:lnTo>
                    <a:pt x="43471" y="8120"/>
                  </a:lnTo>
                  <a:lnTo>
                    <a:pt x="43356" y="7877"/>
                  </a:lnTo>
                  <a:lnTo>
                    <a:pt x="43227" y="7634"/>
                  </a:lnTo>
                  <a:lnTo>
                    <a:pt x="43099" y="7390"/>
                  </a:lnTo>
                  <a:lnTo>
                    <a:pt x="42946" y="7160"/>
                  </a:lnTo>
                  <a:lnTo>
                    <a:pt x="42792" y="6942"/>
                  </a:lnTo>
                  <a:lnTo>
                    <a:pt x="42613" y="6724"/>
                  </a:lnTo>
                  <a:lnTo>
                    <a:pt x="42433" y="6520"/>
                  </a:lnTo>
                  <a:lnTo>
                    <a:pt x="42254" y="6315"/>
                  </a:lnTo>
                  <a:lnTo>
                    <a:pt x="42049" y="6122"/>
                  </a:lnTo>
                  <a:lnTo>
                    <a:pt x="41844" y="5943"/>
                  </a:lnTo>
                  <a:lnTo>
                    <a:pt x="41626" y="5777"/>
                  </a:lnTo>
                  <a:lnTo>
                    <a:pt x="41409" y="5623"/>
                  </a:lnTo>
                  <a:lnTo>
                    <a:pt x="41178" y="5469"/>
                  </a:lnTo>
                  <a:lnTo>
                    <a:pt x="40935" y="5341"/>
                  </a:lnTo>
                  <a:lnTo>
                    <a:pt x="40691" y="5213"/>
                  </a:lnTo>
                  <a:lnTo>
                    <a:pt x="40435" y="5098"/>
                  </a:lnTo>
                  <a:lnTo>
                    <a:pt x="40179" y="4995"/>
                  </a:lnTo>
                  <a:lnTo>
                    <a:pt x="39923" y="4906"/>
                  </a:lnTo>
                  <a:lnTo>
                    <a:pt x="39641" y="4829"/>
                  </a:lnTo>
                  <a:lnTo>
                    <a:pt x="39372" y="4765"/>
                  </a:lnTo>
                  <a:lnTo>
                    <a:pt x="39090" y="4714"/>
                  </a:lnTo>
                  <a:lnTo>
                    <a:pt x="38809" y="4675"/>
                  </a:lnTo>
                  <a:lnTo>
                    <a:pt x="38514" y="4662"/>
                  </a:lnTo>
                  <a:lnTo>
                    <a:pt x="38220" y="4650"/>
                  </a:lnTo>
                  <a:lnTo>
                    <a:pt x="37899" y="4662"/>
                  </a:lnTo>
                  <a:lnTo>
                    <a:pt x="37566" y="4688"/>
                  </a:lnTo>
                  <a:lnTo>
                    <a:pt x="37246" y="4739"/>
                  </a:lnTo>
                  <a:lnTo>
                    <a:pt x="36939" y="4803"/>
                  </a:lnTo>
                  <a:lnTo>
                    <a:pt x="36811" y="4586"/>
                  </a:lnTo>
                  <a:lnTo>
                    <a:pt x="36670" y="4381"/>
                  </a:lnTo>
                  <a:lnTo>
                    <a:pt x="36516" y="4176"/>
                  </a:lnTo>
                  <a:lnTo>
                    <a:pt x="36375" y="3971"/>
                  </a:lnTo>
                  <a:lnTo>
                    <a:pt x="36209" y="3779"/>
                  </a:lnTo>
                  <a:lnTo>
                    <a:pt x="36042" y="3586"/>
                  </a:lnTo>
                  <a:lnTo>
                    <a:pt x="35876" y="3407"/>
                  </a:lnTo>
                  <a:lnTo>
                    <a:pt x="35696" y="3228"/>
                  </a:lnTo>
                  <a:lnTo>
                    <a:pt x="35517" y="3049"/>
                  </a:lnTo>
                  <a:lnTo>
                    <a:pt x="35338" y="2882"/>
                  </a:lnTo>
                  <a:lnTo>
                    <a:pt x="35146" y="2728"/>
                  </a:lnTo>
                  <a:lnTo>
                    <a:pt x="34941" y="2562"/>
                  </a:lnTo>
                  <a:lnTo>
                    <a:pt x="34749" y="2421"/>
                  </a:lnTo>
                  <a:lnTo>
                    <a:pt x="34544" y="2280"/>
                  </a:lnTo>
                  <a:lnTo>
                    <a:pt x="34326" y="2139"/>
                  </a:lnTo>
                  <a:lnTo>
                    <a:pt x="34108" y="2011"/>
                  </a:lnTo>
                  <a:lnTo>
                    <a:pt x="33891" y="1883"/>
                  </a:lnTo>
                  <a:lnTo>
                    <a:pt x="33673" y="1768"/>
                  </a:lnTo>
                  <a:lnTo>
                    <a:pt x="33442" y="1653"/>
                  </a:lnTo>
                  <a:lnTo>
                    <a:pt x="33212" y="1550"/>
                  </a:lnTo>
                  <a:lnTo>
                    <a:pt x="32968" y="1460"/>
                  </a:lnTo>
                  <a:lnTo>
                    <a:pt x="32725" y="1371"/>
                  </a:lnTo>
                  <a:lnTo>
                    <a:pt x="32482" y="1294"/>
                  </a:lnTo>
                  <a:lnTo>
                    <a:pt x="32238" y="1217"/>
                  </a:lnTo>
                  <a:lnTo>
                    <a:pt x="31995" y="1153"/>
                  </a:lnTo>
                  <a:lnTo>
                    <a:pt x="31739" y="1102"/>
                  </a:lnTo>
                  <a:lnTo>
                    <a:pt x="31483" y="1051"/>
                  </a:lnTo>
                  <a:lnTo>
                    <a:pt x="31214" y="1012"/>
                  </a:lnTo>
                  <a:lnTo>
                    <a:pt x="30958" y="986"/>
                  </a:lnTo>
                  <a:lnTo>
                    <a:pt x="30689" y="961"/>
                  </a:lnTo>
                  <a:lnTo>
                    <a:pt x="30432" y="948"/>
                  </a:lnTo>
                  <a:lnTo>
                    <a:pt x="29805" y="948"/>
                  </a:lnTo>
                  <a:lnTo>
                    <a:pt x="29459" y="974"/>
                  </a:lnTo>
                  <a:lnTo>
                    <a:pt x="29126" y="1012"/>
                  </a:lnTo>
                  <a:lnTo>
                    <a:pt x="28793" y="1063"/>
                  </a:lnTo>
                  <a:lnTo>
                    <a:pt x="28460" y="1127"/>
                  </a:lnTo>
                  <a:lnTo>
                    <a:pt x="28127" y="1204"/>
                  </a:lnTo>
                  <a:lnTo>
                    <a:pt x="27807" y="1307"/>
                  </a:lnTo>
                  <a:lnTo>
                    <a:pt x="27499" y="1409"/>
                  </a:lnTo>
                  <a:lnTo>
                    <a:pt x="27192" y="1524"/>
                  </a:lnTo>
                  <a:lnTo>
                    <a:pt x="26885" y="1653"/>
                  </a:lnTo>
                  <a:lnTo>
                    <a:pt x="26590" y="1793"/>
                  </a:lnTo>
                  <a:lnTo>
                    <a:pt x="26295" y="1947"/>
                  </a:lnTo>
                  <a:lnTo>
                    <a:pt x="26014" y="2114"/>
                  </a:lnTo>
                  <a:lnTo>
                    <a:pt x="25745" y="2293"/>
                  </a:lnTo>
                  <a:lnTo>
                    <a:pt x="25476" y="2485"/>
                  </a:lnTo>
                  <a:lnTo>
                    <a:pt x="25220" y="2677"/>
                  </a:lnTo>
                  <a:lnTo>
                    <a:pt x="24912" y="2383"/>
                  </a:lnTo>
                  <a:lnTo>
                    <a:pt x="24592" y="2088"/>
                  </a:lnTo>
                  <a:lnTo>
                    <a:pt x="24246" y="1819"/>
                  </a:lnTo>
                  <a:lnTo>
                    <a:pt x="23900" y="1563"/>
                  </a:lnTo>
                  <a:lnTo>
                    <a:pt x="23542" y="1319"/>
                  </a:lnTo>
                  <a:lnTo>
                    <a:pt x="23158" y="1102"/>
                  </a:lnTo>
                  <a:lnTo>
                    <a:pt x="22773" y="897"/>
                  </a:lnTo>
                  <a:lnTo>
                    <a:pt x="22376" y="718"/>
                  </a:lnTo>
                  <a:lnTo>
                    <a:pt x="21966" y="551"/>
                  </a:lnTo>
                  <a:lnTo>
                    <a:pt x="21557" y="410"/>
                  </a:lnTo>
                  <a:lnTo>
                    <a:pt x="21121" y="282"/>
                  </a:lnTo>
                  <a:lnTo>
                    <a:pt x="20686" y="180"/>
                  </a:lnTo>
                  <a:lnTo>
                    <a:pt x="20250" y="103"/>
                  </a:lnTo>
                  <a:lnTo>
                    <a:pt x="19802" y="39"/>
                  </a:lnTo>
                  <a:lnTo>
                    <a:pt x="19341" y="13"/>
                  </a:lnTo>
                  <a:lnTo>
                    <a:pt x="18880" y="0"/>
                  </a:lnTo>
                  <a:close/>
                </a:path>
              </a:pathLst>
            </a:custGeom>
            <a:solidFill>
              <a:srgbClr val="FFAD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1882;p37">
              <a:extLst>
                <a:ext uri="{FF2B5EF4-FFF2-40B4-BE49-F238E27FC236}">
                  <a16:creationId xmlns:a16="http://schemas.microsoft.com/office/drawing/2014/main" id="{794565C0-7A43-85E3-8AC6-FE7BF11B47DD}"/>
                </a:ext>
              </a:extLst>
            </p:cNvPr>
            <p:cNvSpPr/>
            <p:nvPr/>
          </p:nvSpPr>
          <p:spPr>
            <a:xfrm>
              <a:off x="1658275" y="720000"/>
              <a:ext cx="31725" cy="332075"/>
            </a:xfrm>
            <a:custGeom>
              <a:avLst/>
              <a:gdLst/>
              <a:ahLst/>
              <a:cxnLst/>
              <a:rect l="l" t="t" r="r" b="b"/>
              <a:pathLst>
                <a:path w="1269" h="13283" extrusionOk="0">
                  <a:moveTo>
                    <a:pt x="0" y="1"/>
                  </a:moveTo>
                  <a:lnTo>
                    <a:pt x="0" y="13283"/>
                  </a:lnTo>
                  <a:lnTo>
                    <a:pt x="1268" y="13283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1883;p37">
              <a:extLst>
                <a:ext uri="{FF2B5EF4-FFF2-40B4-BE49-F238E27FC236}">
                  <a16:creationId xmlns:a16="http://schemas.microsoft.com/office/drawing/2014/main" id="{188E88BB-69B4-655A-6B42-95B630855D0C}"/>
                </a:ext>
              </a:extLst>
            </p:cNvPr>
            <p:cNvSpPr/>
            <p:nvPr/>
          </p:nvSpPr>
          <p:spPr>
            <a:xfrm>
              <a:off x="1720075" y="720000"/>
              <a:ext cx="31725" cy="332075"/>
            </a:xfrm>
            <a:custGeom>
              <a:avLst/>
              <a:gdLst/>
              <a:ahLst/>
              <a:cxnLst/>
              <a:rect l="l" t="t" r="r" b="b"/>
              <a:pathLst>
                <a:path w="1269" h="13283" extrusionOk="0">
                  <a:moveTo>
                    <a:pt x="0" y="1"/>
                  </a:moveTo>
                  <a:lnTo>
                    <a:pt x="0" y="13283"/>
                  </a:lnTo>
                  <a:lnTo>
                    <a:pt x="1268" y="13283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1884;p37">
              <a:extLst>
                <a:ext uri="{FF2B5EF4-FFF2-40B4-BE49-F238E27FC236}">
                  <a16:creationId xmlns:a16="http://schemas.microsoft.com/office/drawing/2014/main" id="{40664759-10D2-DD3F-C008-7CE20F4B620B}"/>
                </a:ext>
              </a:extLst>
            </p:cNvPr>
            <p:cNvSpPr/>
            <p:nvPr/>
          </p:nvSpPr>
          <p:spPr>
            <a:xfrm>
              <a:off x="1783475" y="720000"/>
              <a:ext cx="31400" cy="332075"/>
            </a:xfrm>
            <a:custGeom>
              <a:avLst/>
              <a:gdLst/>
              <a:ahLst/>
              <a:cxnLst/>
              <a:rect l="l" t="t" r="r" b="b"/>
              <a:pathLst>
                <a:path w="1256" h="13283" extrusionOk="0">
                  <a:moveTo>
                    <a:pt x="0" y="1"/>
                  </a:moveTo>
                  <a:lnTo>
                    <a:pt x="0" y="13283"/>
                  </a:lnTo>
                  <a:lnTo>
                    <a:pt x="1255" y="13283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1885;p37">
              <a:extLst>
                <a:ext uri="{FF2B5EF4-FFF2-40B4-BE49-F238E27FC236}">
                  <a16:creationId xmlns:a16="http://schemas.microsoft.com/office/drawing/2014/main" id="{D2F5EB91-4520-4B1A-FA3E-DA0051C4EEDF}"/>
                </a:ext>
              </a:extLst>
            </p:cNvPr>
            <p:cNvSpPr/>
            <p:nvPr/>
          </p:nvSpPr>
          <p:spPr>
            <a:xfrm>
              <a:off x="1570525" y="932625"/>
              <a:ext cx="332075" cy="31725"/>
            </a:xfrm>
            <a:custGeom>
              <a:avLst/>
              <a:gdLst/>
              <a:ahLst/>
              <a:cxnLst/>
              <a:rect l="l" t="t" r="r" b="b"/>
              <a:pathLst>
                <a:path w="13283" h="1269" extrusionOk="0">
                  <a:moveTo>
                    <a:pt x="1" y="0"/>
                  </a:moveTo>
                  <a:lnTo>
                    <a:pt x="1" y="1268"/>
                  </a:lnTo>
                  <a:lnTo>
                    <a:pt x="13283" y="1268"/>
                  </a:lnTo>
                  <a:lnTo>
                    <a:pt x="13283" y="0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1886;p37">
              <a:extLst>
                <a:ext uri="{FF2B5EF4-FFF2-40B4-BE49-F238E27FC236}">
                  <a16:creationId xmlns:a16="http://schemas.microsoft.com/office/drawing/2014/main" id="{159EA80C-9D7C-C4D0-36F0-3022E6D8160B}"/>
                </a:ext>
              </a:extLst>
            </p:cNvPr>
            <p:cNvSpPr/>
            <p:nvPr/>
          </p:nvSpPr>
          <p:spPr>
            <a:xfrm>
              <a:off x="1570525" y="870825"/>
              <a:ext cx="332075" cy="31400"/>
            </a:xfrm>
            <a:custGeom>
              <a:avLst/>
              <a:gdLst/>
              <a:ahLst/>
              <a:cxnLst/>
              <a:rect l="l" t="t" r="r" b="b"/>
              <a:pathLst>
                <a:path w="13283" h="1256" extrusionOk="0">
                  <a:moveTo>
                    <a:pt x="1" y="0"/>
                  </a:moveTo>
                  <a:lnTo>
                    <a:pt x="1" y="1256"/>
                  </a:lnTo>
                  <a:lnTo>
                    <a:pt x="13283" y="1256"/>
                  </a:lnTo>
                  <a:lnTo>
                    <a:pt x="13283" y="0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1887;p37">
              <a:extLst>
                <a:ext uri="{FF2B5EF4-FFF2-40B4-BE49-F238E27FC236}">
                  <a16:creationId xmlns:a16="http://schemas.microsoft.com/office/drawing/2014/main" id="{BBC52688-0ED3-A142-7BC9-66BF6F431FB1}"/>
                </a:ext>
              </a:extLst>
            </p:cNvPr>
            <p:cNvSpPr/>
            <p:nvPr/>
          </p:nvSpPr>
          <p:spPr>
            <a:xfrm>
              <a:off x="1570525" y="807750"/>
              <a:ext cx="332075" cy="31400"/>
            </a:xfrm>
            <a:custGeom>
              <a:avLst/>
              <a:gdLst/>
              <a:ahLst/>
              <a:cxnLst/>
              <a:rect l="l" t="t" r="r" b="b"/>
              <a:pathLst>
                <a:path w="13283" h="1256" extrusionOk="0">
                  <a:moveTo>
                    <a:pt x="1" y="0"/>
                  </a:moveTo>
                  <a:lnTo>
                    <a:pt x="1" y="1255"/>
                  </a:lnTo>
                  <a:lnTo>
                    <a:pt x="13283" y="1255"/>
                  </a:lnTo>
                  <a:lnTo>
                    <a:pt x="13283" y="0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1888;p37">
              <a:extLst>
                <a:ext uri="{FF2B5EF4-FFF2-40B4-BE49-F238E27FC236}">
                  <a16:creationId xmlns:a16="http://schemas.microsoft.com/office/drawing/2014/main" id="{0BF8CC86-5F9E-8944-77B3-FE3BBFC3D21B}"/>
                </a:ext>
              </a:extLst>
            </p:cNvPr>
            <p:cNvSpPr/>
            <p:nvPr/>
          </p:nvSpPr>
          <p:spPr>
            <a:xfrm>
              <a:off x="1617275" y="767400"/>
              <a:ext cx="237300" cy="237300"/>
            </a:xfrm>
            <a:custGeom>
              <a:avLst/>
              <a:gdLst/>
              <a:ahLst/>
              <a:cxnLst/>
              <a:rect l="l" t="t" r="r" b="b"/>
              <a:pathLst>
                <a:path w="9492" h="9492" extrusionOk="0">
                  <a:moveTo>
                    <a:pt x="1" y="0"/>
                  </a:moveTo>
                  <a:lnTo>
                    <a:pt x="1" y="9491"/>
                  </a:lnTo>
                  <a:lnTo>
                    <a:pt x="9491" y="9491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1889;p37">
              <a:extLst>
                <a:ext uri="{FF2B5EF4-FFF2-40B4-BE49-F238E27FC236}">
                  <a16:creationId xmlns:a16="http://schemas.microsoft.com/office/drawing/2014/main" id="{1A8F7116-DB5E-806D-129C-E460595F46E9}"/>
                </a:ext>
              </a:extLst>
            </p:cNvPr>
            <p:cNvSpPr/>
            <p:nvPr/>
          </p:nvSpPr>
          <p:spPr>
            <a:xfrm>
              <a:off x="1617275" y="767400"/>
              <a:ext cx="118500" cy="237300"/>
            </a:xfrm>
            <a:custGeom>
              <a:avLst/>
              <a:gdLst/>
              <a:ahLst/>
              <a:cxnLst/>
              <a:rect l="l" t="t" r="r" b="b"/>
              <a:pathLst>
                <a:path w="4740" h="9492" extrusionOk="0">
                  <a:moveTo>
                    <a:pt x="1" y="0"/>
                  </a:moveTo>
                  <a:lnTo>
                    <a:pt x="1" y="9491"/>
                  </a:lnTo>
                  <a:lnTo>
                    <a:pt x="4740" y="47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1890;p37">
              <a:extLst>
                <a:ext uri="{FF2B5EF4-FFF2-40B4-BE49-F238E27FC236}">
                  <a16:creationId xmlns:a16="http://schemas.microsoft.com/office/drawing/2014/main" id="{5E30AF28-E8A2-8AB6-ED64-D0A2630863FB}"/>
                </a:ext>
              </a:extLst>
            </p:cNvPr>
            <p:cNvSpPr/>
            <p:nvPr/>
          </p:nvSpPr>
          <p:spPr>
            <a:xfrm>
              <a:off x="1735750" y="767400"/>
              <a:ext cx="118825" cy="237300"/>
            </a:xfrm>
            <a:custGeom>
              <a:avLst/>
              <a:gdLst/>
              <a:ahLst/>
              <a:cxnLst/>
              <a:rect l="l" t="t" r="r" b="b"/>
              <a:pathLst>
                <a:path w="4753" h="9492" extrusionOk="0">
                  <a:moveTo>
                    <a:pt x="4752" y="0"/>
                  </a:moveTo>
                  <a:lnTo>
                    <a:pt x="1" y="4739"/>
                  </a:lnTo>
                  <a:lnTo>
                    <a:pt x="4752" y="9491"/>
                  </a:lnTo>
                  <a:lnTo>
                    <a:pt x="47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1891;p37">
              <a:extLst>
                <a:ext uri="{FF2B5EF4-FFF2-40B4-BE49-F238E27FC236}">
                  <a16:creationId xmlns:a16="http://schemas.microsoft.com/office/drawing/2014/main" id="{2F82824F-7B01-326C-9B1E-13FE0A1B18D1}"/>
                </a:ext>
              </a:extLst>
            </p:cNvPr>
            <p:cNvSpPr/>
            <p:nvPr/>
          </p:nvSpPr>
          <p:spPr>
            <a:xfrm>
              <a:off x="1656675" y="806775"/>
              <a:ext cx="158200" cy="158200"/>
            </a:xfrm>
            <a:custGeom>
              <a:avLst/>
              <a:gdLst/>
              <a:ahLst/>
              <a:cxnLst/>
              <a:rect l="l" t="t" r="r" b="b"/>
              <a:pathLst>
                <a:path w="6328" h="6328" extrusionOk="0">
                  <a:moveTo>
                    <a:pt x="0" y="1"/>
                  </a:moveTo>
                  <a:lnTo>
                    <a:pt x="0" y="6328"/>
                  </a:lnTo>
                  <a:lnTo>
                    <a:pt x="6327" y="6328"/>
                  </a:lnTo>
                  <a:lnTo>
                    <a:pt x="6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1892;p37">
              <a:extLst>
                <a:ext uri="{FF2B5EF4-FFF2-40B4-BE49-F238E27FC236}">
                  <a16:creationId xmlns:a16="http://schemas.microsoft.com/office/drawing/2014/main" id="{56398DA4-82DA-BA9B-6E08-AE14074908A0}"/>
                </a:ext>
              </a:extLst>
            </p:cNvPr>
            <p:cNvSpPr/>
            <p:nvPr/>
          </p:nvSpPr>
          <p:spPr>
            <a:xfrm>
              <a:off x="2035450" y="552225"/>
              <a:ext cx="89050" cy="345200"/>
            </a:xfrm>
            <a:custGeom>
              <a:avLst/>
              <a:gdLst/>
              <a:ahLst/>
              <a:cxnLst/>
              <a:rect l="l" t="t" r="r" b="b"/>
              <a:pathLst>
                <a:path w="3562" h="13808" extrusionOk="0">
                  <a:moveTo>
                    <a:pt x="3075" y="1"/>
                  </a:moveTo>
                  <a:lnTo>
                    <a:pt x="2972" y="13"/>
                  </a:lnTo>
                  <a:lnTo>
                    <a:pt x="2883" y="39"/>
                  </a:lnTo>
                  <a:lnTo>
                    <a:pt x="2806" y="77"/>
                  </a:lnTo>
                  <a:lnTo>
                    <a:pt x="2729" y="141"/>
                  </a:lnTo>
                  <a:lnTo>
                    <a:pt x="2678" y="218"/>
                  </a:lnTo>
                  <a:lnTo>
                    <a:pt x="2626" y="295"/>
                  </a:lnTo>
                  <a:lnTo>
                    <a:pt x="2601" y="385"/>
                  </a:lnTo>
                  <a:lnTo>
                    <a:pt x="2588" y="487"/>
                  </a:lnTo>
                  <a:lnTo>
                    <a:pt x="2588" y="10016"/>
                  </a:lnTo>
                  <a:lnTo>
                    <a:pt x="103" y="13013"/>
                  </a:lnTo>
                  <a:lnTo>
                    <a:pt x="52" y="13090"/>
                  </a:lnTo>
                  <a:lnTo>
                    <a:pt x="14" y="13180"/>
                  </a:lnTo>
                  <a:lnTo>
                    <a:pt x="1" y="13270"/>
                  </a:lnTo>
                  <a:lnTo>
                    <a:pt x="1" y="13359"/>
                  </a:lnTo>
                  <a:lnTo>
                    <a:pt x="14" y="13449"/>
                  </a:lnTo>
                  <a:lnTo>
                    <a:pt x="52" y="13538"/>
                  </a:lnTo>
                  <a:lnTo>
                    <a:pt x="103" y="13615"/>
                  </a:lnTo>
                  <a:lnTo>
                    <a:pt x="167" y="13692"/>
                  </a:lnTo>
                  <a:lnTo>
                    <a:pt x="244" y="13743"/>
                  </a:lnTo>
                  <a:lnTo>
                    <a:pt x="321" y="13782"/>
                  </a:lnTo>
                  <a:lnTo>
                    <a:pt x="398" y="13795"/>
                  </a:lnTo>
                  <a:lnTo>
                    <a:pt x="475" y="13807"/>
                  </a:lnTo>
                  <a:lnTo>
                    <a:pt x="577" y="13795"/>
                  </a:lnTo>
                  <a:lnTo>
                    <a:pt x="680" y="13756"/>
                  </a:lnTo>
                  <a:lnTo>
                    <a:pt x="769" y="13705"/>
                  </a:lnTo>
                  <a:lnTo>
                    <a:pt x="846" y="13628"/>
                  </a:lnTo>
                  <a:lnTo>
                    <a:pt x="3446" y="10490"/>
                  </a:lnTo>
                  <a:lnTo>
                    <a:pt x="3497" y="10426"/>
                  </a:lnTo>
                  <a:lnTo>
                    <a:pt x="3536" y="10349"/>
                  </a:lnTo>
                  <a:lnTo>
                    <a:pt x="3549" y="10272"/>
                  </a:lnTo>
                  <a:lnTo>
                    <a:pt x="3561" y="10183"/>
                  </a:lnTo>
                  <a:lnTo>
                    <a:pt x="3561" y="487"/>
                  </a:lnTo>
                  <a:lnTo>
                    <a:pt x="3549" y="385"/>
                  </a:lnTo>
                  <a:lnTo>
                    <a:pt x="3523" y="295"/>
                  </a:lnTo>
                  <a:lnTo>
                    <a:pt x="3472" y="218"/>
                  </a:lnTo>
                  <a:lnTo>
                    <a:pt x="3421" y="141"/>
                  </a:lnTo>
                  <a:lnTo>
                    <a:pt x="3344" y="77"/>
                  </a:lnTo>
                  <a:lnTo>
                    <a:pt x="3267" y="39"/>
                  </a:lnTo>
                  <a:lnTo>
                    <a:pt x="3177" y="13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1893;p37">
              <a:extLst>
                <a:ext uri="{FF2B5EF4-FFF2-40B4-BE49-F238E27FC236}">
                  <a16:creationId xmlns:a16="http://schemas.microsoft.com/office/drawing/2014/main" id="{06F7336C-E8B8-FE0A-C873-66981D99486E}"/>
                </a:ext>
              </a:extLst>
            </p:cNvPr>
            <p:cNvSpPr/>
            <p:nvPr/>
          </p:nvSpPr>
          <p:spPr>
            <a:xfrm>
              <a:off x="2215400" y="721925"/>
              <a:ext cx="80075" cy="173250"/>
            </a:xfrm>
            <a:custGeom>
              <a:avLst/>
              <a:gdLst/>
              <a:ahLst/>
              <a:cxnLst/>
              <a:rect l="l" t="t" r="r" b="b"/>
              <a:pathLst>
                <a:path w="3203" h="6930" extrusionOk="0">
                  <a:moveTo>
                    <a:pt x="2716" y="1"/>
                  </a:moveTo>
                  <a:lnTo>
                    <a:pt x="2614" y="14"/>
                  </a:lnTo>
                  <a:lnTo>
                    <a:pt x="2524" y="39"/>
                  </a:lnTo>
                  <a:lnTo>
                    <a:pt x="2447" y="90"/>
                  </a:lnTo>
                  <a:lnTo>
                    <a:pt x="2370" y="154"/>
                  </a:lnTo>
                  <a:lnTo>
                    <a:pt x="2306" y="218"/>
                  </a:lnTo>
                  <a:lnTo>
                    <a:pt x="2268" y="308"/>
                  </a:lnTo>
                  <a:lnTo>
                    <a:pt x="2242" y="398"/>
                  </a:lnTo>
                  <a:lnTo>
                    <a:pt x="2229" y="487"/>
                  </a:lnTo>
                  <a:lnTo>
                    <a:pt x="2229" y="5956"/>
                  </a:lnTo>
                  <a:lnTo>
                    <a:pt x="488" y="5956"/>
                  </a:lnTo>
                  <a:lnTo>
                    <a:pt x="398" y="5969"/>
                  </a:lnTo>
                  <a:lnTo>
                    <a:pt x="295" y="5995"/>
                  </a:lnTo>
                  <a:lnTo>
                    <a:pt x="219" y="6033"/>
                  </a:lnTo>
                  <a:lnTo>
                    <a:pt x="142" y="6097"/>
                  </a:lnTo>
                  <a:lnTo>
                    <a:pt x="91" y="6174"/>
                  </a:lnTo>
                  <a:lnTo>
                    <a:pt x="39" y="6251"/>
                  </a:lnTo>
                  <a:lnTo>
                    <a:pt x="14" y="6341"/>
                  </a:lnTo>
                  <a:lnTo>
                    <a:pt x="1" y="6443"/>
                  </a:lnTo>
                  <a:lnTo>
                    <a:pt x="14" y="6533"/>
                  </a:lnTo>
                  <a:lnTo>
                    <a:pt x="39" y="6635"/>
                  </a:lnTo>
                  <a:lnTo>
                    <a:pt x="91" y="6712"/>
                  </a:lnTo>
                  <a:lnTo>
                    <a:pt x="142" y="6789"/>
                  </a:lnTo>
                  <a:lnTo>
                    <a:pt x="219" y="6840"/>
                  </a:lnTo>
                  <a:lnTo>
                    <a:pt x="295" y="6891"/>
                  </a:lnTo>
                  <a:lnTo>
                    <a:pt x="398" y="6917"/>
                  </a:lnTo>
                  <a:lnTo>
                    <a:pt x="488" y="6930"/>
                  </a:lnTo>
                  <a:lnTo>
                    <a:pt x="2716" y="6930"/>
                  </a:lnTo>
                  <a:lnTo>
                    <a:pt x="2806" y="6917"/>
                  </a:lnTo>
                  <a:lnTo>
                    <a:pt x="2908" y="6891"/>
                  </a:lnTo>
                  <a:lnTo>
                    <a:pt x="2985" y="6840"/>
                  </a:lnTo>
                  <a:lnTo>
                    <a:pt x="3062" y="6789"/>
                  </a:lnTo>
                  <a:lnTo>
                    <a:pt x="3113" y="6712"/>
                  </a:lnTo>
                  <a:lnTo>
                    <a:pt x="3164" y="6635"/>
                  </a:lnTo>
                  <a:lnTo>
                    <a:pt x="3190" y="6533"/>
                  </a:lnTo>
                  <a:lnTo>
                    <a:pt x="3203" y="6443"/>
                  </a:lnTo>
                  <a:lnTo>
                    <a:pt x="3203" y="487"/>
                  </a:lnTo>
                  <a:lnTo>
                    <a:pt x="3190" y="398"/>
                  </a:lnTo>
                  <a:lnTo>
                    <a:pt x="3164" y="308"/>
                  </a:lnTo>
                  <a:lnTo>
                    <a:pt x="3113" y="218"/>
                  </a:lnTo>
                  <a:lnTo>
                    <a:pt x="3062" y="154"/>
                  </a:lnTo>
                  <a:lnTo>
                    <a:pt x="2985" y="90"/>
                  </a:lnTo>
                  <a:lnTo>
                    <a:pt x="2908" y="39"/>
                  </a:lnTo>
                  <a:lnTo>
                    <a:pt x="2806" y="14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1894;p37">
              <a:extLst>
                <a:ext uri="{FF2B5EF4-FFF2-40B4-BE49-F238E27FC236}">
                  <a16:creationId xmlns:a16="http://schemas.microsoft.com/office/drawing/2014/main" id="{3A47BEB0-28A8-5A94-40A5-94A0D2813E95}"/>
                </a:ext>
              </a:extLst>
            </p:cNvPr>
            <p:cNvSpPr/>
            <p:nvPr/>
          </p:nvSpPr>
          <p:spPr>
            <a:xfrm>
              <a:off x="2016250" y="986725"/>
              <a:ext cx="127150" cy="171025"/>
            </a:xfrm>
            <a:custGeom>
              <a:avLst/>
              <a:gdLst/>
              <a:ahLst/>
              <a:cxnLst/>
              <a:rect l="l" t="t" r="r" b="b"/>
              <a:pathLst>
                <a:path w="5086" h="6841" extrusionOk="0">
                  <a:moveTo>
                    <a:pt x="4611" y="1"/>
                  </a:moveTo>
                  <a:lnTo>
                    <a:pt x="4522" y="14"/>
                  </a:lnTo>
                  <a:lnTo>
                    <a:pt x="4432" y="39"/>
                  </a:lnTo>
                  <a:lnTo>
                    <a:pt x="4342" y="78"/>
                  </a:lnTo>
                  <a:lnTo>
                    <a:pt x="4278" y="129"/>
                  </a:lnTo>
                  <a:lnTo>
                    <a:pt x="4214" y="206"/>
                  </a:lnTo>
                  <a:lnTo>
                    <a:pt x="90" y="6085"/>
                  </a:lnTo>
                  <a:lnTo>
                    <a:pt x="39" y="6161"/>
                  </a:lnTo>
                  <a:lnTo>
                    <a:pt x="13" y="6251"/>
                  </a:lnTo>
                  <a:lnTo>
                    <a:pt x="0" y="6354"/>
                  </a:lnTo>
                  <a:lnTo>
                    <a:pt x="0" y="6443"/>
                  </a:lnTo>
                  <a:lnTo>
                    <a:pt x="26" y="6533"/>
                  </a:lnTo>
                  <a:lnTo>
                    <a:pt x="77" y="6610"/>
                  </a:lnTo>
                  <a:lnTo>
                    <a:pt x="128" y="6687"/>
                  </a:lnTo>
                  <a:lnTo>
                    <a:pt x="205" y="6751"/>
                  </a:lnTo>
                  <a:lnTo>
                    <a:pt x="269" y="6789"/>
                  </a:lnTo>
                  <a:lnTo>
                    <a:pt x="333" y="6827"/>
                  </a:lnTo>
                  <a:lnTo>
                    <a:pt x="410" y="6840"/>
                  </a:lnTo>
                  <a:lnTo>
                    <a:pt x="487" y="6840"/>
                  </a:lnTo>
                  <a:lnTo>
                    <a:pt x="590" y="6827"/>
                  </a:lnTo>
                  <a:lnTo>
                    <a:pt x="705" y="6789"/>
                  </a:lnTo>
                  <a:lnTo>
                    <a:pt x="795" y="6725"/>
                  </a:lnTo>
                  <a:lnTo>
                    <a:pt x="884" y="6635"/>
                  </a:lnTo>
                  <a:lnTo>
                    <a:pt x="5008" y="769"/>
                  </a:lnTo>
                  <a:lnTo>
                    <a:pt x="5047" y="680"/>
                  </a:lnTo>
                  <a:lnTo>
                    <a:pt x="5085" y="590"/>
                  </a:lnTo>
                  <a:lnTo>
                    <a:pt x="5085" y="500"/>
                  </a:lnTo>
                  <a:lnTo>
                    <a:pt x="5085" y="411"/>
                  </a:lnTo>
                  <a:lnTo>
                    <a:pt x="5060" y="321"/>
                  </a:lnTo>
                  <a:lnTo>
                    <a:pt x="5021" y="231"/>
                  </a:lnTo>
                  <a:lnTo>
                    <a:pt x="4957" y="155"/>
                  </a:lnTo>
                  <a:lnTo>
                    <a:pt x="4880" y="91"/>
                  </a:lnTo>
                  <a:lnTo>
                    <a:pt x="4803" y="39"/>
                  </a:lnTo>
                  <a:lnTo>
                    <a:pt x="4714" y="14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1895;p37">
              <a:extLst>
                <a:ext uri="{FF2B5EF4-FFF2-40B4-BE49-F238E27FC236}">
                  <a16:creationId xmlns:a16="http://schemas.microsoft.com/office/drawing/2014/main" id="{E3BB159C-3C77-C8A8-1E85-A9A9598184DB}"/>
                </a:ext>
              </a:extLst>
            </p:cNvPr>
            <p:cNvSpPr/>
            <p:nvPr/>
          </p:nvSpPr>
          <p:spPr>
            <a:xfrm>
              <a:off x="1636825" y="432475"/>
              <a:ext cx="325325" cy="175500"/>
            </a:xfrm>
            <a:custGeom>
              <a:avLst/>
              <a:gdLst/>
              <a:ahLst/>
              <a:cxnLst/>
              <a:rect l="l" t="t" r="r" b="b"/>
              <a:pathLst>
                <a:path w="13013" h="7020" extrusionOk="0">
                  <a:moveTo>
                    <a:pt x="487" y="0"/>
                  </a:moveTo>
                  <a:lnTo>
                    <a:pt x="397" y="13"/>
                  </a:lnTo>
                  <a:lnTo>
                    <a:pt x="308" y="39"/>
                  </a:lnTo>
                  <a:lnTo>
                    <a:pt x="218" y="77"/>
                  </a:lnTo>
                  <a:lnTo>
                    <a:pt x="154" y="141"/>
                  </a:lnTo>
                  <a:lnTo>
                    <a:pt x="90" y="218"/>
                  </a:lnTo>
                  <a:lnTo>
                    <a:pt x="39" y="295"/>
                  </a:lnTo>
                  <a:lnTo>
                    <a:pt x="13" y="385"/>
                  </a:lnTo>
                  <a:lnTo>
                    <a:pt x="0" y="487"/>
                  </a:lnTo>
                  <a:lnTo>
                    <a:pt x="0" y="6545"/>
                  </a:lnTo>
                  <a:lnTo>
                    <a:pt x="13" y="6635"/>
                  </a:lnTo>
                  <a:lnTo>
                    <a:pt x="39" y="6725"/>
                  </a:lnTo>
                  <a:lnTo>
                    <a:pt x="90" y="6814"/>
                  </a:lnTo>
                  <a:lnTo>
                    <a:pt x="154" y="6878"/>
                  </a:lnTo>
                  <a:lnTo>
                    <a:pt x="218" y="6942"/>
                  </a:lnTo>
                  <a:lnTo>
                    <a:pt x="308" y="6981"/>
                  </a:lnTo>
                  <a:lnTo>
                    <a:pt x="397" y="7019"/>
                  </a:lnTo>
                  <a:lnTo>
                    <a:pt x="12629" y="7019"/>
                  </a:lnTo>
                  <a:lnTo>
                    <a:pt x="12718" y="6981"/>
                  </a:lnTo>
                  <a:lnTo>
                    <a:pt x="12808" y="6942"/>
                  </a:lnTo>
                  <a:lnTo>
                    <a:pt x="12872" y="6878"/>
                  </a:lnTo>
                  <a:lnTo>
                    <a:pt x="12936" y="6814"/>
                  </a:lnTo>
                  <a:lnTo>
                    <a:pt x="12974" y="6725"/>
                  </a:lnTo>
                  <a:lnTo>
                    <a:pt x="13013" y="6635"/>
                  </a:lnTo>
                  <a:lnTo>
                    <a:pt x="13013" y="6545"/>
                  </a:lnTo>
                  <a:lnTo>
                    <a:pt x="13013" y="6443"/>
                  </a:lnTo>
                  <a:lnTo>
                    <a:pt x="12974" y="6353"/>
                  </a:lnTo>
                  <a:lnTo>
                    <a:pt x="12936" y="6263"/>
                  </a:lnTo>
                  <a:lnTo>
                    <a:pt x="12872" y="6199"/>
                  </a:lnTo>
                  <a:lnTo>
                    <a:pt x="12808" y="6135"/>
                  </a:lnTo>
                  <a:lnTo>
                    <a:pt x="12718" y="6097"/>
                  </a:lnTo>
                  <a:lnTo>
                    <a:pt x="12629" y="6059"/>
                  </a:lnTo>
                  <a:lnTo>
                    <a:pt x="974" y="6059"/>
                  </a:lnTo>
                  <a:lnTo>
                    <a:pt x="974" y="487"/>
                  </a:lnTo>
                  <a:lnTo>
                    <a:pt x="974" y="385"/>
                  </a:lnTo>
                  <a:lnTo>
                    <a:pt x="935" y="295"/>
                  </a:lnTo>
                  <a:lnTo>
                    <a:pt x="897" y="218"/>
                  </a:lnTo>
                  <a:lnTo>
                    <a:pt x="833" y="141"/>
                  </a:lnTo>
                  <a:lnTo>
                    <a:pt x="769" y="77"/>
                  </a:lnTo>
                  <a:lnTo>
                    <a:pt x="679" y="39"/>
                  </a:lnTo>
                  <a:lnTo>
                    <a:pt x="589" y="1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1896;p37">
              <a:extLst>
                <a:ext uri="{FF2B5EF4-FFF2-40B4-BE49-F238E27FC236}">
                  <a16:creationId xmlns:a16="http://schemas.microsoft.com/office/drawing/2014/main" id="{ABA40FF8-2051-6189-B2DE-28ACCDB754D7}"/>
                </a:ext>
              </a:extLst>
            </p:cNvPr>
            <p:cNvSpPr/>
            <p:nvPr/>
          </p:nvSpPr>
          <p:spPr>
            <a:xfrm>
              <a:off x="1382575" y="555100"/>
              <a:ext cx="204950" cy="139650"/>
            </a:xfrm>
            <a:custGeom>
              <a:avLst/>
              <a:gdLst/>
              <a:ahLst/>
              <a:cxnLst/>
              <a:rect l="l" t="t" r="r" b="b"/>
              <a:pathLst>
                <a:path w="8198" h="5586" extrusionOk="0">
                  <a:moveTo>
                    <a:pt x="449" y="1"/>
                  </a:moveTo>
                  <a:lnTo>
                    <a:pt x="359" y="14"/>
                  </a:lnTo>
                  <a:lnTo>
                    <a:pt x="270" y="52"/>
                  </a:lnTo>
                  <a:lnTo>
                    <a:pt x="180" y="103"/>
                  </a:lnTo>
                  <a:lnTo>
                    <a:pt x="116" y="180"/>
                  </a:lnTo>
                  <a:lnTo>
                    <a:pt x="52" y="257"/>
                  </a:lnTo>
                  <a:lnTo>
                    <a:pt x="13" y="334"/>
                  </a:lnTo>
                  <a:lnTo>
                    <a:pt x="1" y="436"/>
                  </a:lnTo>
                  <a:lnTo>
                    <a:pt x="1" y="526"/>
                  </a:lnTo>
                  <a:lnTo>
                    <a:pt x="13" y="616"/>
                  </a:lnTo>
                  <a:lnTo>
                    <a:pt x="52" y="705"/>
                  </a:lnTo>
                  <a:lnTo>
                    <a:pt x="103" y="795"/>
                  </a:lnTo>
                  <a:lnTo>
                    <a:pt x="3753" y="5406"/>
                  </a:lnTo>
                  <a:lnTo>
                    <a:pt x="3830" y="5483"/>
                  </a:lnTo>
                  <a:lnTo>
                    <a:pt x="3920" y="5534"/>
                  </a:lnTo>
                  <a:lnTo>
                    <a:pt x="4022" y="5572"/>
                  </a:lnTo>
                  <a:lnTo>
                    <a:pt x="4138" y="5585"/>
                  </a:lnTo>
                  <a:lnTo>
                    <a:pt x="7724" y="5585"/>
                  </a:lnTo>
                  <a:lnTo>
                    <a:pt x="7813" y="5572"/>
                  </a:lnTo>
                  <a:lnTo>
                    <a:pt x="7903" y="5547"/>
                  </a:lnTo>
                  <a:lnTo>
                    <a:pt x="7993" y="5508"/>
                  </a:lnTo>
                  <a:lnTo>
                    <a:pt x="8057" y="5444"/>
                  </a:lnTo>
                  <a:lnTo>
                    <a:pt x="8121" y="5367"/>
                  </a:lnTo>
                  <a:lnTo>
                    <a:pt x="8159" y="5290"/>
                  </a:lnTo>
                  <a:lnTo>
                    <a:pt x="8198" y="5201"/>
                  </a:lnTo>
                  <a:lnTo>
                    <a:pt x="8198" y="5098"/>
                  </a:lnTo>
                  <a:lnTo>
                    <a:pt x="8198" y="4996"/>
                  </a:lnTo>
                  <a:lnTo>
                    <a:pt x="8159" y="4906"/>
                  </a:lnTo>
                  <a:lnTo>
                    <a:pt x="8121" y="4829"/>
                  </a:lnTo>
                  <a:lnTo>
                    <a:pt x="8057" y="4753"/>
                  </a:lnTo>
                  <a:lnTo>
                    <a:pt x="7993" y="4701"/>
                  </a:lnTo>
                  <a:lnTo>
                    <a:pt x="7903" y="4650"/>
                  </a:lnTo>
                  <a:lnTo>
                    <a:pt x="7813" y="4624"/>
                  </a:lnTo>
                  <a:lnTo>
                    <a:pt x="7724" y="4612"/>
                  </a:lnTo>
                  <a:lnTo>
                    <a:pt x="4368" y="4612"/>
                  </a:lnTo>
                  <a:lnTo>
                    <a:pt x="859" y="180"/>
                  </a:lnTo>
                  <a:lnTo>
                    <a:pt x="795" y="116"/>
                  </a:lnTo>
                  <a:lnTo>
                    <a:pt x="718" y="65"/>
                  </a:lnTo>
                  <a:lnTo>
                    <a:pt x="628" y="2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1897;p37">
              <a:extLst>
                <a:ext uri="{FF2B5EF4-FFF2-40B4-BE49-F238E27FC236}">
                  <a16:creationId xmlns:a16="http://schemas.microsoft.com/office/drawing/2014/main" id="{49EDD4B9-DD50-3E58-269F-82E539CBFC01}"/>
                </a:ext>
              </a:extLst>
            </p:cNvPr>
            <p:cNvSpPr/>
            <p:nvPr/>
          </p:nvSpPr>
          <p:spPr>
            <a:xfrm>
              <a:off x="1286200" y="717775"/>
              <a:ext cx="120425" cy="148600"/>
            </a:xfrm>
            <a:custGeom>
              <a:avLst/>
              <a:gdLst/>
              <a:ahLst/>
              <a:cxnLst/>
              <a:rect l="l" t="t" r="r" b="b"/>
              <a:pathLst>
                <a:path w="4817" h="5944" extrusionOk="0">
                  <a:moveTo>
                    <a:pt x="449" y="0"/>
                  </a:moveTo>
                  <a:lnTo>
                    <a:pt x="359" y="26"/>
                  </a:lnTo>
                  <a:lnTo>
                    <a:pt x="269" y="51"/>
                  </a:lnTo>
                  <a:lnTo>
                    <a:pt x="180" y="103"/>
                  </a:lnTo>
                  <a:lnTo>
                    <a:pt x="116" y="180"/>
                  </a:lnTo>
                  <a:lnTo>
                    <a:pt x="65" y="256"/>
                  </a:lnTo>
                  <a:lnTo>
                    <a:pt x="26" y="333"/>
                  </a:lnTo>
                  <a:lnTo>
                    <a:pt x="1" y="423"/>
                  </a:lnTo>
                  <a:lnTo>
                    <a:pt x="1" y="525"/>
                  </a:lnTo>
                  <a:lnTo>
                    <a:pt x="13" y="615"/>
                  </a:lnTo>
                  <a:lnTo>
                    <a:pt x="52" y="705"/>
                  </a:lnTo>
                  <a:lnTo>
                    <a:pt x="103" y="782"/>
                  </a:lnTo>
                  <a:lnTo>
                    <a:pt x="3958" y="5764"/>
                  </a:lnTo>
                  <a:lnTo>
                    <a:pt x="4035" y="5841"/>
                  </a:lnTo>
                  <a:lnTo>
                    <a:pt x="4125" y="5905"/>
                  </a:lnTo>
                  <a:lnTo>
                    <a:pt x="4227" y="5930"/>
                  </a:lnTo>
                  <a:lnTo>
                    <a:pt x="4342" y="5943"/>
                  </a:lnTo>
                  <a:lnTo>
                    <a:pt x="4419" y="5943"/>
                  </a:lnTo>
                  <a:lnTo>
                    <a:pt x="4496" y="5917"/>
                  </a:lnTo>
                  <a:lnTo>
                    <a:pt x="4560" y="5892"/>
                  </a:lnTo>
                  <a:lnTo>
                    <a:pt x="4637" y="5841"/>
                  </a:lnTo>
                  <a:lnTo>
                    <a:pt x="4701" y="5777"/>
                  </a:lnTo>
                  <a:lnTo>
                    <a:pt x="4765" y="5700"/>
                  </a:lnTo>
                  <a:lnTo>
                    <a:pt x="4803" y="5610"/>
                  </a:lnTo>
                  <a:lnTo>
                    <a:pt x="4816" y="5520"/>
                  </a:lnTo>
                  <a:lnTo>
                    <a:pt x="4816" y="5431"/>
                  </a:lnTo>
                  <a:lnTo>
                    <a:pt x="4803" y="5341"/>
                  </a:lnTo>
                  <a:lnTo>
                    <a:pt x="4778" y="5251"/>
                  </a:lnTo>
                  <a:lnTo>
                    <a:pt x="4727" y="5162"/>
                  </a:lnTo>
                  <a:lnTo>
                    <a:pt x="871" y="192"/>
                  </a:lnTo>
                  <a:lnTo>
                    <a:pt x="795" y="116"/>
                  </a:lnTo>
                  <a:lnTo>
                    <a:pt x="718" y="64"/>
                  </a:lnTo>
                  <a:lnTo>
                    <a:pt x="628" y="26"/>
                  </a:lnTo>
                  <a:lnTo>
                    <a:pt x="538" y="13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1898;p37">
              <a:extLst>
                <a:ext uri="{FF2B5EF4-FFF2-40B4-BE49-F238E27FC236}">
                  <a16:creationId xmlns:a16="http://schemas.microsoft.com/office/drawing/2014/main" id="{BB7A3432-FE49-3025-A10D-11DADE97580C}"/>
                </a:ext>
              </a:extLst>
            </p:cNvPr>
            <p:cNvSpPr/>
            <p:nvPr/>
          </p:nvSpPr>
          <p:spPr>
            <a:xfrm>
              <a:off x="1684200" y="1149400"/>
              <a:ext cx="111125" cy="186375"/>
            </a:xfrm>
            <a:custGeom>
              <a:avLst/>
              <a:gdLst/>
              <a:ahLst/>
              <a:cxnLst/>
              <a:rect l="l" t="t" r="r" b="b"/>
              <a:pathLst>
                <a:path w="4445" h="7455" extrusionOk="0">
                  <a:moveTo>
                    <a:pt x="436" y="0"/>
                  </a:moveTo>
                  <a:lnTo>
                    <a:pt x="346" y="13"/>
                  </a:lnTo>
                  <a:lnTo>
                    <a:pt x="257" y="52"/>
                  </a:lnTo>
                  <a:lnTo>
                    <a:pt x="167" y="116"/>
                  </a:lnTo>
                  <a:lnTo>
                    <a:pt x="103" y="180"/>
                  </a:lnTo>
                  <a:lnTo>
                    <a:pt x="52" y="256"/>
                  </a:lnTo>
                  <a:lnTo>
                    <a:pt x="13" y="346"/>
                  </a:lnTo>
                  <a:lnTo>
                    <a:pt x="1" y="436"/>
                  </a:lnTo>
                  <a:lnTo>
                    <a:pt x="1" y="525"/>
                  </a:lnTo>
                  <a:lnTo>
                    <a:pt x="13" y="628"/>
                  </a:lnTo>
                  <a:lnTo>
                    <a:pt x="52" y="718"/>
                  </a:lnTo>
                  <a:lnTo>
                    <a:pt x="3536" y="7198"/>
                  </a:lnTo>
                  <a:lnTo>
                    <a:pt x="3574" y="7250"/>
                  </a:lnTo>
                  <a:lnTo>
                    <a:pt x="3612" y="7301"/>
                  </a:lnTo>
                  <a:lnTo>
                    <a:pt x="3664" y="7352"/>
                  </a:lnTo>
                  <a:lnTo>
                    <a:pt x="3715" y="7390"/>
                  </a:lnTo>
                  <a:lnTo>
                    <a:pt x="3779" y="7416"/>
                  </a:lnTo>
                  <a:lnTo>
                    <a:pt x="3830" y="7442"/>
                  </a:lnTo>
                  <a:lnTo>
                    <a:pt x="3894" y="7454"/>
                  </a:lnTo>
                  <a:lnTo>
                    <a:pt x="3958" y="7454"/>
                  </a:lnTo>
                  <a:lnTo>
                    <a:pt x="4086" y="7442"/>
                  </a:lnTo>
                  <a:lnTo>
                    <a:pt x="4189" y="7390"/>
                  </a:lnTo>
                  <a:lnTo>
                    <a:pt x="4278" y="7339"/>
                  </a:lnTo>
                  <a:lnTo>
                    <a:pt x="4343" y="7275"/>
                  </a:lnTo>
                  <a:lnTo>
                    <a:pt x="4394" y="7198"/>
                  </a:lnTo>
                  <a:lnTo>
                    <a:pt x="4432" y="7109"/>
                  </a:lnTo>
                  <a:lnTo>
                    <a:pt x="4445" y="7019"/>
                  </a:lnTo>
                  <a:lnTo>
                    <a:pt x="4445" y="6917"/>
                  </a:lnTo>
                  <a:lnTo>
                    <a:pt x="4432" y="6827"/>
                  </a:lnTo>
                  <a:lnTo>
                    <a:pt x="4394" y="6737"/>
                  </a:lnTo>
                  <a:lnTo>
                    <a:pt x="910" y="256"/>
                  </a:lnTo>
                  <a:lnTo>
                    <a:pt x="859" y="167"/>
                  </a:lnTo>
                  <a:lnTo>
                    <a:pt x="795" y="103"/>
                  </a:lnTo>
                  <a:lnTo>
                    <a:pt x="705" y="52"/>
                  </a:lnTo>
                  <a:lnTo>
                    <a:pt x="628" y="1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1899;p37">
              <a:extLst>
                <a:ext uri="{FF2B5EF4-FFF2-40B4-BE49-F238E27FC236}">
                  <a16:creationId xmlns:a16="http://schemas.microsoft.com/office/drawing/2014/main" id="{83B0E249-B5AE-FC4E-6B71-3A82117533F4}"/>
                </a:ext>
              </a:extLst>
            </p:cNvPr>
            <p:cNvSpPr/>
            <p:nvPr/>
          </p:nvSpPr>
          <p:spPr>
            <a:xfrm>
              <a:off x="1399875" y="986725"/>
              <a:ext cx="244650" cy="379150"/>
            </a:xfrm>
            <a:custGeom>
              <a:avLst/>
              <a:gdLst/>
              <a:ahLst/>
              <a:cxnLst/>
              <a:rect l="l" t="t" r="r" b="b"/>
              <a:pathLst>
                <a:path w="9786" h="15166" extrusionOk="0">
                  <a:moveTo>
                    <a:pt x="487" y="1"/>
                  </a:moveTo>
                  <a:lnTo>
                    <a:pt x="385" y="14"/>
                  </a:lnTo>
                  <a:lnTo>
                    <a:pt x="295" y="39"/>
                  </a:lnTo>
                  <a:lnTo>
                    <a:pt x="218" y="91"/>
                  </a:lnTo>
                  <a:lnTo>
                    <a:pt x="141" y="142"/>
                  </a:lnTo>
                  <a:lnTo>
                    <a:pt x="90" y="219"/>
                  </a:lnTo>
                  <a:lnTo>
                    <a:pt x="39" y="295"/>
                  </a:lnTo>
                  <a:lnTo>
                    <a:pt x="13" y="385"/>
                  </a:lnTo>
                  <a:lnTo>
                    <a:pt x="0" y="488"/>
                  </a:lnTo>
                  <a:lnTo>
                    <a:pt x="0" y="6354"/>
                  </a:lnTo>
                  <a:lnTo>
                    <a:pt x="13" y="6456"/>
                  </a:lnTo>
                  <a:lnTo>
                    <a:pt x="39" y="6546"/>
                  </a:lnTo>
                  <a:lnTo>
                    <a:pt x="90" y="6635"/>
                  </a:lnTo>
                  <a:lnTo>
                    <a:pt x="141" y="6699"/>
                  </a:lnTo>
                  <a:lnTo>
                    <a:pt x="218" y="6763"/>
                  </a:lnTo>
                  <a:lnTo>
                    <a:pt x="295" y="6802"/>
                  </a:lnTo>
                  <a:lnTo>
                    <a:pt x="385" y="6827"/>
                  </a:lnTo>
                  <a:lnTo>
                    <a:pt x="487" y="6840"/>
                  </a:lnTo>
                  <a:lnTo>
                    <a:pt x="4829" y="6840"/>
                  </a:lnTo>
                  <a:lnTo>
                    <a:pt x="8863" y="14896"/>
                  </a:lnTo>
                  <a:lnTo>
                    <a:pt x="8902" y="14960"/>
                  </a:lnTo>
                  <a:lnTo>
                    <a:pt x="8940" y="15012"/>
                  </a:lnTo>
                  <a:lnTo>
                    <a:pt x="8991" y="15063"/>
                  </a:lnTo>
                  <a:lnTo>
                    <a:pt x="9043" y="15101"/>
                  </a:lnTo>
                  <a:lnTo>
                    <a:pt x="9107" y="15127"/>
                  </a:lnTo>
                  <a:lnTo>
                    <a:pt x="9171" y="15153"/>
                  </a:lnTo>
                  <a:lnTo>
                    <a:pt x="9235" y="15165"/>
                  </a:lnTo>
                  <a:lnTo>
                    <a:pt x="9299" y="15165"/>
                  </a:lnTo>
                  <a:lnTo>
                    <a:pt x="9414" y="15153"/>
                  </a:lnTo>
                  <a:lnTo>
                    <a:pt x="9517" y="15114"/>
                  </a:lnTo>
                  <a:lnTo>
                    <a:pt x="9593" y="15063"/>
                  </a:lnTo>
                  <a:lnTo>
                    <a:pt x="9670" y="14999"/>
                  </a:lnTo>
                  <a:lnTo>
                    <a:pt x="9721" y="14922"/>
                  </a:lnTo>
                  <a:lnTo>
                    <a:pt x="9760" y="14832"/>
                  </a:lnTo>
                  <a:lnTo>
                    <a:pt x="9786" y="14743"/>
                  </a:lnTo>
                  <a:lnTo>
                    <a:pt x="9786" y="14653"/>
                  </a:lnTo>
                  <a:lnTo>
                    <a:pt x="9773" y="14551"/>
                  </a:lnTo>
                  <a:lnTo>
                    <a:pt x="9734" y="14461"/>
                  </a:lnTo>
                  <a:lnTo>
                    <a:pt x="5559" y="6136"/>
                  </a:lnTo>
                  <a:lnTo>
                    <a:pt x="5533" y="6085"/>
                  </a:lnTo>
                  <a:lnTo>
                    <a:pt x="5482" y="6033"/>
                  </a:lnTo>
                  <a:lnTo>
                    <a:pt x="5431" y="5982"/>
                  </a:lnTo>
                  <a:lnTo>
                    <a:pt x="5380" y="5944"/>
                  </a:lnTo>
                  <a:lnTo>
                    <a:pt x="5328" y="5918"/>
                  </a:lnTo>
                  <a:lnTo>
                    <a:pt x="5264" y="5892"/>
                  </a:lnTo>
                  <a:lnTo>
                    <a:pt x="5200" y="5880"/>
                  </a:lnTo>
                  <a:lnTo>
                    <a:pt x="5123" y="5867"/>
                  </a:lnTo>
                  <a:lnTo>
                    <a:pt x="974" y="5867"/>
                  </a:lnTo>
                  <a:lnTo>
                    <a:pt x="974" y="488"/>
                  </a:lnTo>
                  <a:lnTo>
                    <a:pt x="961" y="385"/>
                  </a:lnTo>
                  <a:lnTo>
                    <a:pt x="935" y="295"/>
                  </a:lnTo>
                  <a:lnTo>
                    <a:pt x="897" y="219"/>
                  </a:lnTo>
                  <a:lnTo>
                    <a:pt x="833" y="142"/>
                  </a:lnTo>
                  <a:lnTo>
                    <a:pt x="756" y="91"/>
                  </a:lnTo>
                  <a:lnTo>
                    <a:pt x="679" y="39"/>
                  </a:lnTo>
                  <a:lnTo>
                    <a:pt x="589" y="1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1900;p37">
              <a:extLst>
                <a:ext uri="{FF2B5EF4-FFF2-40B4-BE49-F238E27FC236}">
                  <a16:creationId xmlns:a16="http://schemas.microsoft.com/office/drawing/2014/main" id="{6BE9803C-9F70-98C0-8D91-C853CC906D2D}"/>
                </a:ext>
              </a:extLst>
            </p:cNvPr>
            <p:cNvSpPr/>
            <p:nvPr/>
          </p:nvSpPr>
          <p:spPr>
            <a:xfrm>
              <a:off x="1920500" y="1064550"/>
              <a:ext cx="24375" cy="166850"/>
            </a:xfrm>
            <a:custGeom>
              <a:avLst/>
              <a:gdLst/>
              <a:ahLst/>
              <a:cxnLst/>
              <a:rect l="l" t="t" r="r" b="b"/>
              <a:pathLst>
                <a:path w="975" h="6674" extrusionOk="0">
                  <a:moveTo>
                    <a:pt x="488" y="0"/>
                  </a:moveTo>
                  <a:lnTo>
                    <a:pt x="385" y="13"/>
                  </a:lnTo>
                  <a:lnTo>
                    <a:pt x="295" y="39"/>
                  </a:lnTo>
                  <a:lnTo>
                    <a:pt x="219" y="90"/>
                  </a:lnTo>
                  <a:lnTo>
                    <a:pt x="142" y="141"/>
                  </a:lnTo>
                  <a:lnTo>
                    <a:pt x="91" y="218"/>
                  </a:lnTo>
                  <a:lnTo>
                    <a:pt x="39" y="295"/>
                  </a:lnTo>
                  <a:lnTo>
                    <a:pt x="14" y="384"/>
                  </a:lnTo>
                  <a:lnTo>
                    <a:pt x="1" y="487"/>
                  </a:lnTo>
                  <a:lnTo>
                    <a:pt x="1" y="6186"/>
                  </a:lnTo>
                  <a:lnTo>
                    <a:pt x="14" y="6289"/>
                  </a:lnTo>
                  <a:lnTo>
                    <a:pt x="39" y="6379"/>
                  </a:lnTo>
                  <a:lnTo>
                    <a:pt x="91" y="6468"/>
                  </a:lnTo>
                  <a:lnTo>
                    <a:pt x="142" y="6532"/>
                  </a:lnTo>
                  <a:lnTo>
                    <a:pt x="219" y="6596"/>
                  </a:lnTo>
                  <a:lnTo>
                    <a:pt x="295" y="6635"/>
                  </a:lnTo>
                  <a:lnTo>
                    <a:pt x="385" y="6673"/>
                  </a:lnTo>
                  <a:lnTo>
                    <a:pt x="590" y="6673"/>
                  </a:lnTo>
                  <a:lnTo>
                    <a:pt x="680" y="6635"/>
                  </a:lnTo>
                  <a:lnTo>
                    <a:pt x="757" y="6596"/>
                  </a:lnTo>
                  <a:lnTo>
                    <a:pt x="833" y="6532"/>
                  </a:lnTo>
                  <a:lnTo>
                    <a:pt x="897" y="6468"/>
                  </a:lnTo>
                  <a:lnTo>
                    <a:pt x="936" y="6379"/>
                  </a:lnTo>
                  <a:lnTo>
                    <a:pt x="961" y="6289"/>
                  </a:lnTo>
                  <a:lnTo>
                    <a:pt x="974" y="6186"/>
                  </a:lnTo>
                  <a:lnTo>
                    <a:pt x="974" y="487"/>
                  </a:lnTo>
                  <a:lnTo>
                    <a:pt x="961" y="384"/>
                  </a:lnTo>
                  <a:lnTo>
                    <a:pt x="936" y="295"/>
                  </a:lnTo>
                  <a:lnTo>
                    <a:pt x="897" y="218"/>
                  </a:lnTo>
                  <a:lnTo>
                    <a:pt x="833" y="141"/>
                  </a:lnTo>
                  <a:lnTo>
                    <a:pt x="757" y="90"/>
                  </a:lnTo>
                  <a:lnTo>
                    <a:pt x="680" y="39"/>
                  </a:lnTo>
                  <a:lnTo>
                    <a:pt x="590" y="1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1901;p37">
              <a:extLst>
                <a:ext uri="{FF2B5EF4-FFF2-40B4-BE49-F238E27FC236}">
                  <a16:creationId xmlns:a16="http://schemas.microsoft.com/office/drawing/2014/main" id="{22699FD9-39F5-561F-4A10-5536366BC708}"/>
                </a:ext>
              </a:extLst>
            </p:cNvPr>
            <p:cNvSpPr/>
            <p:nvPr/>
          </p:nvSpPr>
          <p:spPr>
            <a:xfrm>
              <a:off x="1386100" y="972975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36" y="0"/>
                  </a:moveTo>
                  <a:lnTo>
                    <a:pt x="833" y="26"/>
                  </a:lnTo>
                  <a:lnTo>
                    <a:pt x="731" y="51"/>
                  </a:lnTo>
                  <a:lnTo>
                    <a:pt x="628" y="77"/>
                  </a:lnTo>
                  <a:lnTo>
                    <a:pt x="538" y="128"/>
                  </a:lnTo>
                  <a:lnTo>
                    <a:pt x="462" y="179"/>
                  </a:lnTo>
                  <a:lnTo>
                    <a:pt x="372" y="231"/>
                  </a:lnTo>
                  <a:lnTo>
                    <a:pt x="308" y="308"/>
                  </a:lnTo>
                  <a:lnTo>
                    <a:pt x="231" y="372"/>
                  </a:lnTo>
                  <a:lnTo>
                    <a:pt x="180" y="461"/>
                  </a:lnTo>
                  <a:lnTo>
                    <a:pt x="129" y="538"/>
                  </a:lnTo>
                  <a:lnTo>
                    <a:pt x="77" y="628"/>
                  </a:lnTo>
                  <a:lnTo>
                    <a:pt x="52" y="730"/>
                  </a:lnTo>
                  <a:lnTo>
                    <a:pt x="26" y="833"/>
                  </a:lnTo>
                  <a:lnTo>
                    <a:pt x="1" y="935"/>
                  </a:lnTo>
                  <a:lnTo>
                    <a:pt x="1" y="1038"/>
                  </a:lnTo>
                  <a:lnTo>
                    <a:pt x="1" y="1140"/>
                  </a:lnTo>
                  <a:lnTo>
                    <a:pt x="26" y="1242"/>
                  </a:lnTo>
                  <a:lnTo>
                    <a:pt x="52" y="1345"/>
                  </a:lnTo>
                  <a:lnTo>
                    <a:pt x="77" y="1447"/>
                  </a:lnTo>
                  <a:lnTo>
                    <a:pt x="129" y="1537"/>
                  </a:lnTo>
                  <a:lnTo>
                    <a:pt x="180" y="1614"/>
                  </a:lnTo>
                  <a:lnTo>
                    <a:pt x="231" y="1704"/>
                  </a:lnTo>
                  <a:lnTo>
                    <a:pt x="308" y="1768"/>
                  </a:lnTo>
                  <a:lnTo>
                    <a:pt x="372" y="1844"/>
                  </a:lnTo>
                  <a:lnTo>
                    <a:pt x="462" y="1896"/>
                  </a:lnTo>
                  <a:lnTo>
                    <a:pt x="538" y="1947"/>
                  </a:lnTo>
                  <a:lnTo>
                    <a:pt x="628" y="1998"/>
                  </a:lnTo>
                  <a:lnTo>
                    <a:pt x="731" y="2037"/>
                  </a:lnTo>
                  <a:lnTo>
                    <a:pt x="833" y="2062"/>
                  </a:lnTo>
                  <a:lnTo>
                    <a:pt x="936" y="2075"/>
                  </a:lnTo>
                  <a:lnTo>
                    <a:pt x="1140" y="2075"/>
                  </a:lnTo>
                  <a:lnTo>
                    <a:pt x="1243" y="2062"/>
                  </a:lnTo>
                  <a:lnTo>
                    <a:pt x="1345" y="2037"/>
                  </a:lnTo>
                  <a:lnTo>
                    <a:pt x="1448" y="1998"/>
                  </a:lnTo>
                  <a:lnTo>
                    <a:pt x="1538" y="1947"/>
                  </a:lnTo>
                  <a:lnTo>
                    <a:pt x="1614" y="1896"/>
                  </a:lnTo>
                  <a:lnTo>
                    <a:pt x="1704" y="1844"/>
                  </a:lnTo>
                  <a:lnTo>
                    <a:pt x="1781" y="1768"/>
                  </a:lnTo>
                  <a:lnTo>
                    <a:pt x="1845" y="1704"/>
                  </a:lnTo>
                  <a:lnTo>
                    <a:pt x="1896" y="1614"/>
                  </a:lnTo>
                  <a:lnTo>
                    <a:pt x="1947" y="1537"/>
                  </a:lnTo>
                  <a:lnTo>
                    <a:pt x="1999" y="1447"/>
                  </a:lnTo>
                  <a:lnTo>
                    <a:pt x="2037" y="1345"/>
                  </a:lnTo>
                  <a:lnTo>
                    <a:pt x="2063" y="1242"/>
                  </a:lnTo>
                  <a:lnTo>
                    <a:pt x="2075" y="1140"/>
                  </a:lnTo>
                  <a:lnTo>
                    <a:pt x="2075" y="1038"/>
                  </a:lnTo>
                  <a:lnTo>
                    <a:pt x="2075" y="935"/>
                  </a:lnTo>
                  <a:lnTo>
                    <a:pt x="2063" y="833"/>
                  </a:lnTo>
                  <a:lnTo>
                    <a:pt x="2037" y="730"/>
                  </a:lnTo>
                  <a:lnTo>
                    <a:pt x="1999" y="628"/>
                  </a:lnTo>
                  <a:lnTo>
                    <a:pt x="1947" y="538"/>
                  </a:lnTo>
                  <a:lnTo>
                    <a:pt x="1896" y="461"/>
                  </a:lnTo>
                  <a:lnTo>
                    <a:pt x="1845" y="372"/>
                  </a:lnTo>
                  <a:lnTo>
                    <a:pt x="1781" y="308"/>
                  </a:lnTo>
                  <a:lnTo>
                    <a:pt x="1704" y="231"/>
                  </a:lnTo>
                  <a:lnTo>
                    <a:pt x="1614" y="179"/>
                  </a:lnTo>
                  <a:lnTo>
                    <a:pt x="1538" y="128"/>
                  </a:lnTo>
                  <a:lnTo>
                    <a:pt x="1448" y="77"/>
                  </a:lnTo>
                  <a:lnTo>
                    <a:pt x="1345" y="51"/>
                  </a:lnTo>
                  <a:lnTo>
                    <a:pt x="1243" y="26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1902;p37">
              <a:extLst>
                <a:ext uri="{FF2B5EF4-FFF2-40B4-BE49-F238E27FC236}">
                  <a16:creationId xmlns:a16="http://schemas.microsoft.com/office/drawing/2014/main" id="{44327C1C-698E-C776-3400-114645008F7A}"/>
                </a:ext>
              </a:extLst>
            </p:cNvPr>
            <p:cNvSpPr/>
            <p:nvPr/>
          </p:nvSpPr>
          <p:spPr>
            <a:xfrm>
              <a:off x="1360175" y="818625"/>
              <a:ext cx="51875" cy="52225"/>
            </a:xfrm>
            <a:custGeom>
              <a:avLst/>
              <a:gdLst/>
              <a:ahLst/>
              <a:cxnLst/>
              <a:rect l="l" t="t" r="r" b="b"/>
              <a:pathLst>
                <a:path w="2075" h="2089" extrusionOk="0">
                  <a:moveTo>
                    <a:pt x="1038" y="1"/>
                  </a:moveTo>
                  <a:lnTo>
                    <a:pt x="935" y="14"/>
                  </a:lnTo>
                  <a:lnTo>
                    <a:pt x="833" y="26"/>
                  </a:lnTo>
                  <a:lnTo>
                    <a:pt x="730" y="52"/>
                  </a:lnTo>
                  <a:lnTo>
                    <a:pt x="628" y="90"/>
                  </a:lnTo>
                  <a:lnTo>
                    <a:pt x="538" y="129"/>
                  </a:lnTo>
                  <a:lnTo>
                    <a:pt x="448" y="180"/>
                  </a:lnTo>
                  <a:lnTo>
                    <a:pt x="372" y="244"/>
                  </a:lnTo>
                  <a:lnTo>
                    <a:pt x="295" y="308"/>
                  </a:lnTo>
                  <a:lnTo>
                    <a:pt x="231" y="385"/>
                  </a:lnTo>
                  <a:lnTo>
                    <a:pt x="179" y="462"/>
                  </a:lnTo>
                  <a:lnTo>
                    <a:pt x="128" y="551"/>
                  </a:lnTo>
                  <a:lnTo>
                    <a:pt x="77" y="641"/>
                  </a:lnTo>
                  <a:lnTo>
                    <a:pt x="39" y="731"/>
                  </a:lnTo>
                  <a:lnTo>
                    <a:pt x="13" y="833"/>
                  </a:lnTo>
                  <a:lnTo>
                    <a:pt x="0" y="936"/>
                  </a:lnTo>
                  <a:lnTo>
                    <a:pt x="0" y="1038"/>
                  </a:lnTo>
                  <a:lnTo>
                    <a:pt x="0" y="1153"/>
                  </a:lnTo>
                  <a:lnTo>
                    <a:pt x="13" y="1256"/>
                  </a:lnTo>
                  <a:lnTo>
                    <a:pt x="39" y="1358"/>
                  </a:lnTo>
                  <a:lnTo>
                    <a:pt x="77" y="1448"/>
                  </a:lnTo>
                  <a:lnTo>
                    <a:pt x="128" y="1538"/>
                  </a:lnTo>
                  <a:lnTo>
                    <a:pt x="179" y="1627"/>
                  </a:lnTo>
                  <a:lnTo>
                    <a:pt x="231" y="1704"/>
                  </a:lnTo>
                  <a:lnTo>
                    <a:pt x="295" y="1781"/>
                  </a:lnTo>
                  <a:lnTo>
                    <a:pt x="372" y="1845"/>
                  </a:lnTo>
                  <a:lnTo>
                    <a:pt x="448" y="1909"/>
                  </a:lnTo>
                  <a:lnTo>
                    <a:pt x="538" y="1960"/>
                  </a:lnTo>
                  <a:lnTo>
                    <a:pt x="628" y="1999"/>
                  </a:lnTo>
                  <a:lnTo>
                    <a:pt x="730" y="2037"/>
                  </a:lnTo>
                  <a:lnTo>
                    <a:pt x="833" y="2063"/>
                  </a:lnTo>
                  <a:lnTo>
                    <a:pt x="935" y="2076"/>
                  </a:lnTo>
                  <a:lnTo>
                    <a:pt x="1038" y="2088"/>
                  </a:lnTo>
                  <a:lnTo>
                    <a:pt x="1140" y="2076"/>
                  </a:lnTo>
                  <a:lnTo>
                    <a:pt x="1242" y="2063"/>
                  </a:lnTo>
                  <a:lnTo>
                    <a:pt x="1345" y="2037"/>
                  </a:lnTo>
                  <a:lnTo>
                    <a:pt x="1447" y="1999"/>
                  </a:lnTo>
                  <a:lnTo>
                    <a:pt x="1537" y="1960"/>
                  </a:lnTo>
                  <a:lnTo>
                    <a:pt x="1614" y="1909"/>
                  </a:lnTo>
                  <a:lnTo>
                    <a:pt x="1704" y="1845"/>
                  </a:lnTo>
                  <a:lnTo>
                    <a:pt x="1768" y="1781"/>
                  </a:lnTo>
                  <a:lnTo>
                    <a:pt x="1844" y="1704"/>
                  </a:lnTo>
                  <a:lnTo>
                    <a:pt x="1896" y="1627"/>
                  </a:lnTo>
                  <a:lnTo>
                    <a:pt x="1947" y="1538"/>
                  </a:lnTo>
                  <a:lnTo>
                    <a:pt x="1998" y="1448"/>
                  </a:lnTo>
                  <a:lnTo>
                    <a:pt x="2024" y="1358"/>
                  </a:lnTo>
                  <a:lnTo>
                    <a:pt x="2049" y="1256"/>
                  </a:lnTo>
                  <a:lnTo>
                    <a:pt x="2075" y="1153"/>
                  </a:lnTo>
                  <a:lnTo>
                    <a:pt x="2075" y="1038"/>
                  </a:lnTo>
                  <a:lnTo>
                    <a:pt x="2075" y="936"/>
                  </a:lnTo>
                  <a:lnTo>
                    <a:pt x="2049" y="833"/>
                  </a:lnTo>
                  <a:lnTo>
                    <a:pt x="2024" y="731"/>
                  </a:lnTo>
                  <a:lnTo>
                    <a:pt x="1998" y="641"/>
                  </a:lnTo>
                  <a:lnTo>
                    <a:pt x="1947" y="551"/>
                  </a:lnTo>
                  <a:lnTo>
                    <a:pt x="1896" y="462"/>
                  </a:lnTo>
                  <a:lnTo>
                    <a:pt x="1844" y="385"/>
                  </a:lnTo>
                  <a:lnTo>
                    <a:pt x="1768" y="308"/>
                  </a:lnTo>
                  <a:lnTo>
                    <a:pt x="1704" y="244"/>
                  </a:lnTo>
                  <a:lnTo>
                    <a:pt x="1614" y="180"/>
                  </a:lnTo>
                  <a:lnTo>
                    <a:pt x="1537" y="129"/>
                  </a:lnTo>
                  <a:lnTo>
                    <a:pt x="1447" y="90"/>
                  </a:lnTo>
                  <a:lnTo>
                    <a:pt x="1345" y="52"/>
                  </a:lnTo>
                  <a:lnTo>
                    <a:pt x="1242" y="26"/>
                  </a:lnTo>
                  <a:lnTo>
                    <a:pt x="1140" y="14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1903;p37">
              <a:extLst>
                <a:ext uri="{FF2B5EF4-FFF2-40B4-BE49-F238E27FC236}">
                  <a16:creationId xmlns:a16="http://schemas.microsoft.com/office/drawing/2014/main" id="{8BCC788B-1181-2A71-072D-CE10DFB38AD6}"/>
                </a:ext>
              </a:extLst>
            </p:cNvPr>
            <p:cNvSpPr/>
            <p:nvPr/>
          </p:nvSpPr>
          <p:spPr>
            <a:xfrm>
              <a:off x="1549400" y="656600"/>
              <a:ext cx="52225" cy="51900"/>
            </a:xfrm>
            <a:custGeom>
              <a:avLst/>
              <a:gdLst/>
              <a:ahLst/>
              <a:cxnLst/>
              <a:rect l="l" t="t" r="r" b="b"/>
              <a:pathLst>
                <a:path w="2089" h="2076" extrusionOk="0">
                  <a:moveTo>
                    <a:pt x="936" y="1"/>
                  </a:moveTo>
                  <a:lnTo>
                    <a:pt x="833" y="27"/>
                  </a:lnTo>
                  <a:lnTo>
                    <a:pt x="731" y="52"/>
                  </a:lnTo>
                  <a:lnTo>
                    <a:pt x="641" y="78"/>
                  </a:lnTo>
                  <a:lnTo>
                    <a:pt x="551" y="129"/>
                  </a:lnTo>
                  <a:lnTo>
                    <a:pt x="462" y="180"/>
                  </a:lnTo>
                  <a:lnTo>
                    <a:pt x="385" y="231"/>
                  </a:lnTo>
                  <a:lnTo>
                    <a:pt x="308" y="308"/>
                  </a:lnTo>
                  <a:lnTo>
                    <a:pt x="244" y="372"/>
                  </a:lnTo>
                  <a:lnTo>
                    <a:pt x="180" y="462"/>
                  </a:lnTo>
                  <a:lnTo>
                    <a:pt x="129" y="539"/>
                  </a:lnTo>
                  <a:lnTo>
                    <a:pt x="90" y="641"/>
                  </a:lnTo>
                  <a:lnTo>
                    <a:pt x="52" y="731"/>
                  </a:lnTo>
                  <a:lnTo>
                    <a:pt x="26" y="833"/>
                  </a:lnTo>
                  <a:lnTo>
                    <a:pt x="13" y="936"/>
                  </a:lnTo>
                  <a:lnTo>
                    <a:pt x="1" y="1038"/>
                  </a:lnTo>
                  <a:lnTo>
                    <a:pt x="13" y="1141"/>
                  </a:lnTo>
                  <a:lnTo>
                    <a:pt x="26" y="1243"/>
                  </a:lnTo>
                  <a:lnTo>
                    <a:pt x="52" y="1346"/>
                  </a:lnTo>
                  <a:lnTo>
                    <a:pt x="90" y="1448"/>
                  </a:lnTo>
                  <a:lnTo>
                    <a:pt x="129" y="1538"/>
                  </a:lnTo>
                  <a:lnTo>
                    <a:pt x="180" y="1628"/>
                  </a:lnTo>
                  <a:lnTo>
                    <a:pt x="244" y="1704"/>
                  </a:lnTo>
                  <a:lnTo>
                    <a:pt x="308" y="1781"/>
                  </a:lnTo>
                  <a:lnTo>
                    <a:pt x="385" y="1845"/>
                  </a:lnTo>
                  <a:lnTo>
                    <a:pt x="462" y="1896"/>
                  </a:lnTo>
                  <a:lnTo>
                    <a:pt x="551" y="1961"/>
                  </a:lnTo>
                  <a:lnTo>
                    <a:pt x="641" y="1999"/>
                  </a:lnTo>
                  <a:lnTo>
                    <a:pt x="731" y="2037"/>
                  </a:lnTo>
                  <a:lnTo>
                    <a:pt x="833" y="2063"/>
                  </a:lnTo>
                  <a:lnTo>
                    <a:pt x="936" y="2076"/>
                  </a:lnTo>
                  <a:lnTo>
                    <a:pt x="1153" y="2076"/>
                  </a:lnTo>
                  <a:lnTo>
                    <a:pt x="1256" y="2063"/>
                  </a:lnTo>
                  <a:lnTo>
                    <a:pt x="1358" y="2037"/>
                  </a:lnTo>
                  <a:lnTo>
                    <a:pt x="1448" y="1999"/>
                  </a:lnTo>
                  <a:lnTo>
                    <a:pt x="1538" y="1961"/>
                  </a:lnTo>
                  <a:lnTo>
                    <a:pt x="1627" y="1896"/>
                  </a:lnTo>
                  <a:lnTo>
                    <a:pt x="1704" y="1845"/>
                  </a:lnTo>
                  <a:lnTo>
                    <a:pt x="1781" y="1781"/>
                  </a:lnTo>
                  <a:lnTo>
                    <a:pt x="1845" y="1704"/>
                  </a:lnTo>
                  <a:lnTo>
                    <a:pt x="1909" y="1628"/>
                  </a:lnTo>
                  <a:lnTo>
                    <a:pt x="1960" y="1538"/>
                  </a:lnTo>
                  <a:lnTo>
                    <a:pt x="1999" y="1448"/>
                  </a:lnTo>
                  <a:lnTo>
                    <a:pt x="2037" y="1346"/>
                  </a:lnTo>
                  <a:lnTo>
                    <a:pt x="2063" y="1243"/>
                  </a:lnTo>
                  <a:lnTo>
                    <a:pt x="2075" y="1141"/>
                  </a:lnTo>
                  <a:lnTo>
                    <a:pt x="2088" y="1038"/>
                  </a:lnTo>
                  <a:lnTo>
                    <a:pt x="2075" y="936"/>
                  </a:lnTo>
                  <a:lnTo>
                    <a:pt x="2063" y="833"/>
                  </a:lnTo>
                  <a:lnTo>
                    <a:pt x="2037" y="731"/>
                  </a:lnTo>
                  <a:lnTo>
                    <a:pt x="1999" y="641"/>
                  </a:lnTo>
                  <a:lnTo>
                    <a:pt x="1960" y="539"/>
                  </a:lnTo>
                  <a:lnTo>
                    <a:pt x="1909" y="462"/>
                  </a:lnTo>
                  <a:lnTo>
                    <a:pt x="1845" y="372"/>
                  </a:lnTo>
                  <a:lnTo>
                    <a:pt x="1781" y="308"/>
                  </a:lnTo>
                  <a:lnTo>
                    <a:pt x="1704" y="231"/>
                  </a:lnTo>
                  <a:lnTo>
                    <a:pt x="1627" y="180"/>
                  </a:lnTo>
                  <a:lnTo>
                    <a:pt x="1538" y="129"/>
                  </a:lnTo>
                  <a:lnTo>
                    <a:pt x="1448" y="78"/>
                  </a:lnTo>
                  <a:lnTo>
                    <a:pt x="1358" y="52"/>
                  </a:lnTo>
                  <a:lnTo>
                    <a:pt x="1256" y="27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1904;p37">
              <a:extLst>
                <a:ext uri="{FF2B5EF4-FFF2-40B4-BE49-F238E27FC236}">
                  <a16:creationId xmlns:a16="http://schemas.microsoft.com/office/drawing/2014/main" id="{EFDCFA74-9F32-1923-83AB-E05FDFECC157}"/>
                </a:ext>
              </a:extLst>
            </p:cNvPr>
            <p:cNvSpPr/>
            <p:nvPr/>
          </p:nvSpPr>
          <p:spPr>
            <a:xfrm>
              <a:off x="1924025" y="569825"/>
              <a:ext cx="52225" cy="52225"/>
            </a:xfrm>
            <a:custGeom>
              <a:avLst/>
              <a:gdLst/>
              <a:ahLst/>
              <a:cxnLst/>
              <a:rect l="l" t="t" r="r" b="b"/>
              <a:pathLst>
                <a:path w="2089" h="2089" extrusionOk="0">
                  <a:moveTo>
                    <a:pt x="1051" y="1"/>
                  </a:moveTo>
                  <a:lnTo>
                    <a:pt x="936" y="14"/>
                  </a:lnTo>
                  <a:lnTo>
                    <a:pt x="833" y="27"/>
                  </a:lnTo>
                  <a:lnTo>
                    <a:pt x="731" y="52"/>
                  </a:lnTo>
                  <a:lnTo>
                    <a:pt x="641" y="91"/>
                  </a:lnTo>
                  <a:lnTo>
                    <a:pt x="551" y="129"/>
                  </a:lnTo>
                  <a:lnTo>
                    <a:pt x="462" y="180"/>
                  </a:lnTo>
                  <a:lnTo>
                    <a:pt x="385" y="244"/>
                  </a:lnTo>
                  <a:lnTo>
                    <a:pt x="308" y="308"/>
                  </a:lnTo>
                  <a:lnTo>
                    <a:pt x="244" y="385"/>
                  </a:lnTo>
                  <a:lnTo>
                    <a:pt x="180" y="462"/>
                  </a:lnTo>
                  <a:lnTo>
                    <a:pt x="129" y="552"/>
                  </a:lnTo>
                  <a:lnTo>
                    <a:pt x="90" y="641"/>
                  </a:lnTo>
                  <a:lnTo>
                    <a:pt x="52" y="731"/>
                  </a:lnTo>
                  <a:lnTo>
                    <a:pt x="26" y="833"/>
                  </a:lnTo>
                  <a:lnTo>
                    <a:pt x="14" y="936"/>
                  </a:lnTo>
                  <a:lnTo>
                    <a:pt x="1" y="1051"/>
                  </a:lnTo>
                  <a:lnTo>
                    <a:pt x="14" y="1154"/>
                  </a:lnTo>
                  <a:lnTo>
                    <a:pt x="26" y="1256"/>
                  </a:lnTo>
                  <a:lnTo>
                    <a:pt x="52" y="1359"/>
                  </a:lnTo>
                  <a:lnTo>
                    <a:pt x="90" y="1448"/>
                  </a:lnTo>
                  <a:lnTo>
                    <a:pt x="129" y="1538"/>
                  </a:lnTo>
                  <a:lnTo>
                    <a:pt x="180" y="1628"/>
                  </a:lnTo>
                  <a:lnTo>
                    <a:pt x="244" y="1704"/>
                  </a:lnTo>
                  <a:lnTo>
                    <a:pt x="308" y="1781"/>
                  </a:lnTo>
                  <a:lnTo>
                    <a:pt x="385" y="1845"/>
                  </a:lnTo>
                  <a:lnTo>
                    <a:pt x="462" y="1909"/>
                  </a:lnTo>
                  <a:lnTo>
                    <a:pt x="551" y="1961"/>
                  </a:lnTo>
                  <a:lnTo>
                    <a:pt x="641" y="1999"/>
                  </a:lnTo>
                  <a:lnTo>
                    <a:pt x="731" y="2037"/>
                  </a:lnTo>
                  <a:lnTo>
                    <a:pt x="833" y="2063"/>
                  </a:lnTo>
                  <a:lnTo>
                    <a:pt x="936" y="2076"/>
                  </a:lnTo>
                  <a:lnTo>
                    <a:pt x="1051" y="2089"/>
                  </a:lnTo>
                  <a:lnTo>
                    <a:pt x="1153" y="2076"/>
                  </a:lnTo>
                  <a:lnTo>
                    <a:pt x="1256" y="2063"/>
                  </a:lnTo>
                  <a:lnTo>
                    <a:pt x="1358" y="2037"/>
                  </a:lnTo>
                  <a:lnTo>
                    <a:pt x="1448" y="1999"/>
                  </a:lnTo>
                  <a:lnTo>
                    <a:pt x="1538" y="1961"/>
                  </a:lnTo>
                  <a:lnTo>
                    <a:pt x="1627" y="1909"/>
                  </a:lnTo>
                  <a:lnTo>
                    <a:pt x="1704" y="1845"/>
                  </a:lnTo>
                  <a:lnTo>
                    <a:pt x="1781" y="1781"/>
                  </a:lnTo>
                  <a:lnTo>
                    <a:pt x="1845" y="1704"/>
                  </a:lnTo>
                  <a:lnTo>
                    <a:pt x="1909" y="1628"/>
                  </a:lnTo>
                  <a:lnTo>
                    <a:pt x="1960" y="1538"/>
                  </a:lnTo>
                  <a:lnTo>
                    <a:pt x="1999" y="1448"/>
                  </a:lnTo>
                  <a:lnTo>
                    <a:pt x="2037" y="1359"/>
                  </a:lnTo>
                  <a:lnTo>
                    <a:pt x="2063" y="1256"/>
                  </a:lnTo>
                  <a:lnTo>
                    <a:pt x="2076" y="1154"/>
                  </a:lnTo>
                  <a:lnTo>
                    <a:pt x="2088" y="1051"/>
                  </a:lnTo>
                  <a:lnTo>
                    <a:pt x="2076" y="936"/>
                  </a:lnTo>
                  <a:lnTo>
                    <a:pt x="2063" y="833"/>
                  </a:lnTo>
                  <a:lnTo>
                    <a:pt x="2037" y="731"/>
                  </a:lnTo>
                  <a:lnTo>
                    <a:pt x="1999" y="641"/>
                  </a:lnTo>
                  <a:lnTo>
                    <a:pt x="1960" y="552"/>
                  </a:lnTo>
                  <a:lnTo>
                    <a:pt x="1909" y="462"/>
                  </a:lnTo>
                  <a:lnTo>
                    <a:pt x="1845" y="385"/>
                  </a:lnTo>
                  <a:lnTo>
                    <a:pt x="1781" y="308"/>
                  </a:lnTo>
                  <a:lnTo>
                    <a:pt x="1704" y="244"/>
                  </a:lnTo>
                  <a:lnTo>
                    <a:pt x="1627" y="180"/>
                  </a:lnTo>
                  <a:lnTo>
                    <a:pt x="1538" y="129"/>
                  </a:lnTo>
                  <a:lnTo>
                    <a:pt x="1448" y="91"/>
                  </a:lnTo>
                  <a:lnTo>
                    <a:pt x="1358" y="52"/>
                  </a:lnTo>
                  <a:lnTo>
                    <a:pt x="1256" y="27"/>
                  </a:lnTo>
                  <a:lnTo>
                    <a:pt x="1153" y="14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1905;p37">
              <a:extLst>
                <a:ext uri="{FF2B5EF4-FFF2-40B4-BE49-F238E27FC236}">
                  <a16:creationId xmlns:a16="http://schemas.microsoft.com/office/drawing/2014/main" id="{427AD68B-B188-AA69-E1F3-05BB9003DA81}"/>
                </a:ext>
              </a:extLst>
            </p:cNvPr>
            <p:cNvSpPr/>
            <p:nvPr/>
          </p:nvSpPr>
          <p:spPr>
            <a:xfrm>
              <a:off x="2174100" y="857050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23" y="1"/>
                  </a:moveTo>
                  <a:lnTo>
                    <a:pt x="820" y="13"/>
                  </a:lnTo>
                  <a:lnTo>
                    <a:pt x="731" y="39"/>
                  </a:lnTo>
                  <a:lnTo>
                    <a:pt x="628" y="78"/>
                  </a:lnTo>
                  <a:lnTo>
                    <a:pt x="539" y="116"/>
                  </a:lnTo>
                  <a:lnTo>
                    <a:pt x="449" y="167"/>
                  </a:lnTo>
                  <a:lnTo>
                    <a:pt x="372" y="231"/>
                  </a:lnTo>
                  <a:lnTo>
                    <a:pt x="295" y="295"/>
                  </a:lnTo>
                  <a:lnTo>
                    <a:pt x="231" y="372"/>
                  </a:lnTo>
                  <a:lnTo>
                    <a:pt x="167" y="449"/>
                  </a:lnTo>
                  <a:lnTo>
                    <a:pt x="116" y="539"/>
                  </a:lnTo>
                  <a:lnTo>
                    <a:pt x="78" y="628"/>
                  </a:lnTo>
                  <a:lnTo>
                    <a:pt x="39" y="731"/>
                  </a:lnTo>
                  <a:lnTo>
                    <a:pt x="13" y="820"/>
                  </a:lnTo>
                  <a:lnTo>
                    <a:pt x="1" y="936"/>
                  </a:lnTo>
                  <a:lnTo>
                    <a:pt x="1" y="1038"/>
                  </a:lnTo>
                  <a:lnTo>
                    <a:pt x="1" y="1141"/>
                  </a:lnTo>
                  <a:lnTo>
                    <a:pt x="13" y="1243"/>
                  </a:lnTo>
                  <a:lnTo>
                    <a:pt x="39" y="1345"/>
                  </a:lnTo>
                  <a:lnTo>
                    <a:pt x="78" y="1435"/>
                  </a:lnTo>
                  <a:lnTo>
                    <a:pt x="116" y="1538"/>
                  </a:lnTo>
                  <a:lnTo>
                    <a:pt x="167" y="1614"/>
                  </a:lnTo>
                  <a:lnTo>
                    <a:pt x="231" y="1691"/>
                  </a:lnTo>
                  <a:lnTo>
                    <a:pt x="295" y="1768"/>
                  </a:lnTo>
                  <a:lnTo>
                    <a:pt x="372" y="1832"/>
                  </a:lnTo>
                  <a:lnTo>
                    <a:pt x="449" y="1896"/>
                  </a:lnTo>
                  <a:lnTo>
                    <a:pt x="539" y="1947"/>
                  </a:lnTo>
                  <a:lnTo>
                    <a:pt x="628" y="1999"/>
                  </a:lnTo>
                  <a:lnTo>
                    <a:pt x="731" y="2024"/>
                  </a:lnTo>
                  <a:lnTo>
                    <a:pt x="820" y="2050"/>
                  </a:lnTo>
                  <a:lnTo>
                    <a:pt x="923" y="2076"/>
                  </a:lnTo>
                  <a:lnTo>
                    <a:pt x="1141" y="2076"/>
                  </a:lnTo>
                  <a:lnTo>
                    <a:pt x="1243" y="2050"/>
                  </a:lnTo>
                  <a:lnTo>
                    <a:pt x="1346" y="2024"/>
                  </a:lnTo>
                  <a:lnTo>
                    <a:pt x="1435" y="1999"/>
                  </a:lnTo>
                  <a:lnTo>
                    <a:pt x="1525" y="1947"/>
                  </a:lnTo>
                  <a:lnTo>
                    <a:pt x="1614" y="1896"/>
                  </a:lnTo>
                  <a:lnTo>
                    <a:pt x="1691" y="1832"/>
                  </a:lnTo>
                  <a:lnTo>
                    <a:pt x="1768" y="1768"/>
                  </a:lnTo>
                  <a:lnTo>
                    <a:pt x="1832" y="1691"/>
                  </a:lnTo>
                  <a:lnTo>
                    <a:pt x="1896" y="1614"/>
                  </a:lnTo>
                  <a:lnTo>
                    <a:pt x="1947" y="1538"/>
                  </a:lnTo>
                  <a:lnTo>
                    <a:pt x="1999" y="1435"/>
                  </a:lnTo>
                  <a:lnTo>
                    <a:pt x="2024" y="1345"/>
                  </a:lnTo>
                  <a:lnTo>
                    <a:pt x="2050" y="1243"/>
                  </a:lnTo>
                  <a:lnTo>
                    <a:pt x="2076" y="1141"/>
                  </a:lnTo>
                  <a:lnTo>
                    <a:pt x="2076" y="1038"/>
                  </a:lnTo>
                  <a:lnTo>
                    <a:pt x="2076" y="936"/>
                  </a:lnTo>
                  <a:lnTo>
                    <a:pt x="2050" y="820"/>
                  </a:lnTo>
                  <a:lnTo>
                    <a:pt x="2024" y="731"/>
                  </a:lnTo>
                  <a:lnTo>
                    <a:pt x="1999" y="628"/>
                  </a:lnTo>
                  <a:lnTo>
                    <a:pt x="1947" y="539"/>
                  </a:lnTo>
                  <a:lnTo>
                    <a:pt x="1896" y="449"/>
                  </a:lnTo>
                  <a:lnTo>
                    <a:pt x="1832" y="372"/>
                  </a:lnTo>
                  <a:lnTo>
                    <a:pt x="1768" y="295"/>
                  </a:lnTo>
                  <a:lnTo>
                    <a:pt x="1691" y="231"/>
                  </a:lnTo>
                  <a:lnTo>
                    <a:pt x="1614" y="167"/>
                  </a:lnTo>
                  <a:lnTo>
                    <a:pt x="1525" y="116"/>
                  </a:lnTo>
                  <a:lnTo>
                    <a:pt x="1435" y="78"/>
                  </a:lnTo>
                  <a:lnTo>
                    <a:pt x="1346" y="39"/>
                  </a:lnTo>
                  <a:lnTo>
                    <a:pt x="1243" y="13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1906;p37">
              <a:extLst>
                <a:ext uri="{FF2B5EF4-FFF2-40B4-BE49-F238E27FC236}">
                  <a16:creationId xmlns:a16="http://schemas.microsoft.com/office/drawing/2014/main" id="{E9CC5F81-E784-572E-8B79-B7A57B071267}"/>
                </a:ext>
              </a:extLst>
            </p:cNvPr>
            <p:cNvSpPr/>
            <p:nvPr/>
          </p:nvSpPr>
          <p:spPr>
            <a:xfrm>
              <a:off x="2021375" y="859300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35" y="0"/>
                  </a:moveTo>
                  <a:lnTo>
                    <a:pt x="833" y="13"/>
                  </a:lnTo>
                  <a:lnTo>
                    <a:pt x="730" y="39"/>
                  </a:lnTo>
                  <a:lnTo>
                    <a:pt x="641" y="77"/>
                  </a:lnTo>
                  <a:lnTo>
                    <a:pt x="551" y="116"/>
                  </a:lnTo>
                  <a:lnTo>
                    <a:pt x="461" y="167"/>
                  </a:lnTo>
                  <a:lnTo>
                    <a:pt x="385" y="231"/>
                  </a:lnTo>
                  <a:lnTo>
                    <a:pt x="308" y="295"/>
                  </a:lnTo>
                  <a:lnTo>
                    <a:pt x="244" y="372"/>
                  </a:lnTo>
                  <a:lnTo>
                    <a:pt x="180" y="449"/>
                  </a:lnTo>
                  <a:lnTo>
                    <a:pt x="128" y="538"/>
                  </a:lnTo>
                  <a:lnTo>
                    <a:pt x="77" y="628"/>
                  </a:lnTo>
                  <a:lnTo>
                    <a:pt x="52" y="730"/>
                  </a:lnTo>
                  <a:lnTo>
                    <a:pt x="26" y="820"/>
                  </a:lnTo>
                  <a:lnTo>
                    <a:pt x="0" y="922"/>
                  </a:lnTo>
                  <a:lnTo>
                    <a:pt x="0" y="1038"/>
                  </a:lnTo>
                  <a:lnTo>
                    <a:pt x="0" y="1140"/>
                  </a:lnTo>
                  <a:lnTo>
                    <a:pt x="26" y="1243"/>
                  </a:lnTo>
                  <a:lnTo>
                    <a:pt x="52" y="1345"/>
                  </a:lnTo>
                  <a:lnTo>
                    <a:pt x="77" y="1435"/>
                  </a:lnTo>
                  <a:lnTo>
                    <a:pt x="128" y="1524"/>
                  </a:lnTo>
                  <a:lnTo>
                    <a:pt x="180" y="1614"/>
                  </a:lnTo>
                  <a:lnTo>
                    <a:pt x="244" y="1691"/>
                  </a:lnTo>
                  <a:lnTo>
                    <a:pt x="308" y="1768"/>
                  </a:lnTo>
                  <a:lnTo>
                    <a:pt x="385" y="1832"/>
                  </a:lnTo>
                  <a:lnTo>
                    <a:pt x="461" y="1896"/>
                  </a:lnTo>
                  <a:lnTo>
                    <a:pt x="551" y="1947"/>
                  </a:lnTo>
                  <a:lnTo>
                    <a:pt x="641" y="1998"/>
                  </a:lnTo>
                  <a:lnTo>
                    <a:pt x="730" y="2024"/>
                  </a:lnTo>
                  <a:lnTo>
                    <a:pt x="833" y="2050"/>
                  </a:lnTo>
                  <a:lnTo>
                    <a:pt x="935" y="2075"/>
                  </a:lnTo>
                  <a:lnTo>
                    <a:pt x="1153" y="2075"/>
                  </a:lnTo>
                  <a:lnTo>
                    <a:pt x="1256" y="2050"/>
                  </a:lnTo>
                  <a:lnTo>
                    <a:pt x="1345" y="2024"/>
                  </a:lnTo>
                  <a:lnTo>
                    <a:pt x="1448" y="1998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4" y="1832"/>
                  </a:lnTo>
                  <a:lnTo>
                    <a:pt x="1781" y="1768"/>
                  </a:lnTo>
                  <a:lnTo>
                    <a:pt x="1845" y="1691"/>
                  </a:lnTo>
                  <a:lnTo>
                    <a:pt x="1909" y="1614"/>
                  </a:lnTo>
                  <a:lnTo>
                    <a:pt x="1960" y="1524"/>
                  </a:lnTo>
                  <a:lnTo>
                    <a:pt x="1998" y="1435"/>
                  </a:lnTo>
                  <a:lnTo>
                    <a:pt x="2037" y="1345"/>
                  </a:lnTo>
                  <a:lnTo>
                    <a:pt x="2062" y="1243"/>
                  </a:lnTo>
                  <a:lnTo>
                    <a:pt x="2075" y="1140"/>
                  </a:lnTo>
                  <a:lnTo>
                    <a:pt x="2075" y="1038"/>
                  </a:lnTo>
                  <a:lnTo>
                    <a:pt x="2075" y="922"/>
                  </a:lnTo>
                  <a:lnTo>
                    <a:pt x="2062" y="820"/>
                  </a:lnTo>
                  <a:lnTo>
                    <a:pt x="2037" y="730"/>
                  </a:lnTo>
                  <a:lnTo>
                    <a:pt x="1998" y="628"/>
                  </a:lnTo>
                  <a:lnTo>
                    <a:pt x="1960" y="538"/>
                  </a:lnTo>
                  <a:lnTo>
                    <a:pt x="1909" y="449"/>
                  </a:lnTo>
                  <a:lnTo>
                    <a:pt x="1845" y="372"/>
                  </a:lnTo>
                  <a:lnTo>
                    <a:pt x="1781" y="295"/>
                  </a:lnTo>
                  <a:lnTo>
                    <a:pt x="1704" y="231"/>
                  </a:lnTo>
                  <a:lnTo>
                    <a:pt x="1627" y="167"/>
                  </a:lnTo>
                  <a:lnTo>
                    <a:pt x="1537" y="116"/>
                  </a:lnTo>
                  <a:lnTo>
                    <a:pt x="1448" y="77"/>
                  </a:lnTo>
                  <a:lnTo>
                    <a:pt x="1345" y="39"/>
                  </a:lnTo>
                  <a:lnTo>
                    <a:pt x="1256" y="13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1907;p37">
              <a:extLst>
                <a:ext uri="{FF2B5EF4-FFF2-40B4-BE49-F238E27FC236}">
                  <a16:creationId xmlns:a16="http://schemas.microsoft.com/office/drawing/2014/main" id="{9C86D4BB-E740-581F-7F58-362D43B95F8B}"/>
                </a:ext>
              </a:extLst>
            </p:cNvPr>
            <p:cNvSpPr/>
            <p:nvPr/>
          </p:nvSpPr>
          <p:spPr>
            <a:xfrm>
              <a:off x="2101425" y="982250"/>
              <a:ext cx="52200" cy="51900"/>
            </a:xfrm>
            <a:custGeom>
              <a:avLst/>
              <a:gdLst/>
              <a:ahLst/>
              <a:cxnLst/>
              <a:rect l="l" t="t" r="r" b="b"/>
              <a:pathLst>
                <a:path w="2088" h="2076" extrusionOk="0">
                  <a:moveTo>
                    <a:pt x="935" y="1"/>
                  </a:moveTo>
                  <a:lnTo>
                    <a:pt x="833" y="13"/>
                  </a:lnTo>
                  <a:lnTo>
                    <a:pt x="730" y="39"/>
                  </a:lnTo>
                  <a:lnTo>
                    <a:pt x="641" y="77"/>
                  </a:lnTo>
                  <a:lnTo>
                    <a:pt x="551" y="116"/>
                  </a:lnTo>
                  <a:lnTo>
                    <a:pt x="461" y="180"/>
                  </a:lnTo>
                  <a:lnTo>
                    <a:pt x="385" y="231"/>
                  </a:lnTo>
                  <a:lnTo>
                    <a:pt x="308" y="295"/>
                  </a:lnTo>
                  <a:lnTo>
                    <a:pt x="244" y="372"/>
                  </a:lnTo>
                  <a:lnTo>
                    <a:pt x="180" y="449"/>
                  </a:lnTo>
                  <a:lnTo>
                    <a:pt x="128" y="538"/>
                  </a:lnTo>
                  <a:lnTo>
                    <a:pt x="90" y="628"/>
                  </a:lnTo>
                  <a:lnTo>
                    <a:pt x="52" y="731"/>
                  </a:lnTo>
                  <a:lnTo>
                    <a:pt x="26" y="833"/>
                  </a:lnTo>
                  <a:lnTo>
                    <a:pt x="13" y="936"/>
                  </a:lnTo>
                  <a:lnTo>
                    <a:pt x="0" y="1038"/>
                  </a:lnTo>
                  <a:lnTo>
                    <a:pt x="13" y="1140"/>
                  </a:lnTo>
                  <a:lnTo>
                    <a:pt x="26" y="1243"/>
                  </a:lnTo>
                  <a:lnTo>
                    <a:pt x="52" y="1345"/>
                  </a:lnTo>
                  <a:lnTo>
                    <a:pt x="90" y="1448"/>
                  </a:lnTo>
                  <a:lnTo>
                    <a:pt x="128" y="1538"/>
                  </a:lnTo>
                  <a:lnTo>
                    <a:pt x="180" y="1614"/>
                  </a:lnTo>
                  <a:lnTo>
                    <a:pt x="244" y="1704"/>
                  </a:lnTo>
                  <a:lnTo>
                    <a:pt x="308" y="1768"/>
                  </a:lnTo>
                  <a:lnTo>
                    <a:pt x="385" y="1845"/>
                  </a:lnTo>
                  <a:lnTo>
                    <a:pt x="461" y="1896"/>
                  </a:lnTo>
                  <a:lnTo>
                    <a:pt x="551" y="1947"/>
                  </a:lnTo>
                  <a:lnTo>
                    <a:pt x="641" y="1999"/>
                  </a:lnTo>
                  <a:lnTo>
                    <a:pt x="730" y="2024"/>
                  </a:lnTo>
                  <a:lnTo>
                    <a:pt x="833" y="2050"/>
                  </a:lnTo>
                  <a:lnTo>
                    <a:pt x="935" y="2075"/>
                  </a:lnTo>
                  <a:lnTo>
                    <a:pt x="1153" y="2075"/>
                  </a:lnTo>
                  <a:lnTo>
                    <a:pt x="1255" y="2050"/>
                  </a:lnTo>
                  <a:lnTo>
                    <a:pt x="1358" y="2024"/>
                  </a:lnTo>
                  <a:lnTo>
                    <a:pt x="1448" y="1999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4" y="1845"/>
                  </a:lnTo>
                  <a:lnTo>
                    <a:pt x="1781" y="1768"/>
                  </a:lnTo>
                  <a:lnTo>
                    <a:pt x="1845" y="1704"/>
                  </a:lnTo>
                  <a:lnTo>
                    <a:pt x="1909" y="1614"/>
                  </a:lnTo>
                  <a:lnTo>
                    <a:pt x="1960" y="1538"/>
                  </a:lnTo>
                  <a:lnTo>
                    <a:pt x="1998" y="1448"/>
                  </a:lnTo>
                  <a:lnTo>
                    <a:pt x="2037" y="1345"/>
                  </a:lnTo>
                  <a:lnTo>
                    <a:pt x="2062" y="1243"/>
                  </a:lnTo>
                  <a:lnTo>
                    <a:pt x="2075" y="1140"/>
                  </a:lnTo>
                  <a:lnTo>
                    <a:pt x="2088" y="1038"/>
                  </a:lnTo>
                  <a:lnTo>
                    <a:pt x="2075" y="936"/>
                  </a:lnTo>
                  <a:lnTo>
                    <a:pt x="2062" y="833"/>
                  </a:lnTo>
                  <a:lnTo>
                    <a:pt x="2037" y="731"/>
                  </a:lnTo>
                  <a:lnTo>
                    <a:pt x="1998" y="628"/>
                  </a:lnTo>
                  <a:lnTo>
                    <a:pt x="1960" y="538"/>
                  </a:lnTo>
                  <a:lnTo>
                    <a:pt x="1909" y="449"/>
                  </a:lnTo>
                  <a:lnTo>
                    <a:pt x="1845" y="372"/>
                  </a:lnTo>
                  <a:lnTo>
                    <a:pt x="1781" y="295"/>
                  </a:lnTo>
                  <a:lnTo>
                    <a:pt x="1704" y="231"/>
                  </a:lnTo>
                  <a:lnTo>
                    <a:pt x="1627" y="180"/>
                  </a:lnTo>
                  <a:lnTo>
                    <a:pt x="1537" y="116"/>
                  </a:lnTo>
                  <a:lnTo>
                    <a:pt x="1448" y="77"/>
                  </a:lnTo>
                  <a:lnTo>
                    <a:pt x="1358" y="39"/>
                  </a:lnTo>
                  <a:lnTo>
                    <a:pt x="1255" y="13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1908;p37">
              <a:extLst>
                <a:ext uri="{FF2B5EF4-FFF2-40B4-BE49-F238E27FC236}">
                  <a16:creationId xmlns:a16="http://schemas.microsoft.com/office/drawing/2014/main" id="{8A107909-1E73-217F-2190-91027578176F}"/>
                </a:ext>
              </a:extLst>
            </p:cNvPr>
            <p:cNvSpPr/>
            <p:nvPr/>
          </p:nvSpPr>
          <p:spPr>
            <a:xfrm>
              <a:off x="1906750" y="1052050"/>
              <a:ext cx="51875" cy="51900"/>
            </a:xfrm>
            <a:custGeom>
              <a:avLst/>
              <a:gdLst/>
              <a:ahLst/>
              <a:cxnLst/>
              <a:rect l="l" t="t" r="r" b="b"/>
              <a:pathLst>
                <a:path w="2075" h="2076" extrusionOk="0">
                  <a:moveTo>
                    <a:pt x="935" y="1"/>
                  </a:moveTo>
                  <a:lnTo>
                    <a:pt x="833" y="26"/>
                  </a:lnTo>
                  <a:lnTo>
                    <a:pt x="730" y="52"/>
                  </a:lnTo>
                  <a:lnTo>
                    <a:pt x="641" y="78"/>
                  </a:lnTo>
                  <a:lnTo>
                    <a:pt x="538" y="129"/>
                  </a:lnTo>
                  <a:lnTo>
                    <a:pt x="461" y="180"/>
                  </a:lnTo>
                  <a:lnTo>
                    <a:pt x="372" y="231"/>
                  </a:lnTo>
                  <a:lnTo>
                    <a:pt x="308" y="308"/>
                  </a:lnTo>
                  <a:lnTo>
                    <a:pt x="231" y="372"/>
                  </a:lnTo>
                  <a:lnTo>
                    <a:pt x="179" y="462"/>
                  </a:lnTo>
                  <a:lnTo>
                    <a:pt x="128" y="539"/>
                  </a:lnTo>
                  <a:lnTo>
                    <a:pt x="77" y="628"/>
                  </a:lnTo>
                  <a:lnTo>
                    <a:pt x="51" y="731"/>
                  </a:lnTo>
                  <a:lnTo>
                    <a:pt x="26" y="833"/>
                  </a:lnTo>
                  <a:lnTo>
                    <a:pt x="0" y="936"/>
                  </a:lnTo>
                  <a:lnTo>
                    <a:pt x="0" y="1038"/>
                  </a:lnTo>
                  <a:lnTo>
                    <a:pt x="0" y="1141"/>
                  </a:lnTo>
                  <a:lnTo>
                    <a:pt x="26" y="1243"/>
                  </a:lnTo>
                  <a:lnTo>
                    <a:pt x="51" y="1346"/>
                  </a:lnTo>
                  <a:lnTo>
                    <a:pt x="77" y="1448"/>
                  </a:lnTo>
                  <a:lnTo>
                    <a:pt x="128" y="1538"/>
                  </a:lnTo>
                  <a:lnTo>
                    <a:pt x="179" y="1614"/>
                  </a:lnTo>
                  <a:lnTo>
                    <a:pt x="231" y="1704"/>
                  </a:lnTo>
                  <a:lnTo>
                    <a:pt x="308" y="1768"/>
                  </a:lnTo>
                  <a:lnTo>
                    <a:pt x="372" y="1845"/>
                  </a:lnTo>
                  <a:lnTo>
                    <a:pt x="461" y="1896"/>
                  </a:lnTo>
                  <a:lnTo>
                    <a:pt x="538" y="1947"/>
                  </a:lnTo>
                  <a:lnTo>
                    <a:pt x="641" y="1999"/>
                  </a:lnTo>
                  <a:lnTo>
                    <a:pt x="730" y="2037"/>
                  </a:lnTo>
                  <a:lnTo>
                    <a:pt x="833" y="2063"/>
                  </a:lnTo>
                  <a:lnTo>
                    <a:pt x="935" y="2076"/>
                  </a:lnTo>
                  <a:lnTo>
                    <a:pt x="1140" y="2076"/>
                  </a:lnTo>
                  <a:lnTo>
                    <a:pt x="1242" y="2063"/>
                  </a:lnTo>
                  <a:lnTo>
                    <a:pt x="1345" y="2037"/>
                  </a:lnTo>
                  <a:lnTo>
                    <a:pt x="1447" y="1999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4" y="1845"/>
                  </a:lnTo>
                  <a:lnTo>
                    <a:pt x="1780" y="1768"/>
                  </a:lnTo>
                  <a:lnTo>
                    <a:pt x="1844" y="1704"/>
                  </a:lnTo>
                  <a:lnTo>
                    <a:pt x="1896" y="1614"/>
                  </a:lnTo>
                  <a:lnTo>
                    <a:pt x="1960" y="1538"/>
                  </a:lnTo>
                  <a:lnTo>
                    <a:pt x="1998" y="1448"/>
                  </a:lnTo>
                  <a:lnTo>
                    <a:pt x="2037" y="1346"/>
                  </a:lnTo>
                  <a:lnTo>
                    <a:pt x="2062" y="1243"/>
                  </a:lnTo>
                  <a:lnTo>
                    <a:pt x="2075" y="1141"/>
                  </a:lnTo>
                  <a:lnTo>
                    <a:pt x="2075" y="1038"/>
                  </a:lnTo>
                  <a:lnTo>
                    <a:pt x="2075" y="936"/>
                  </a:lnTo>
                  <a:lnTo>
                    <a:pt x="2062" y="833"/>
                  </a:lnTo>
                  <a:lnTo>
                    <a:pt x="2037" y="731"/>
                  </a:lnTo>
                  <a:lnTo>
                    <a:pt x="1998" y="628"/>
                  </a:lnTo>
                  <a:lnTo>
                    <a:pt x="1960" y="539"/>
                  </a:lnTo>
                  <a:lnTo>
                    <a:pt x="1896" y="462"/>
                  </a:lnTo>
                  <a:lnTo>
                    <a:pt x="1844" y="372"/>
                  </a:lnTo>
                  <a:lnTo>
                    <a:pt x="1780" y="308"/>
                  </a:lnTo>
                  <a:lnTo>
                    <a:pt x="1704" y="231"/>
                  </a:lnTo>
                  <a:lnTo>
                    <a:pt x="1627" y="180"/>
                  </a:lnTo>
                  <a:lnTo>
                    <a:pt x="1537" y="129"/>
                  </a:lnTo>
                  <a:lnTo>
                    <a:pt x="1447" y="78"/>
                  </a:lnTo>
                  <a:lnTo>
                    <a:pt x="1345" y="52"/>
                  </a:lnTo>
                  <a:lnTo>
                    <a:pt x="1242" y="26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1909;p37">
              <a:extLst>
                <a:ext uri="{FF2B5EF4-FFF2-40B4-BE49-F238E27FC236}">
                  <a16:creationId xmlns:a16="http://schemas.microsoft.com/office/drawing/2014/main" id="{8B57BE94-C494-2BF8-71E7-D66EB4D82556}"/>
                </a:ext>
              </a:extLst>
            </p:cNvPr>
            <p:cNvSpPr/>
            <p:nvPr/>
          </p:nvSpPr>
          <p:spPr>
            <a:xfrm>
              <a:off x="1670425" y="1135625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23" y="1"/>
                  </a:moveTo>
                  <a:lnTo>
                    <a:pt x="821" y="13"/>
                  </a:lnTo>
                  <a:lnTo>
                    <a:pt x="731" y="39"/>
                  </a:lnTo>
                  <a:lnTo>
                    <a:pt x="629" y="77"/>
                  </a:lnTo>
                  <a:lnTo>
                    <a:pt x="539" y="116"/>
                  </a:lnTo>
                  <a:lnTo>
                    <a:pt x="449" y="167"/>
                  </a:lnTo>
                  <a:lnTo>
                    <a:pt x="372" y="231"/>
                  </a:lnTo>
                  <a:lnTo>
                    <a:pt x="296" y="295"/>
                  </a:lnTo>
                  <a:lnTo>
                    <a:pt x="231" y="372"/>
                  </a:lnTo>
                  <a:lnTo>
                    <a:pt x="167" y="449"/>
                  </a:lnTo>
                  <a:lnTo>
                    <a:pt x="116" y="538"/>
                  </a:lnTo>
                  <a:lnTo>
                    <a:pt x="78" y="628"/>
                  </a:lnTo>
                  <a:lnTo>
                    <a:pt x="39" y="731"/>
                  </a:lnTo>
                  <a:lnTo>
                    <a:pt x="14" y="820"/>
                  </a:lnTo>
                  <a:lnTo>
                    <a:pt x="1" y="923"/>
                  </a:lnTo>
                  <a:lnTo>
                    <a:pt x="1" y="1038"/>
                  </a:lnTo>
                  <a:lnTo>
                    <a:pt x="1" y="1140"/>
                  </a:lnTo>
                  <a:lnTo>
                    <a:pt x="14" y="1243"/>
                  </a:lnTo>
                  <a:lnTo>
                    <a:pt x="39" y="1345"/>
                  </a:lnTo>
                  <a:lnTo>
                    <a:pt x="78" y="1435"/>
                  </a:lnTo>
                  <a:lnTo>
                    <a:pt x="116" y="1525"/>
                  </a:lnTo>
                  <a:lnTo>
                    <a:pt x="167" y="1614"/>
                  </a:lnTo>
                  <a:lnTo>
                    <a:pt x="231" y="1691"/>
                  </a:lnTo>
                  <a:lnTo>
                    <a:pt x="296" y="1768"/>
                  </a:lnTo>
                  <a:lnTo>
                    <a:pt x="372" y="1832"/>
                  </a:lnTo>
                  <a:lnTo>
                    <a:pt x="449" y="1896"/>
                  </a:lnTo>
                  <a:lnTo>
                    <a:pt x="539" y="1947"/>
                  </a:lnTo>
                  <a:lnTo>
                    <a:pt x="629" y="1999"/>
                  </a:lnTo>
                  <a:lnTo>
                    <a:pt x="731" y="2024"/>
                  </a:lnTo>
                  <a:lnTo>
                    <a:pt x="821" y="2050"/>
                  </a:lnTo>
                  <a:lnTo>
                    <a:pt x="923" y="2063"/>
                  </a:lnTo>
                  <a:lnTo>
                    <a:pt x="1038" y="2075"/>
                  </a:lnTo>
                  <a:lnTo>
                    <a:pt x="1141" y="2063"/>
                  </a:lnTo>
                  <a:lnTo>
                    <a:pt x="1243" y="2050"/>
                  </a:lnTo>
                  <a:lnTo>
                    <a:pt x="1346" y="2024"/>
                  </a:lnTo>
                  <a:lnTo>
                    <a:pt x="1435" y="1999"/>
                  </a:lnTo>
                  <a:lnTo>
                    <a:pt x="1525" y="1947"/>
                  </a:lnTo>
                  <a:lnTo>
                    <a:pt x="1615" y="1896"/>
                  </a:lnTo>
                  <a:lnTo>
                    <a:pt x="1692" y="1832"/>
                  </a:lnTo>
                  <a:lnTo>
                    <a:pt x="1768" y="1768"/>
                  </a:lnTo>
                  <a:lnTo>
                    <a:pt x="1832" y="1691"/>
                  </a:lnTo>
                  <a:lnTo>
                    <a:pt x="1897" y="1614"/>
                  </a:lnTo>
                  <a:lnTo>
                    <a:pt x="1948" y="1525"/>
                  </a:lnTo>
                  <a:lnTo>
                    <a:pt x="1999" y="1435"/>
                  </a:lnTo>
                  <a:lnTo>
                    <a:pt x="2025" y="1345"/>
                  </a:lnTo>
                  <a:lnTo>
                    <a:pt x="2050" y="1243"/>
                  </a:lnTo>
                  <a:lnTo>
                    <a:pt x="2076" y="1140"/>
                  </a:lnTo>
                  <a:lnTo>
                    <a:pt x="2076" y="1038"/>
                  </a:lnTo>
                  <a:lnTo>
                    <a:pt x="2076" y="923"/>
                  </a:lnTo>
                  <a:lnTo>
                    <a:pt x="2050" y="820"/>
                  </a:lnTo>
                  <a:lnTo>
                    <a:pt x="2025" y="731"/>
                  </a:lnTo>
                  <a:lnTo>
                    <a:pt x="1999" y="628"/>
                  </a:lnTo>
                  <a:lnTo>
                    <a:pt x="1948" y="538"/>
                  </a:lnTo>
                  <a:lnTo>
                    <a:pt x="1897" y="449"/>
                  </a:lnTo>
                  <a:lnTo>
                    <a:pt x="1832" y="372"/>
                  </a:lnTo>
                  <a:lnTo>
                    <a:pt x="1768" y="295"/>
                  </a:lnTo>
                  <a:lnTo>
                    <a:pt x="1692" y="231"/>
                  </a:lnTo>
                  <a:lnTo>
                    <a:pt x="1615" y="167"/>
                  </a:lnTo>
                  <a:lnTo>
                    <a:pt x="1525" y="116"/>
                  </a:lnTo>
                  <a:lnTo>
                    <a:pt x="1435" y="77"/>
                  </a:lnTo>
                  <a:lnTo>
                    <a:pt x="1346" y="39"/>
                  </a:lnTo>
                  <a:lnTo>
                    <a:pt x="1243" y="13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1910;p37">
              <a:extLst>
                <a:ext uri="{FF2B5EF4-FFF2-40B4-BE49-F238E27FC236}">
                  <a16:creationId xmlns:a16="http://schemas.microsoft.com/office/drawing/2014/main" id="{07D75BFB-BF72-91AF-8792-3FEFC2DE1B3C}"/>
                </a:ext>
              </a:extLst>
            </p:cNvPr>
            <p:cNvSpPr/>
            <p:nvPr/>
          </p:nvSpPr>
          <p:spPr>
            <a:xfrm>
              <a:off x="1515775" y="1060050"/>
              <a:ext cx="24375" cy="97700"/>
            </a:xfrm>
            <a:custGeom>
              <a:avLst/>
              <a:gdLst/>
              <a:ahLst/>
              <a:cxnLst/>
              <a:rect l="l" t="t" r="r" b="b"/>
              <a:pathLst>
                <a:path w="975" h="3908" extrusionOk="0">
                  <a:moveTo>
                    <a:pt x="487" y="1"/>
                  </a:moveTo>
                  <a:lnTo>
                    <a:pt x="398" y="14"/>
                  </a:lnTo>
                  <a:lnTo>
                    <a:pt x="308" y="39"/>
                  </a:lnTo>
                  <a:lnTo>
                    <a:pt x="218" y="91"/>
                  </a:lnTo>
                  <a:lnTo>
                    <a:pt x="154" y="142"/>
                  </a:lnTo>
                  <a:lnTo>
                    <a:pt x="90" y="219"/>
                  </a:lnTo>
                  <a:lnTo>
                    <a:pt x="39" y="295"/>
                  </a:lnTo>
                  <a:lnTo>
                    <a:pt x="14" y="398"/>
                  </a:lnTo>
                  <a:lnTo>
                    <a:pt x="1" y="488"/>
                  </a:lnTo>
                  <a:lnTo>
                    <a:pt x="1" y="3421"/>
                  </a:lnTo>
                  <a:lnTo>
                    <a:pt x="14" y="3523"/>
                  </a:lnTo>
                  <a:lnTo>
                    <a:pt x="39" y="3613"/>
                  </a:lnTo>
                  <a:lnTo>
                    <a:pt x="90" y="3702"/>
                  </a:lnTo>
                  <a:lnTo>
                    <a:pt x="154" y="3766"/>
                  </a:lnTo>
                  <a:lnTo>
                    <a:pt x="218" y="3830"/>
                  </a:lnTo>
                  <a:lnTo>
                    <a:pt x="308" y="3869"/>
                  </a:lnTo>
                  <a:lnTo>
                    <a:pt x="398" y="3894"/>
                  </a:lnTo>
                  <a:lnTo>
                    <a:pt x="487" y="3907"/>
                  </a:lnTo>
                  <a:lnTo>
                    <a:pt x="590" y="3894"/>
                  </a:lnTo>
                  <a:lnTo>
                    <a:pt x="680" y="3869"/>
                  </a:lnTo>
                  <a:lnTo>
                    <a:pt x="769" y="3830"/>
                  </a:lnTo>
                  <a:lnTo>
                    <a:pt x="833" y="3766"/>
                  </a:lnTo>
                  <a:lnTo>
                    <a:pt x="897" y="3702"/>
                  </a:lnTo>
                  <a:lnTo>
                    <a:pt x="936" y="3613"/>
                  </a:lnTo>
                  <a:lnTo>
                    <a:pt x="961" y="3523"/>
                  </a:lnTo>
                  <a:lnTo>
                    <a:pt x="974" y="3421"/>
                  </a:lnTo>
                  <a:lnTo>
                    <a:pt x="974" y="488"/>
                  </a:lnTo>
                  <a:lnTo>
                    <a:pt x="961" y="398"/>
                  </a:lnTo>
                  <a:lnTo>
                    <a:pt x="936" y="295"/>
                  </a:lnTo>
                  <a:lnTo>
                    <a:pt x="897" y="219"/>
                  </a:lnTo>
                  <a:lnTo>
                    <a:pt x="833" y="142"/>
                  </a:lnTo>
                  <a:lnTo>
                    <a:pt x="769" y="91"/>
                  </a:lnTo>
                  <a:lnTo>
                    <a:pt x="680" y="39"/>
                  </a:lnTo>
                  <a:lnTo>
                    <a:pt x="590" y="1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1911;p37">
              <a:extLst>
                <a:ext uri="{FF2B5EF4-FFF2-40B4-BE49-F238E27FC236}">
                  <a16:creationId xmlns:a16="http://schemas.microsoft.com/office/drawing/2014/main" id="{C57BBE50-8B9B-0DB6-B82D-914786AD5C9B}"/>
                </a:ext>
              </a:extLst>
            </p:cNvPr>
            <p:cNvSpPr/>
            <p:nvPr/>
          </p:nvSpPr>
          <p:spPr>
            <a:xfrm>
              <a:off x="1502025" y="1052050"/>
              <a:ext cx="52200" cy="51900"/>
            </a:xfrm>
            <a:custGeom>
              <a:avLst/>
              <a:gdLst/>
              <a:ahLst/>
              <a:cxnLst/>
              <a:rect l="l" t="t" r="r" b="b"/>
              <a:pathLst>
                <a:path w="2088" h="2076" extrusionOk="0">
                  <a:moveTo>
                    <a:pt x="935" y="1"/>
                  </a:moveTo>
                  <a:lnTo>
                    <a:pt x="833" y="26"/>
                  </a:lnTo>
                  <a:lnTo>
                    <a:pt x="730" y="52"/>
                  </a:lnTo>
                  <a:lnTo>
                    <a:pt x="640" y="78"/>
                  </a:lnTo>
                  <a:lnTo>
                    <a:pt x="551" y="129"/>
                  </a:lnTo>
                  <a:lnTo>
                    <a:pt x="461" y="180"/>
                  </a:lnTo>
                  <a:lnTo>
                    <a:pt x="384" y="231"/>
                  </a:lnTo>
                  <a:lnTo>
                    <a:pt x="307" y="308"/>
                  </a:lnTo>
                  <a:lnTo>
                    <a:pt x="243" y="372"/>
                  </a:lnTo>
                  <a:lnTo>
                    <a:pt x="179" y="462"/>
                  </a:lnTo>
                  <a:lnTo>
                    <a:pt x="128" y="539"/>
                  </a:lnTo>
                  <a:lnTo>
                    <a:pt x="90" y="628"/>
                  </a:lnTo>
                  <a:lnTo>
                    <a:pt x="51" y="731"/>
                  </a:lnTo>
                  <a:lnTo>
                    <a:pt x="26" y="833"/>
                  </a:lnTo>
                  <a:lnTo>
                    <a:pt x="13" y="936"/>
                  </a:lnTo>
                  <a:lnTo>
                    <a:pt x="0" y="1038"/>
                  </a:lnTo>
                  <a:lnTo>
                    <a:pt x="13" y="1141"/>
                  </a:lnTo>
                  <a:lnTo>
                    <a:pt x="26" y="1243"/>
                  </a:lnTo>
                  <a:lnTo>
                    <a:pt x="51" y="1346"/>
                  </a:lnTo>
                  <a:lnTo>
                    <a:pt x="90" y="1448"/>
                  </a:lnTo>
                  <a:lnTo>
                    <a:pt x="128" y="1538"/>
                  </a:lnTo>
                  <a:lnTo>
                    <a:pt x="179" y="1614"/>
                  </a:lnTo>
                  <a:lnTo>
                    <a:pt x="243" y="1704"/>
                  </a:lnTo>
                  <a:lnTo>
                    <a:pt x="307" y="1768"/>
                  </a:lnTo>
                  <a:lnTo>
                    <a:pt x="384" y="1845"/>
                  </a:lnTo>
                  <a:lnTo>
                    <a:pt x="461" y="1896"/>
                  </a:lnTo>
                  <a:lnTo>
                    <a:pt x="551" y="1947"/>
                  </a:lnTo>
                  <a:lnTo>
                    <a:pt x="640" y="1999"/>
                  </a:lnTo>
                  <a:lnTo>
                    <a:pt x="730" y="2037"/>
                  </a:lnTo>
                  <a:lnTo>
                    <a:pt x="833" y="2063"/>
                  </a:lnTo>
                  <a:lnTo>
                    <a:pt x="935" y="2076"/>
                  </a:lnTo>
                  <a:lnTo>
                    <a:pt x="1153" y="2076"/>
                  </a:lnTo>
                  <a:lnTo>
                    <a:pt x="1255" y="2063"/>
                  </a:lnTo>
                  <a:lnTo>
                    <a:pt x="1345" y="2037"/>
                  </a:lnTo>
                  <a:lnTo>
                    <a:pt x="1447" y="1999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3" y="1845"/>
                  </a:lnTo>
                  <a:lnTo>
                    <a:pt x="1780" y="1768"/>
                  </a:lnTo>
                  <a:lnTo>
                    <a:pt x="1844" y="1704"/>
                  </a:lnTo>
                  <a:lnTo>
                    <a:pt x="1908" y="1614"/>
                  </a:lnTo>
                  <a:lnTo>
                    <a:pt x="1960" y="1538"/>
                  </a:lnTo>
                  <a:lnTo>
                    <a:pt x="1998" y="1448"/>
                  </a:lnTo>
                  <a:lnTo>
                    <a:pt x="2036" y="1346"/>
                  </a:lnTo>
                  <a:lnTo>
                    <a:pt x="2062" y="1243"/>
                  </a:lnTo>
                  <a:lnTo>
                    <a:pt x="2075" y="1141"/>
                  </a:lnTo>
                  <a:lnTo>
                    <a:pt x="2088" y="1038"/>
                  </a:lnTo>
                  <a:lnTo>
                    <a:pt x="2075" y="936"/>
                  </a:lnTo>
                  <a:lnTo>
                    <a:pt x="2062" y="833"/>
                  </a:lnTo>
                  <a:lnTo>
                    <a:pt x="2036" y="731"/>
                  </a:lnTo>
                  <a:lnTo>
                    <a:pt x="1998" y="628"/>
                  </a:lnTo>
                  <a:lnTo>
                    <a:pt x="1960" y="539"/>
                  </a:lnTo>
                  <a:lnTo>
                    <a:pt x="1908" y="462"/>
                  </a:lnTo>
                  <a:lnTo>
                    <a:pt x="1844" y="372"/>
                  </a:lnTo>
                  <a:lnTo>
                    <a:pt x="1780" y="308"/>
                  </a:lnTo>
                  <a:lnTo>
                    <a:pt x="1703" y="231"/>
                  </a:lnTo>
                  <a:lnTo>
                    <a:pt x="1627" y="180"/>
                  </a:lnTo>
                  <a:lnTo>
                    <a:pt x="1537" y="129"/>
                  </a:lnTo>
                  <a:lnTo>
                    <a:pt x="1447" y="78"/>
                  </a:lnTo>
                  <a:lnTo>
                    <a:pt x="1345" y="52"/>
                  </a:lnTo>
                  <a:lnTo>
                    <a:pt x="1255" y="2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1912;p37">
              <a:extLst>
                <a:ext uri="{FF2B5EF4-FFF2-40B4-BE49-F238E27FC236}">
                  <a16:creationId xmlns:a16="http://schemas.microsoft.com/office/drawing/2014/main" id="{25272E51-3885-18C9-CE0B-3AB5CA418266}"/>
                </a:ext>
              </a:extLst>
            </p:cNvPr>
            <p:cNvSpPr/>
            <p:nvPr/>
          </p:nvSpPr>
          <p:spPr>
            <a:xfrm>
              <a:off x="1988075" y="721925"/>
              <a:ext cx="136425" cy="24375"/>
            </a:xfrm>
            <a:custGeom>
              <a:avLst/>
              <a:gdLst/>
              <a:ahLst/>
              <a:cxnLst/>
              <a:rect l="l" t="t" r="r" b="b"/>
              <a:pathLst>
                <a:path w="5457" h="975" extrusionOk="0">
                  <a:moveTo>
                    <a:pt x="487" y="1"/>
                  </a:moveTo>
                  <a:lnTo>
                    <a:pt x="385" y="14"/>
                  </a:lnTo>
                  <a:lnTo>
                    <a:pt x="295" y="39"/>
                  </a:lnTo>
                  <a:lnTo>
                    <a:pt x="218" y="90"/>
                  </a:lnTo>
                  <a:lnTo>
                    <a:pt x="141" y="154"/>
                  </a:lnTo>
                  <a:lnTo>
                    <a:pt x="90" y="218"/>
                  </a:lnTo>
                  <a:lnTo>
                    <a:pt x="39" y="308"/>
                  </a:lnTo>
                  <a:lnTo>
                    <a:pt x="13" y="398"/>
                  </a:lnTo>
                  <a:lnTo>
                    <a:pt x="0" y="487"/>
                  </a:lnTo>
                  <a:lnTo>
                    <a:pt x="13" y="590"/>
                  </a:lnTo>
                  <a:lnTo>
                    <a:pt x="39" y="680"/>
                  </a:lnTo>
                  <a:lnTo>
                    <a:pt x="90" y="769"/>
                  </a:lnTo>
                  <a:lnTo>
                    <a:pt x="141" y="833"/>
                  </a:lnTo>
                  <a:lnTo>
                    <a:pt x="218" y="897"/>
                  </a:lnTo>
                  <a:lnTo>
                    <a:pt x="295" y="936"/>
                  </a:lnTo>
                  <a:lnTo>
                    <a:pt x="385" y="974"/>
                  </a:lnTo>
                  <a:lnTo>
                    <a:pt x="5072" y="974"/>
                  </a:lnTo>
                  <a:lnTo>
                    <a:pt x="5162" y="936"/>
                  </a:lnTo>
                  <a:lnTo>
                    <a:pt x="5239" y="897"/>
                  </a:lnTo>
                  <a:lnTo>
                    <a:pt x="5316" y="833"/>
                  </a:lnTo>
                  <a:lnTo>
                    <a:pt x="5367" y="769"/>
                  </a:lnTo>
                  <a:lnTo>
                    <a:pt x="5418" y="680"/>
                  </a:lnTo>
                  <a:lnTo>
                    <a:pt x="5444" y="590"/>
                  </a:lnTo>
                  <a:lnTo>
                    <a:pt x="5456" y="487"/>
                  </a:lnTo>
                  <a:lnTo>
                    <a:pt x="5444" y="398"/>
                  </a:lnTo>
                  <a:lnTo>
                    <a:pt x="5418" y="308"/>
                  </a:lnTo>
                  <a:lnTo>
                    <a:pt x="5367" y="218"/>
                  </a:lnTo>
                  <a:lnTo>
                    <a:pt x="5316" y="154"/>
                  </a:lnTo>
                  <a:lnTo>
                    <a:pt x="5239" y="90"/>
                  </a:lnTo>
                  <a:lnTo>
                    <a:pt x="5162" y="39"/>
                  </a:lnTo>
                  <a:lnTo>
                    <a:pt x="5072" y="14"/>
                  </a:lnTo>
                  <a:lnTo>
                    <a:pt x="49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1913;p37">
              <a:extLst>
                <a:ext uri="{FF2B5EF4-FFF2-40B4-BE49-F238E27FC236}">
                  <a16:creationId xmlns:a16="http://schemas.microsoft.com/office/drawing/2014/main" id="{F3E4B5EB-1754-8C33-E39C-DBA193C1AD42}"/>
                </a:ext>
              </a:extLst>
            </p:cNvPr>
            <p:cNvSpPr/>
            <p:nvPr/>
          </p:nvSpPr>
          <p:spPr>
            <a:xfrm>
              <a:off x="1974300" y="708150"/>
              <a:ext cx="51900" cy="52225"/>
            </a:xfrm>
            <a:custGeom>
              <a:avLst/>
              <a:gdLst/>
              <a:ahLst/>
              <a:cxnLst/>
              <a:rect l="l" t="t" r="r" b="b"/>
              <a:pathLst>
                <a:path w="2076" h="2089" extrusionOk="0">
                  <a:moveTo>
                    <a:pt x="1038" y="1"/>
                  </a:moveTo>
                  <a:lnTo>
                    <a:pt x="936" y="14"/>
                  </a:lnTo>
                  <a:lnTo>
                    <a:pt x="833" y="27"/>
                  </a:lnTo>
                  <a:lnTo>
                    <a:pt x="731" y="52"/>
                  </a:lnTo>
                  <a:lnTo>
                    <a:pt x="628" y="91"/>
                  </a:lnTo>
                  <a:lnTo>
                    <a:pt x="539" y="129"/>
                  </a:lnTo>
                  <a:lnTo>
                    <a:pt x="462" y="180"/>
                  </a:lnTo>
                  <a:lnTo>
                    <a:pt x="372" y="244"/>
                  </a:lnTo>
                  <a:lnTo>
                    <a:pt x="308" y="308"/>
                  </a:lnTo>
                  <a:lnTo>
                    <a:pt x="231" y="385"/>
                  </a:lnTo>
                  <a:lnTo>
                    <a:pt x="180" y="462"/>
                  </a:lnTo>
                  <a:lnTo>
                    <a:pt x="129" y="552"/>
                  </a:lnTo>
                  <a:lnTo>
                    <a:pt x="77" y="641"/>
                  </a:lnTo>
                  <a:lnTo>
                    <a:pt x="52" y="731"/>
                  </a:lnTo>
                  <a:lnTo>
                    <a:pt x="26" y="834"/>
                  </a:lnTo>
                  <a:lnTo>
                    <a:pt x="1" y="936"/>
                  </a:lnTo>
                  <a:lnTo>
                    <a:pt x="1" y="1038"/>
                  </a:lnTo>
                  <a:lnTo>
                    <a:pt x="1" y="1154"/>
                  </a:lnTo>
                  <a:lnTo>
                    <a:pt x="26" y="1256"/>
                  </a:lnTo>
                  <a:lnTo>
                    <a:pt x="52" y="1359"/>
                  </a:lnTo>
                  <a:lnTo>
                    <a:pt x="77" y="1448"/>
                  </a:lnTo>
                  <a:lnTo>
                    <a:pt x="129" y="1538"/>
                  </a:lnTo>
                  <a:lnTo>
                    <a:pt x="180" y="1628"/>
                  </a:lnTo>
                  <a:lnTo>
                    <a:pt x="231" y="1704"/>
                  </a:lnTo>
                  <a:lnTo>
                    <a:pt x="308" y="1781"/>
                  </a:lnTo>
                  <a:lnTo>
                    <a:pt x="372" y="1845"/>
                  </a:lnTo>
                  <a:lnTo>
                    <a:pt x="462" y="1909"/>
                  </a:lnTo>
                  <a:lnTo>
                    <a:pt x="539" y="1961"/>
                  </a:lnTo>
                  <a:lnTo>
                    <a:pt x="628" y="1999"/>
                  </a:lnTo>
                  <a:lnTo>
                    <a:pt x="731" y="2037"/>
                  </a:lnTo>
                  <a:lnTo>
                    <a:pt x="833" y="2063"/>
                  </a:lnTo>
                  <a:lnTo>
                    <a:pt x="936" y="2076"/>
                  </a:lnTo>
                  <a:lnTo>
                    <a:pt x="1038" y="2089"/>
                  </a:lnTo>
                  <a:lnTo>
                    <a:pt x="1140" y="2076"/>
                  </a:lnTo>
                  <a:lnTo>
                    <a:pt x="1243" y="2063"/>
                  </a:lnTo>
                  <a:lnTo>
                    <a:pt x="1345" y="2037"/>
                  </a:lnTo>
                  <a:lnTo>
                    <a:pt x="1448" y="1999"/>
                  </a:lnTo>
                  <a:lnTo>
                    <a:pt x="1538" y="1961"/>
                  </a:lnTo>
                  <a:lnTo>
                    <a:pt x="1614" y="1909"/>
                  </a:lnTo>
                  <a:lnTo>
                    <a:pt x="1704" y="1845"/>
                  </a:lnTo>
                  <a:lnTo>
                    <a:pt x="1781" y="1781"/>
                  </a:lnTo>
                  <a:lnTo>
                    <a:pt x="1845" y="1704"/>
                  </a:lnTo>
                  <a:lnTo>
                    <a:pt x="1896" y="1628"/>
                  </a:lnTo>
                  <a:lnTo>
                    <a:pt x="1947" y="1538"/>
                  </a:lnTo>
                  <a:lnTo>
                    <a:pt x="1999" y="1448"/>
                  </a:lnTo>
                  <a:lnTo>
                    <a:pt x="2037" y="1359"/>
                  </a:lnTo>
                  <a:lnTo>
                    <a:pt x="2063" y="1256"/>
                  </a:lnTo>
                  <a:lnTo>
                    <a:pt x="2075" y="1154"/>
                  </a:lnTo>
                  <a:lnTo>
                    <a:pt x="2075" y="1038"/>
                  </a:lnTo>
                  <a:lnTo>
                    <a:pt x="2075" y="936"/>
                  </a:lnTo>
                  <a:lnTo>
                    <a:pt x="2063" y="834"/>
                  </a:lnTo>
                  <a:lnTo>
                    <a:pt x="2037" y="731"/>
                  </a:lnTo>
                  <a:lnTo>
                    <a:pt x="1999" y="641"/>
                  </a:lnTo>
                  <a:lnTo>
                    <a:pt x="1947" y="552"/>
                  </a:lnTo>
                  <a:lnTo>
                    <a:pt x="1896" y="462"/>
                  </a:lnTo>
                  <a:lnTo>
                    <a:pt x="1845" y="385"/>
                  </a:lnTo>
                  <a:lnTo>
                    <a:pt x="1781" y="308"/>
                  </a:lnTo>
                  <a:lnTo>
                    <a:pt x="1704" y="244"/>
                  </a:lnTo>
                  <a:lnTo>
                    <a:pt x="1614" y="180"/>
                  </a:lnTo>
                  <a:lnTo>
                    <a:pt x="1538" y="129"/>
                  </a:lnTo>
                  <a:lnTo>
                    <a:pt x="1448" y="91"/>
                  </a:lnTo>
                  <a:lnTo>
                    <a:pt x="1345" y="52"/>
                  </a:lnTo>
                  <a:lnTo>
                    <a:pt x="1243" y="27"/>
                  </a:lnTo>
                  <a:lnTo>
                    <a:pt x="1140" y="14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63" name="Google Shape;1915;p37">
            <a:extLst>
              <a:ext uri="{FF2B5EF4-FFF2-40B4-BE49-F238E27FC236}">
                <a16:creationId xmlns:a16="http://schemas.microsoft.com/office/drawing/2014/main" id="{8B64339D-7A39-FC25-71F8-D03A59D068D8}"/>
              </a:ext>
            </a:extLst>
          </p:cNvPr>
          <p:cNvSpPr txBox="1"/>
          <p:nvPr/>
        </p:nvSpPr>
        <p:spPr>
          <a:xfrm>
            <a:off x="8302216" y="2314826"/>
            <a:ext cx="2987200" cy="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2011~</a:t>
            </a:r>
          </a:p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State of Art</a:t>
            </a:r>
          </a:p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Deep Learning</a:t>
            </a:r>
          </a:p>
        </p:txBody>
      </p:sp>
      <p:sp>
        <p:nvSpPr>
          <p:cNvPr id="64" name="Google Shape;1916;p37">
            <a:extLst>
              <a:ext uri="{FF2B5EF4-FFF2-40B4-BE49-F238E27FC236}">
                <a16:creationId xmlns:a16="http://schemas.microsoft.com/office/drawing/2014/main" id="{1E84E82A-BAED-86F8-CE2D-C2EE7E1F0CC1}"/>
              </a:ext>
            </a:extLst>
          </p:cNvPr>
          <p:cNvSpPr txBox="1"/>
          <p:nvPr/>
        </p:nvSpPr>
        <p:spPr>
          <a:xfrm>
            <a:off x="8286368" y="3585326"/>
            <a:ext cx="2987200" cy="1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 err="1">
                <a:latin typeface="Roboto"/>
                <a:ea typeface="Roboto"/>
                <a:cs typeface="Roboto"/>
                <a:sym typeface="Roboto"/>
              </a:rPr>
              <a:t>ReLU</a:t>
            </a:r>
            <a:endParaRPr lang="en-US" sz="1867" dirty="0">
              <a:latin typeface="Roboto"/>
              <a:ea typeface="Roboto"/>
              <a:cs typeface="Roboto"/>
              <a:sym typeface="Roboto"/>
            </a:endParaRP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Deep Learning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Generative Model</a:t>
            </a:r>
          </a:p>
        </p:txBody>
      </p:sp>
      <p:sp>
        <p:nvSpPr>
          <p:cNvPr id="66" name="Google Shape;1916;p37">
            <a:extLst>
              <a:ext uri="{FF2B5EF4-FFF2-40B4-BE49-F238E27FC236}">
                <a16:creationId xmlns:a16="http://schemas.microsoft.com/office/drawing/2014/main" id="{7E0C3AD2-0E99-1DF7-F491-79A961C17691}"/>
              </a:ext>
            </a:extLst>
          </p:cNvPr>
          <p:cNvSpPr txBox="1"/>
          <p:nvPr/>
        </p:nvSpPr>
        <p:spPr>
          <a:xfrm>
            <a:off x="4602400" y="3539893"/>
            <a:ext cx="2987200" cy="1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LeNet (CNN with Backprop)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Further researches about Back-Prop</a:t>
            </a:r>
          </a:p>
        </p:txBody>
      </p:sp>
      <p:sp>
        <p:nvSpPr>
          <p:cNvPr id="67" name="Google Shape;1916;p37">
            <a:extLst>
              <a:ext uri="{FF2B5EF4-FFF2-40B4-BE49-F238E27FC236}">
                <a16:creationId xmlns:a16="http://schemas.microsoft.com/office/drawing/2014/main" id="{738ECE8E-20F1-1FFF-04D1-143B5AAD2A5D}"/>
              </a:ext>
            </a:extLst>
          </p:cNvPr>
          <p:cNvSpPr txBox="1"/>
          <p:nvPr/>
        </p:nvSpPr>
        <p:spPr>
          <a:xfrm>
            <a:off x="918432" y="3539893"/>
            <a:ext cx="2987200" cy="1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Logic Theorists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Back Propagation</a:t>
            </a:r>
          </a:p>
        </p:txBody>
      </p:sp>
    </p:spTree>
    <p:extLst>
      <p:ext uri="{BB962C8B-B14F-4D97-AF65-F5344CB8AC3E}">
        <p14:creationId xmlns:p14="http://schemas.microsoft.com/office/powerpoint/2010/main" val="260287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EB51-940B-01C1-4FBA-9EF47374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Fiction think about “Tin Man” (~1949)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C0E45-29B6-4E25-10A4-20F64FAA2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633"/>
            <a:ext cx="5486400" cy="4772800"/>
          </a:xfrm>
        </p:spPr>
        <p:txBody>
          <a:bodyPr/>
          <a:lstStyle/>
          <a:p>
            <a:r>
              <a:rPr lang="en-US" dirty="0"/>
              <a:t>1900~1950s, Science Fiction spread the concept of AI</a:t>
            </a:r>
            <a:r>
              <a:rPr lang="ko-KR" altLang="en-US" dirty="0"/>
              <a:t> </a:t>
            </a:r>
            <a:r>
              <a:rPr lang="en-US" dirty="0"/>
              <a:t>robots.</a:t>
            </a:r>
          </a:p>
          <a:p>
            <a:r>
              <a:rPr lang="en-US" dirty="0"/>
              <a:t>The concept began with the </a:t>
            </a:r>
            <a:r>
              <a:rPr lang="en-US" b="1" dirty="0"/>
              <a:t>“heartless” Tin man </a:t>
            </a:r>
            <a:r>
              <a:rPr lang="en-US" dirty="0"/>
              <a:t>from the </a:t>
            </a:r>
            <a:r>
              <a:rPr lang="en-US" i="1" dirty="0"/>
              <a:t>Wizard of Oz </a:t>
            </a:r>
          </a:p>
          <a:p>
            <a:r>
              <a:rPr lang="en-US" dirty="0"/>
              <a:t>Continued with the humanoid robot that impersonated </a:t>
            </a:r>
            <a:r>
              <a:rPr lang="en-US" i="1" dirty="0"/>
              <a:t>Maria in Metropolis</a:t>
            </a:r>
          </a:p>
        </p:txBody>
      </p:sp>
      <p:pic>
        <p:nvPicPr>
          <p:cNvPr id="1026" name="Picture 2" descr="I've never seen … Metropolis | Movies | The Guardian">
            <a:extLst>
              <a:ext uri="{FF2B5EF4-FFF2-40B4-BE49-F238E27FC236}">
                <a16:creationId xmlns:a16="http://schemas.microsoft.com/office/drawing/2014/main" id="{D894DA86-D7B6-74D0-5C92-E898C1B0A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28953"/>
          <a:stretch/>
        </p:blipFill>
        <p:spPr bwMode="auto">
          <a:xfrm>
            <a:off x="6460901" y="3923033"/>
            <a:ext cx="5121499" cy="26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Wizard of Oz | 75th Anniversary &quot;Dorothy Meets The Tinman&quot; | Warner  Bros. Entertainment - YouTube">
            <a:extLst>
              <a:ext uri="{FF2B5EF4-FFF2-40B4-BE49-F238E27FC236}">
                <a16:creationId xmlns:a16="http://schemas.microsoft.com/office/drawing/2014/main" id="{1CA399C6-A34C-B370-18A6-37FD88A01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" b="5522"/>
          <a:stretch/>
        </p:blipFill>
        <p:spPr bwMode="auto">
          <a:xfrm>
            <a:off x="6460901" y="1301546"/>
            <a:ext cx="5121499" cy="26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05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4D1FA-BC01-AA99-209A-C3DDF424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from Presenter</a:t>
            </a:r>
          </a:p>
        </p:txBody>
      </p:sp>
      <p:sp>
        <p:nvSpPr>
          <p:cNvPr id="4" name="Google Shape;1855;p37">
            <a:extLst>
              <a:ext uri="{FF2B5EF4-FFF2-40B4-BE49-F238E27FC236}">
                <a16:creationId xmlns:a16="http://schemas.microsoft.com/office/drawing/2014/main" id="{097B277A-8DDD-C27E-B1F1-327D92B1F634}"/>
              </a:ext>
            </a:extLst>
          </p:cNvPr>
          <p:cNvSpPr/>
          <p:nvPr/>
        </p:nvSpPr>
        <p:spPr>
          <a:xfrm>
            <a:off x="8016867" y="2521625"/>
            <a:ext cx="3558000" cy="2697018"/>
          </a:xfrm>
          <a:prstGeom prst="rect">
            <a:avLst/>
          </a:prstGeom>
          <a:solidFill>
            <a:srgbClr val="EA4827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" name="Google Shape;1856;p37">
            <a:extLst>
              <a:ext uri="{FF2B5EF4-FFF2-40B4-BE49-F238E27FC236}">
                <a16:creationId xmlns:a16="http://schemas.microsoft.com/office/drawing/2014/main" id="{2B224F97-A0FE-658F-AC20-85777EA24E62}"/>
              </a:ext>
            </a:extLst>
          </p:cNvPr>
          <p:cNvSpPr/>
          <p:nvPr/>
        </p:nvSpPr>
        <p:spPr>
          <a:xfrm>
            <a:off x="4324967" y="2521625"/>
            <a:ext cx="3558000" cy="2697018"/>
          </a:xfrm>
          <a:prstGeom prst="rect">
            <a:avLst/>
          </a:prstGeom>
          <a:solidFill>
            <a:srgbClr val="E99B27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6" name="Google Shape;1857;p37">
            <a:extLst>
              <a:ext uri="{FF2B5EF4-FFF2-40B4-BE49-F238E27FC236}">
                <a16:creationId xmlns:a16="http://schemas.microsoft.com/office/drawing/2014/main" id="{2631A2D3-AD7B-554B-9F08-8BA9ACC7C183}"/>
              </a:ext>
            </a:extLst>
          </p:cNvPr>
          <p:cNvSpPr/>
          <p:nvPr/>
        </p:nvSpPr>
        <p:spPr>
          <a:xfrm>
            <a:off x="633067" y="2521625"/>
            <a:ext cx="3558000" cy="2697018"/>
          </a:xfrm>
          <a:prstGeom prst="rect">
            <a:avLst/>
          </a:prstGeom>
          <a:solidFill>
            <a:schemeClr val="accent3">
              <a:alpha val="1254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7" name="Google Shape;1859;p37">
            <a:extLst>
              <a:ext uri="{FF2B5EF4-FFF2-40B4-BE49-F238E27FC236}">
                <a16:creationId xmlns:a16="http://schemas.microsoft.com/office/drawing/2014/main" id="{BFB15DC7-9084-E9CE-56A3-1D5419F54F30}"/>
              </a:ext>
            </a:extLst>
          </p:cNvPr>
          <p:cNvSpPr/>
          <p:nvPr/>
        </p:nvSpPr>
        <p:spPr>
          <a:xfrm>
            <a:off x="633067" y="1738958"/>
            <a:ext cx="3558000" cy="1594334"/>
          </a:xfrm>
          <a:prstGeom prst="roundRect">
            <a:avLst>
              <a:gd name="adj" fmla="val 618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8" name="Google Shape;1860;p37">
            <a:extLst>
              <a:ext uri="{FF2B5EF4-FFF2-40B4-BE49-F238E27FC236}">
                <a16:creationId xmlns:a16="http://schemas.microsoft.com/office/drawing/2014/main" id="{F5486E85-E666-86FC-460B-89DCF000B4DD}"/>
              </a:ext>
            </a:extLst>
          </p:cNvPr>
          <p:cNvSpPr/>
          <p:nvPr/>
        </p:nvSpPr>
        <p:spPr>
          <a:xfrm>
            <a:off x="4324951" y="1738958"/>
            <a:ext cx="3558000" cy="1594334"/>
          </a:xfrm>
          <a:prstGeom prst="roundRect">
            <a:avLst>
              <a:gd name="adj" fmla="val 618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" name="Google Shape;1861;p37">
            <a:extLst>
              <a:ext uri="{FF2B5EF4-FFF2-40B4-BE49-F238E27FC236}">
                <a16:creationId xmlns:a16="http://schemas.microsoft.com/office/drawing/2014/main" id="{9BBD2B7F-491F-D25C-CEBF-AECBF71C659A}"/>
              </a:ext>
            </a:extLst>
          </p:cNvPr>
          <p:cNvSpPr/>
          <p:nvPr/>
        </p:nvSpPr>
        <p:spPr>
          <a:xfrm>
            <a:off x="8016851" y="1738958"/>
            <a:ext cx="3558000" cy="1594334"/>
          </a:xfrm>
          <a:prstGeom prst="roundRect">
            <a:avLst>
              <a:gd name="adj" fmla="val 539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1" name="Google Shape;1863;p37">
            <a:extLst>
              <a:ext uri="{FF2B5EF4-FFF2-40B4-BE49-F238E27FC236}">
                <a16:creationId xmlns:a16="http://schemas.microsoft.com/office/drawing/2014/main" id="{97FD720B-2CA6-EEE2-7441-2B370A248316}"/>
              </a:ext>
            </a:extLst>
          </p:cNvPr>
          <p:cNvSpPr txBox="1"/>
          <p:nvPr/>
        </p:nvSpPr>
        <p:spPr>
          <a:xfrm>
            <a:off x="918433" y="2314826"/>
            <a:ext cx="2987200" cy="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did we learn? What do you think about AI?</a:t>
            </a:r>
          </a:p>
        </p:txBody>
      </p:sp>
      <p:sp>
        <p:nvSpPr>
          <p:cNvPr id="19" name="Google Shape;1871;p37">
            <a:extLst>
              <a:ext uri="{FF2B5EF4-FFF2-40B4-BE49-F238E27FC236}">
                <a16:creationId xmlns:a16="http://schemas.microsoft.com/office/drawing/2014/main" id="{A904A2D6-AB45-6174-C710-8DB1C079ABFF}"/>
              </a:ext>
            </a:extLst>
          </p:cNvPr>
          <p:cNvSpPr txBox="1"/>
          <p:nvPr/>
        </p:nvSpPr>
        <p:spPr>
          <a:xfrm>
            <a:off x="4610316" y="2314826"/>
            <a:ext cx="2987200" cy="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Where do we go?</a:t>
            </a:r>
          </a:p>
        </p:txBody>
      </p:sp>
      <p:grpSp>
        <p:nvGrpSpPr>
          <p:cNvPr id="26" name="Google Shape;1878;p37">
            <a:extLst>
              <a:ext uri="{FF2B5EF4-FFF2-40B4-BE49-F238E27FC236}">
                <a16:creationId xmlns:a16="http://schemas.microsoft.com/office/drawing/2014/main" id="{CECB853C-5E5C-EE86-5730-0BC31589662B}"/>
              </a:ext>
            </a:extLst>
          </p:cNvPr>
          <p:cNvGrpSpPr/>
          <p:nvPr/>
        </p:nvGrpSpPr>
        <p:grpSpPr>
          <a:xfrm>
            <a:off x="9714934" y="4764727"/>
            <a:ext cx="1585233" cy="1411900"/>
            <a:chOff x="1188850" y="432475"/>
            <a:chExt cx="1188925" cy="1058925"/>
          </a:xfrm>
        </p:grpSpPr>
        <p:sp>
          <p:nvSpPr>
            <p:cNvPr id="27" name="Google Shape;1879;p37">
              <a:extLst>
                <a:ext uri="{FF2B5EF4-FFF2-40B4-BE49-F238E27FC236}">
                  <a16:creationId xmlns:a16="http://schemas.microsoft.com/office/drawing/2014/main" id="{73416CA3-B119-9904-909B-239FDE45EA85}"/>
                </a:ext>
              </a:extLst>
            </p:cNvPr>
            <p:cNvSpPr/>
            <p:nvPr/>
          </p:nvSpPr>
          <p:spPr>
            <a:xfrm>
              <a:off x="1746975" y="1078000"/>
              <a:ext cx="458525" cy="413400"/>
            </a:xfrm>
            <a:custGeom>
              <a:avLst/>
              <a:gdLst/>
              <a:ahLst/>
              <a:cxnLst/>
              <a:rect l="l" t="t" r="r" b="b"/>
              <a:pathLst>
                <a:path w="18341" h="16536" extrusionOk="0">
                  <a:moveTo>
                    <a:pt x="0" y="0"/>
                  </a:moveTo>
                  <a:lnTo>
                    <a:pt x="13845" y="15959"/>
                  </a:lnTo>
                  <a:lnTo>
                    <a:pt x="14025" y="16087"/>
                  </a:lnTo>
                  <a:lnTo>
                    <a:pt x="14204" y="16189"/>
                  </a:lnTo>
                  <a:lnTo>
                    <a:pt x="14383" y="16279"/>
                  </a:lnTo>
                  <a:lnTo>
                    <a:pt x="14575" y="16369"/>
                  </a:lnTo>
                  <a:lnTo>
                    <a:pt x="14755" y="16433"/>
                  </a:lnTo>
                  <a:lnTo>
                    <a:pt x="14947" y="16471"/>
                  </a:lnTo>
                  <a:lnTo>
                    <a:pt x="15139" y="16509"/>
                  </a:lnTo>
                  <a:lnTo>
                    <a:pt x="15331" y="16535"/>
                  </a:lnTo>
                  <a:lnTo>
                    <a:pt x="15702" y="16535"/>
                  </a:lnTo>
                  <a:lnTo>
                    <a:pt x="15895" y="16522"/>
                  </a:lnTo>
                  <a:lnTo>
                    <a:pt x="16074" y="16484"/>
                  </a:lnTo>
                  <a:lnTo>
                    <a:pt x="16266" y="16445"/>
                  </a:lnTo>
                  <a:lnTo>
                    <a:pt x="16445" y="16394"/>
                  </a:lnTo>
                  <a:lnTo>
                    <a:pt x="16612" y="16330"/>
                  </a:lnTo>
                  <a:lnTo>
                    <a:pt x="16791" y="16241"/>
                  </a:lnTo>
                  <a:lnTo>
                    <a:pt x="16958" y="16164"/>
                  </a:lnTo>
                  <a:lnTo>
                    <a:pt x="17111" y="16061"/>
                  </a:lnTo>
                  <a:lnTo>
                    <a:pt x="17265" y="15946"/>
                  </a:lnTo>
                  <a:lnTo>
                    <a:pt x="17406" y="15831"/>
                  </a:lnTo>
                  <a:lnTo>
                    <a:pt x="17547" y="15703"/>
                  </a:lnTo>
                  <a:lnTo>
                    <a:pt x="17675" y="15562"/>
                  </a:lnTo>
                  <a:lnTo>
                    <a:pt x="17790" y="15421"/>
                  </a:lnTo>
                  <a:lnTo>
                    <a:pt x="17905" y="15267"/>
                  </a:lnTo>
                  <a:lnTo>
                    <a:pt x="17995" y="15101"/>
                  </a:lnTo>
                  <a:lnTo>
                    <a:pt x="18085" y="14921"/>
                  </a:lnTo>
                  <a:lnTo>
                    <a:pt x="18162" y="14742"/>
                  </a:lnTo>
                  <a:lnTo>
                    <a:pt x="18226" y="14563"/>
                  </a:lnTo>
                  <a:lnTo>
                    <a:pt x="18277" y="14371"/>
                  </a:lnTo>
                  <a:lnTo>
                    <a:pt x="18315" y="14166"/>
                  </a:lnTo>
                  <a:lnTo>
                    <a:pt x="18341" y="13961"/>
                  </a:lnTo>
                  <a:lnTo>
                    <a:pt x="18341" y="13743"/>
                  </a:lnTo>
                  <a:lnTo>
                    <a:pt x="18341" y="0"/>
                  </a:lnTo>
                  <a:close/>
                </a:path>
              </a:pathLst>
            </a:custGeom>
            <a:solidFill>
              <a:srgbClr val="FF75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1880;p37">
              <a:extLst>
                <a:ext uri="{FF2B5EF4-FFF2-40B4-BE49-F238E27FC236}">
                  <a16:creationId xmlns:a16="http://schemas.microsoft.com/office/drawing/2014/main" id="{4F52970D-1B56-F1B8-A238-04E1755FD872}"/>
                </a:ext>
              </a:extLst>
            </p:cNvPr>
            <p:cNvSpPr/>
            <p:nvPr/>
          </p:nvSpPr>
          <p:spPr>
            <a:xfrm>
              <a:off x="1559650" y="861850"/>
              <a:ext cx="746075" cy="429725"/>
            </a:xfrm>
            <a:custGeom>
              <a:avLst/>
              <a:gdLst/>
              <a:ahLst/>
              <a:cxnLst/>
              <a:rect l="l" t="t" r="r" b="b"/>
              <a:pathLst>
                <a:path w="29843" h="17189" extrusionOk="0">
                  <a:moveTo>
                    <a:pt x="6699" y="1"/>
                  </a:moveTo>
                  <a:lnTo>
                    <a:pt x="6353" y="14"/>
                  </a:lnTo>
                  <a:lnTo>
                    <a:pt x="6007" y="39"/>
                  </a:lnTo>
                  <a:lnTo>
                    <a:pt x="5674" y="78"/>
                  </a:lnTo>
                  <a:lnTo>
                    <a:pt x="5354" y="142"/>
                  </a:lnTo>
                  <a:lnTo>
                    <a:pt x="5021" y="206"/>
                  </a:lnTo>
                  <a:lnTo>
                    <a:pt x="4701" y="295"/>
                  </a:lnTo>
                  <a:lnTo>
                    <a:pt x="4394" y="411"/>
                  </a:lnTo>
                  <a:lnTo>
                    <a:pt x="4086" y="526"/>
                  </a:lnTo>
                  <a:lnTo>
                    <a:pt x="3792" y="667"/>
                  </a:lnTo>
                  <a:lnTo>
                    <a:pt x="3510" y="808"/>
                  </a:lnTo>
                  <a:lnTo>
                    <a:pt x="3228" y="974"/>
                  </a:lnTo>
                  <a:lnTo>
                    <a:pt x="2959" y="1141"/>
                  </a:lnTo>
                  <a:lnTo>
                    <a:pt x="2690" y="1333"/>
                  </a:lnTo>
                  <a:lnTo>
                    <a:pt x="2434" y="1525"/>
                  </a:lnTo>
                  <a:lnTo>
                    <a:pt x="2191" y="1743"/>
                  </a:lnTo>
                  <a:lnTo>
                    <a:pt x="1960" y="1960"/>
                  </a:lnTo>
                  <a:lnTo>
                    <a:pt x="1742" y="2191"/>
                  </a:lnTo>
                  <a:lnTo>
                    <a:pt x="1537" y="2434"/>
                  </a:lnTo>
                  <a:lnTo>
                    <a:pt x="1332" y="2690"/>
                  </a:lnTo>
                  <a:lnTo>
                    <a:pt x="1140" y="2947"/>
                  </a:lnTo>
                  <a:lnTo>
                    <a:pt x="974" y="3228"/>
                  </a:lnTo>
                  <a:lnTo>
                    <a:pt x="807" y="3510"/>
                  </a:lnTo>
                  <a:lnTo>
                    <a:pt x="666" y="3792"/>
                  </a:lnTo>
                  <a:lnTo>
                    <a:pt x="526" y="4087"/>
                  </a:lnTo>
                  <a:lnTo>
                    <a:pt x="410" y="4394"/>
                  </a:lnTo>
                  <a:lnTo>
                    <a:pt x="308" y="4701"/>
                  </a:lnTo>
                  <a:lnTo>
                    <a:pt x="218" y="5021"/>
                  </a:lnTo>
                  <a:lnTo>
                    <a:pt x="141" y="5342"/>
                  </a:lnTo>
                  <a:lnTo>
                    <a:pt x="77" y="5675"/>
                  </a:lnTo>
                  <a:lnTo>
                    <a:pt x="39" y="6008"/>
                  </a:lnTo>
                  <a:lnTo>
                    <a:pt x="13" y="6354"/>
                  </a:lnTo>
                  <a:lnTo>
                    <a:pt x="0" y="6699"/>
                  </a:lnTo>
                  <a:lnTo>
                    <a:pt x="0" y="10490"/>
                  </a:lnTo>
                  <a:lnTo>
                    <a:pt x="13" y="10836"/>
                  </a:lnTo>
                  <a:lnTo>
                    <a:pt x="39" y="11182"/>
                  </a:lnTo>
                  <a:lnTo>
                    <a:pt x="77" y="11515"/>
                  </a:lnTo>
                  <a:lnTo>
                    <a:pt x="141" y="11848"/>
                  </a:lnTo>
                  <a:lnTo>
                    <a:pt x="218" y="12168"/>
                  </a:lnTo>
                  <a:lnTo>
                    <a:pt x="308" y="12488"/>
                  </a:lnTo>
                  <a:lnTo>
                    <a:pt x="410" y="12796"/>
                  </a:lnTo>
                  <a:lnTo>
                    <a:pt x="526" y="13103"/>
                  </a:lnTo>
                  <a:lnTo>
                    <a:pt x="666" y="13398"/>
                  </a:lnTo>
                  <a:lnTo>
                    <a:pt x="807" y="13680"/>
                  </a:lnTo>
                  <a:lnTo>
                    <a:pt x="974" y="13961"/>
                  </a:lnTo>
                  <a:lnTo>
                    <a:pt x="1140" y="14230"/>
                  </a:lnTo>
                  <a:lnTo>
                    <a:pt x="1332" y="14499"/>
                  </a:lnTo>
                  <a:lnTo>
                    <a:pt x="1537" y="14755"/>
                  </a:lnTo>
                  <a:lnTo>
                    <a:pt x="1742" y="14999"/>
                  </a:lnTo>
                  <a:lnTo>
                    <a:pt x="1960" y="15229"/>
                  </a:lnTo>
                  <a:lnTo>
                    <a:pt x="2191" y="15447"/>
                  </a:lnTo>
                  <a:lnTo>
                    <a:pt x="2434" y="15665"/>
                  </a:lnTo>
                  <a:lnTo>
                    <a:pt x="2690" y="15857"/>
                  </a:lnTo>
                  <a:lnTo>
                    <a:pt x="2959" y="16049"/>
                  </a:lnTo>
                  <a:lnTo>
                    <a:pt x="3228" y="16216"/>
                  </a:lnTo>
                  <a:lnTo>
                    <a:pt x="3510" y="16382"/>
                  </a:lnTo>
                  <a:lnTo>
                    <a:pt x="3792" y="16523"/>
                  </a:lnTo>
                  <a:lnTo>
                    <a:pt x="4086" y="16664"/>
                  </a:lnTo>
                  <a:lnTo>
                    <a:pt x="4394" y="16779"/>
                  </a:lnTo>
                  <a:lnTo>
                    <a:pt x="4701" y="16882"/>
                  </a:lnTo>
                  <a:lnTo>
                    <a:pt x="5021" y="16971"/>
                  </a:lnTo>
                  <a:lnTo>
                    <a:pt x="5354" y="17048"/>
                  </a:lnTo>
                  <a:lnTo>
                    <a:pt x="5674" y="17112"/>
                  </a:lnTo>
                  <a:lnTo>
                    <a:pt x="6007" y="17151"/>
                  </a:lnTo>
                  <a:lnTo>
                    <a:pt x="6353" y="17176"/>
                  </a:lnTo>
                  <a:lnTo>
                    <a:pt x="6699" y="17189"/>
                  </a:lnTo>
                  <a:lnTo>
                    <a:pt x="23144" y="17189"/>
                  </a:lnTo>
                  <a:lnTo>
                    <a:pt x="23490" y="17176"/>
                  </a:lnTo>
                  <a:lnTo>
                    <a:pt x="23836" y="17151"/>
                  </a:lnTo>
                  <a:lnTo>
                    <a:pt x="24169" y="17112"/>
                  </a:lnTo>
                  <a:lnTo>
                    <a:pt x="24502" y="17048"/>
                  </a:lnTo>
                  <a:lnTo>
                    <a:pt x="24822" y="16971"/>
                  </a:lnTo>
                  <a:lnTo>
                    <a:pt x="25142" y="16882"/>
                  </a:lnTo>
                  <a:lnTo>
                    <a:pt x="25450" y="16779"/>
                  </a:lnTo>
                  <a:lnTo>
                    <a:pt x="25757" y="16664"/>
                  </a:lnTo>
                  <a:lnTo>
                    <a:pt x="26052" y="16523"/>
                  </a:lnTo>
                  <a:lnTo>
                    <a:pt x="26333" y="16382"/>
                  </a:lnTo>
                  <a:lnTo>
                    <a:pt x="26615" y="16216"/>
                  </a:lnTo>
                  <a:lnTo>
                    <a:pt x="26897" y="16049"/>
                  </a:lnTo>
                  <a:lnTo>
                    <a:pt x="27153" y="15857"/>
                  </a:lnTo>
                  <a:lnTo>
                    <a:pt x="27409" y="15665"/>
                  </a:lnTo>
                  <a:lnTo>
                    <a:pt x="27653" y="15447"/>
                  </a:lnTo>
                  <a:lnTo>
                    <a:pt x="27883" y="15229"/>
                  </a:lnTo>
                  <a:lnTo>
                    <a:pt x="28101" y="14999"/>
                  </a:lnTo>
                  <a:lnTo>
                    <a:pt x="28319" y="14755"/>
                  </a:lnTo>
                  <a:lnTo>
                    <a:pt x="28511" y="14499"/>
                  </a:lnTo>
                  <a:lnTo>
                    <a:pt x="28703" y="14230"/>
                  </a:lnTo>
                  <a:lnTo>
                    <a:pt x="28869" y="13961"/>
                  </a:lnTo>
                  <a:lnTo>
                    <a:pt x="29036" y="13680"/>
                  </a:lnTo>
                  <a:lnTo>
                    <a:pt x="29190" y="13398"/>
                  </a:lnTo>
                  <a:lnTo>
                    <a:pt x="29318" y="13103"/>
                  </a:lnTo>
                  <a:lnTo>
                    <a:pt x="29433" y="12796"/>
                  </a:lnTo>
                  <a:lnTo>
                    <a:pt x="29548" y="12488"/>
                  </a:lnTo>
                  <a:lnTo>
                    <a:pt x="29638" y="12168"/>
                  </a:lnTo>
                  <a:lnTo>
                    <a:pt x="29702" y="11848"/>
                  </a:lnTo>
                  <a:lnTo>
                    <a:pt x="29766" y="11515"/>
                  </a:lnTo>
                  <a:lnTo>
                    <a:pt x="29804" y="11182"/>
                  </a:lnTo>
                  <a:lnTo>
                    <a:pt x="29830" y="10836"/>
                  </a:lnTo>
                  <a:lnTo>
                    <a:pt x="29843" y="10490"/>
                  </a:lnTo>
                  <a:lnTo>
                    <a:pt x="29843" y="6699"/>
                  </a:lnTo>
                  <a:lnTo>
                    <a:pt x="29830" y="6354"/>
                  </a:lnTo>
                  <a:lnTo>
                    <a:pt x="29804" y="6008"/>
                  </a:lnTo>
                  <a:lnTo>
                    <a:pt x="29766" y="5675"/>
                  </a:lnTo>
                  <a:lnTo>
                    <a:pt x="29702" y="5342"/>
                  </a:lnTo>
                  <a:lnTo>
                    <a:pt x="29638" y="5021"/>
                  </a:lnTo>
                  <a:lnTo>
                    <a:pt x="29548" y="4701"/>
                  </a:lnTo>
                  <a:lnTo>
                    <a:pt x="29433" y="4394"/>
                  </a:lnTo>
                  <a:lnTo>
                    <a:pt x="29318" y="4087"/>
                  </a:lnTo>
                  <a:lnTo>
                    <a:pt x="29190" y="3792"/>
                  </a:lnTo>
                  <a:lnTo>
                    <a:pt x="29036" y="3510"/>
                  </a:lnTo>
                  <a:lnTo>
                    <a:pt x="28869" y="3228"/>
                  </a:lnTo>
                  <a:lnTo>
                    <a:pt x="28703" y="2947"/>
                  </a:lnTo>
                  <a:lnTo>
                    <a:pt x="28511" y="2690"/>
                  </a:lnTo>
                  <a:lnTo>
                    <a:pt x="28319" y="2434"/>
                  </a:lnTo>
                  <a:lnTo>
                    <a:pt x="28101" y="2191"/>
                  </a:lnTo>
                  <a:lnTo>
                    <a:pt x="27883" y="1960"/>
                  </a:lnTo>
                  <a:lnTo>
                    <a:pt x="27653" y="1743"/>
                  </a:lnTo>
                  <a:lnTo>
                    <a:pt x="27409" y="1525"/>
                  </a:lnTo>
                  <a:lnTo>
                    <a:pt x="27153" y="1333"/>
                  </a:lnTo>
                  <a:lnTo>
                    <a:pt x="26897" y="1141"/>
                  </a:lnTo>
                  <a:lnTo>
                    <a:pt x="26615" y="974"/>
                  </a:lnTo>
                  <a:lnTo>
                    <a:pt x="26333" y="808"/>
                  </a:lnTo>
                  <a:lnTo>
                    <a:pt x="26052" y="667"/>
                  </a:lnTo>
                  <a:lnTo>
                    <a:pt x="25757" y="526"/>
                  </a:lnTo>
                  <a:lnTo>
                    <a:pt x="25450" y="411"/>
                  </a:lnTo>
                  <a:lnTo>
                    <a:pt x="25142" y="295"/>
                  </a:lnTo>
                  <a:lnTo>
                    <a:pt x="24822" y="206"/>
                  </a:lnTo>
                  <a:lnTo>
                    <a:pt x="24502" y="142"/>
                  </a:lnTo>
                  <a:lnTo>
                    <a:pt x="24169" y="78"/>
                  </a:lnTo>
                  <a:lnTo>
                    <a:pt x="23836" y="39"/>
                  </a:lnTo>
                  <a:lnTo>
                    <a:pt x="23490" y="14"/>
                  </a:lnTo>
                  <a:lnTo>
                    <a:pt x="23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1881;p37">
              <a:extLst>
                <a:ext uri="{FF2B5EF4-FFF2-40B4-BE49-F238E27FC236}">
                  <a16:creationId xmlns:a16="http://schemas.microsoft.com/office/drawing/2014/main" id="{C77DAC1F-04FB-E0FB-A73A-F31C64EDC0FE}"/>
                </a:ext>
              </a:extLst>
            </p:cNvPr>
            <p:cNvSpPr/>
            <p:nvPr/>
          </p:nvSpPr>
          <p:spPr>
            <a:xfrm>
              <a:off x="1188850" y="444325"/>
              <a:ext cx="1188925" cy="915150"/>
            </a:xfrm>
            <a:custGeom>
              <a:avLst/>
              <a:gdLst/>
              <a:ahLst/>
              <a:cxnLst/>
              <a:rect l="l" t="t" r="r" b="b"/>
              <a:pathLst>
                <a:path w="47557" h="36606" extrusionOk="0">
                  <a:moveTo>
                    <a:pt x="18560" y="0"/>
                  </a:moveTo>
                  <a:lnTo>
                    <a:pt x="18239" y="13"/>
                  </a:lnTo>
                  <a:lnTo>
                    <a:pt x="17932" y="52"/>
                  </a:lnTo>
                  <a:lnTo>
                    <a:pt x="17625" y="90"/>
                  </a:lnTo>
                  <a:lnTo>
                    <a:pt x="17317" y="128"/>
                  </a:lnTo>
                  <a:lnTo>
                    <a:pt x="17010" y="192"/>
                  </a:lnTo>
                  <a:lnTo>
                    <a:pt x="16715" y="256"/>
                  </a:lnTo>
                  <a:lnTo>
                    <a:pt x="16421" y="346"/>
                  </a:lnTo>
                  <a:lnTo>
                    <a:pt x="16126" y="436"/>
                  </a:lnTo>
                  <a:lnTo>
                    <a:pt x="15844" y="525"/>
                  </a:lnTo>
                  <a:lnTo>
                    <a:pt x="15562" y="641"/>
                  </a:lnTo>
                  <a:lnTo>
                    <a:pt x="15281" y="756"/>
                  </a:lnTo>
                  <a:lnTo>
                    <a:pt x="15012" y="884"/>
                  </a:lnTo>
                  <a:lnTo>
                    <a:pt x="14743" y="1012"/>
                  </a:lnTo>
                  <a:lnTo>
                    <a:pt x="14487" y="1166"/>
                  </a:lnTo>
                  <a:lnTo>
                    <a:pt x="14230" y="1319"/>
                  </a:lnTo>
                  <a:lnTo>
                    <a:pt x="13974" y="1473"/>
                  </a:lnTo>
                  <a:lnTo>
                    <a:pt x="13731" y="1640"/>
                  </a:lnTo>
                  <a:lnTo>
                    <a:pt x="13488" y="1819"/>
                  </a:lnTo>
                  <a:lnTo>
                    <a:pt x="13257" y="2011"/>
                  </a:lnTo>
                  <a:lnTo>
                    <a:pt x="13039" y="2203"/>
                  </a:lnTo>
                  <a:lnTo>
                    <a:pt x="12822" y="2395"/>
                  </a:lnTo>
                  <a:lnTo>
                    <a:pt x="12604" y="2600"/>
                  </a:lnTo>
                  <a:lnTo>
                    <a:pt x="12399" y="2818"/>
                  </a:lnTo>
                  <a:lnTo>
                    <a:pt x="12194" y="3036"/>
                  </a:lnTo>
                  <a:lnTo>
                    <a:pt x="12015" y="3266"/>
                  </a:lnTo>
                  <a:lnTo>
                    <a:pt x="11823" y="3497"/>
                  </a:lnTo>
                  <a:lnTo>
                    <a:pt x="11656" y="3740"/>
                  </a:lnTo>
                  <a:lnTo>
                    <a:pt x="11477" y="3984"/>
                  </a:lnTo>
                  <a:lnTo>
                    <a:pt x="11323" y="4227"/>
                  </a:lnTo>
                  <a:lnTo>
                    <a:pt x="11169" y="4483"/>
                  </a:lnTo>
                  <a:lnTo>
                    <a:pt x="11028" y="4752"/>
                  </a:lnTo>
                  <a:lnTo>
                    <a:pt x="10772" y="4714"/>
                  </a:lnTo>
                  <a:lnTo>
                    <a:pt x="10503" y="4675"/>
                  </a:lnTo>
                  <a:lnTo>
                    <a:pt x="10234" y="4650"/>
                  </a:lnTo>
                  <a:lnTo>
                    <a:pt x="9965" y="4650"/>
                  </a:lnTo>
                  <a:lnTo>
                    <a:pt x="9671" y="4662"/>
                  </a:lnTo>
                  <a:lnTo>
                    <a:pt x="9376" y="4675"/>
                  </a:lnTo>
                  <a:lnTo>
                    <a:pt x="9095" y="4714"/>
                  </a:lnTo>
                  <a:lnTo>
                    <a:pt x="8813" y="4765"/>
                  </a:lnTo>
                  <a:lnTo>
                    <a:pt x="8544" y="4829"/>
                  </a:lnTo>
                  <a:lnTo>
                    <a:pt x="8275" y="4906"/>
                  </a:lnTo>
                  <a:lnTo>
                    <a:pt x="8006" y="4995"/>
                  </a:lnTo>
                  <a:lnTo>
                    <a:pt x="7750" y="5098"/>
                  </a:lnTo>
                  <a:lnTo>
                    <a:pt x="7494" y="5213"/>
                  </a:lnTo>
                  <a:lnTo>
                    <a:pt x="7250" y="5341"/>
                  </a:lnTo>
                  <a:lnTo>
                    <a:pt x="7007" y="5469"/>
                  </a:lnTo>
                  <a:lnTo>
                    <a:pt x="6776" y="5623"/>
                  </a:lnTo>
                  <a:lnTo>
                    <a:pt x="6559" y="5777"/>
                  </a:lnTo>
                  <a:lnTo>
                    <a:pt x="6341" y="5943"/>
                  </a:lnTo>
                  <a:lnTo>
                    <a:pt x="6136" y="6122"/>
                  </a:lnTo>
                  <a:lnTo>
                    <a:pt x="5944" y="6315"/>
                  </a:lnTo>
                  <a:lnTo>
                    <a:pt x="5752" y="6520"/>
                  </a:lnTo>
                  <a:lnTo>
                    <a:pt x="5572" y="6724"/>
                  </a:lnTo>
                  <a:lnTo>
                    <a:pt x="5406" y="6942"/>
                  </a:lnTo>
                  <a:lnTo>
                    <a:pt x="5239" y="7160"/>
                  </a:lnTo>
                  <a:lnTo>
                    <a:pt x="5098" y="7390"/>
                  </a:lnTo>
                  <a:lnTo>
                    <a:pt x="4958" y="7634"/>
                  </a:lnTo>
                  <a:lnTo>
                    <a:pt x="4829" y="7877"/>
                  </a:lnTo>
                  <a:lnTo>
                    <a:pt x="4714" y="8120"/>
                  </a:lnTo>
                  <a:lnTo>
                    <a:pt x="4612" y="8389"/>
                  </a:lnTo>
                  <a:lnTo>
                    <a:pt x="4522" y="8646"/>
                  </a:lnTo>
                  <a:lnTo>
                    <a:pt x="4445" y="8915"/>
                  </a:lnTo>
                  <a:lnTo>
                    <a:pt x="4381" y="9196"/>
                  </a:lnTo>
                  <a:lnTo>
                    <a:pt x="4330" y="9478"/>
                  </a:lnTo>
                  <a:lnTo>
                    <a:pt x="4304" y="9760"/>
                  </a:lnTo>
                  <a:lnTo>
                    <a:pt x="4279" y="10054"/>
                  </a:lnTo>
                  <a:lnTo>
                    <a:pt x="4266" y="10349"/>
                  </a:lnTo>
                  <a:lnTo>
                    <a:pt x="4279" y="10618"/>
                  </a:lnTo>
                  <a:lnTo>
                    <a:pt x="4292" y="10887"/>
                  </a:lnTo>
                  <a:lnTo>
                    <a:pt x="4330" y="11156"/>
                  </a:lnTo>
                  <a:lnTo>
                    <a:pt x="4381" y="11425"/>
                  </a:lnTo>
                  <a:lnTo>
                    <a:pt x="4138" y="11579"/>
                  </a:lnTo>
                  <a:lnTo>
                    <a:pt x="3895" y="11732"/>
                  </a:lnTo>
                  <a:lnTo>
                    <a:pt x="3664" y="11899"/>
                  </a:lnTo>
                  <a:lnTo>
                    <a:pt x="3433" y="12078"/>
                  </a:lnTo>
                  <a:lnTo>
                    <a:pt x="3216" y="12257"/>
                  </a:lnTo>
                  <a:lnTo>
                    <a:pt x="2998" y="12450"/>
                  </a:lnTo>
                  <a:lnTo>
                    <a:pt x="2793" y="12642"/>
                  </a:lnTo>
                  <a:lnTo>
                    <a:pt x="2588" y="12834"/>
                  </a:lnTo>
                  <a:lnTo>
                    <a:pt x="2396" y="13039"/>
                  </a:lnTo>
                  <a:lnTo>
                    <a:pt x="2204" y="13256"/>
                  </a:lnTo>
                  <a:lnTo>
                    <a:pt x="2012" y="13474"/>
                  </a:lnTo>
                  <a:lnTo>
                    <a:pt x="1845" y="13705"/>
                  </a:lnTo>
                  <a:lnTo>
                    <a:pt x="1666" y="13922"/>
                  </a:lnTo>
                  <a:lnTo>
                    <a:pt x="1512" y="14166"/>
                  </a:lnTo>
                  <a:lnTo>
                    <a:pt x="1359" y="14409"/>
                  </a:lnTo>
                  <a:lnTo>
                    <a:pt x="1205" y="14653"/>
                  </a:lnTo>
                  <a:lnTo>
                    <a:pt x="1064" y="14896"/>
                  </a:lnTo>
                  <a:lnTo>
                    <a:pt x="936" y="15152"/>
                  </a:lnTo>
                  <a:lnTo>
                    <a:pt x="808" y="15421"/>
                  </a:lnTo>
                  <a:lnTo>
                    <a:pt x="693" y="15677"/>
                  </a:lnTo>
                  <a:lnTo>
                    <a:pt x="590" y="15946"/>
                  </a:lnTo>
                  <a:lnTo>
                    <a:pt x="488" y="16215"/>
                  </a:lnTo>
                  <a:lnTo>
                    <a:pt x="398" y="16497"/>
                  </a:lnTo>
                  <a:lnTo>
                    <a:pt x="321" y="16779"/>
                  </a:lnTo>
                  <a:lnTo>
                    <a:pt x="244" y="17060"/>
                  </a:lnTo>
                  <a:lnTo>
                    <a:pt x="180" y="17355"/>
                  </a:lnTo>
                  <a:lnTo>
                    <a:pt x="129" y="17650"/>
                  </a:lnTo>
                  <a:lnTo>
                    <a:pt x="78" y="17944"/>
                  </a:lnTo>
                  <a:lnTo>
                    <a:pt x="39" y="18239"/>
                  </a:lnTo>
                  <a:lnTo>
                    <a:pt x="14" y="18533"/>
                  </a:lnTo>
                  <a:lnTo>
                    <a:pt x="1" y="18841"/>
                  </a:lnTo>
                  <a:lnTo>
                    <a:pt x="1" y="19148"/>
                  </a:lnTo>
                  <a:lnTo>
                    <a:pt x="1" y="19468"/>
                  </a:lnTo>
                  <a:lnTo>
                    <a:pt x="27" y="19788"/>
                  </a:lnTo>
                  <a:lnTo>
                    <a:pt x="52" y="20096"/>
                  </a:lnTo>
                  <a:lnTo>
                    <a:pt x="91" y="20403"/>
                  </a:lnTo>
                  <a:lnTo>
                    <a:pt x="129" y="20711"/>
                  </a:lnTo>
                  <a:lnTo>
                    <a:pt x="193" y="21018"/>
                  </a:lnTo>
                  <a:lnTo>
                    <a:pt x="257" y="21313"/>
                  </a:lnTo>
                  <a:lnTo>
                    <a:pt x="334" y="21607"/>
                  </a:lnTo>
                  <a:lnTo>
                    <a:pt x="424" y="21902"/>
                  </a:lnTo>
                  <a:lnTo>
                    <a:pt x="526" y="22184"/>
                  </a:lnTo>
                  <a:lnTo>
                    <a:pt x="629" y="22465"/>
                  </a:lnTo>
                  <a:lnTo>
                    <a:pt x="744" y="22747"/>
                  </a:lnTo>
                  <a:lnTo>
                    <a:pt x="872" y="23016"/>
                  </a:lnTo>
                  <a:lnTo>
                    <a:pt x="1000" y="23285"/>
                  </a:lnTo>
                  <a:lnTo>
                    <a:pt x="1154" y="23554"/>
                  </a:lnTo>
                  <a:lnTo>
                    <a:pt x="1295" y="23810"/>
                  </a:lnTo>
                  <a:lnTo>
                    <a:pt x="1461" y="24066"/>
                  </a:lnTo>
                  <a:lnTo>
                    <a:pt x="1628" y="24310"/>
                  </a:lnTo>
                  <a:lnTo>
                    <a:pt x="1794" y="24553"/>
                  </a:lnTo>
                  <a:lnTo>
                    <a:pt x="1986" y="24784"/>
                  </a:lnTo>
                  <a:lnTo>
                    <a:pt x="2165" y="25014"/>
                  </a:lnTo>
                  <a:lnTo>
                    <a:pt x="2370" y="25232"/>
                  </a:lnTo>
                  <a:lnTo>
                    <a:pt x="2575" y="25450"/>
                  </a:lnTo>
                  <a:lnTo>
                    <a:pt x="2780" y="25655"/>
                  </a:lnTo>
                  <a:lnTo>
                    <a:pt x="2998" y="25859"/>
                  </a:lnTo>
                  <a:lnTo>
                    <a:pt x="3229" y="26052"/>
                  </a:lnTo>
                  <a:lnTo>
                    <a:pt x="3459" y="26244"/>
                  </a:lnTo>
                  <a:lnTo>
                    <a:pt x="3690" y="26423"/>
                  </a:lnTo>
                  <a:lnTo>
                    <a:pt x="3933" y="26589"/>
                  </a:lnTo>
                  <a:lnTo>
                    <a:pt x="4176" y="26756"/>
                  </a:lnTo>
                  <a:lnTo>
                    <a:pt x="4432" y="26910"/>
                  </a:lnTo>
                  <a:lnTo>
                    <a:pt x="4701" y="27063"/>
                  </a:lnTo>
                  <a:lnTo>
                    <a:pt x="4599" y="27320"/>
                  </a:lnTo>
                  <a:lnTo>
                    <a:pt x="4509" y="27576"/>
                  </a:lnTo>
                  <a:lnTo>
                    <a:pt x="4445" y="27832"/>
                  </a:lnTo>
                  <a:lnTo>
                    <a:pt x="4381" y="28101"/>
                  </a:lnTo>
                  <a:lnTo>
                    <a:pt x="4330" y="28370"/>
                  </a:lnTo>
                  <a:lnTo>
                    <a:pt x="4304" y="28652"/>
                  </a:lnTo>
                  <a:lnTo>
                    <a:pt x="4279" y="28933"/>
                  </a:lnTo>
                  <a:lnTo>
                    <a:pt x="4266" y="29215"/>
                  </a:lnTo>
                  <a:lnTo>
                    <a:pt x="4279" y="29510"/>
                  </a:lnTo>
                  <a:lnTo>
                    <a:pt x="4304" y="29804"/>
                  </a:lnTo>
                  <a:lnTo>
                    <a:pt x="4330" y="30086"/>
                  </a:lnTo>
                  <a:lnTo>
                    <a:pt x="4381" y="30368"/>
                  </a:lnTo>
                  <a:lnTo>
                    <a:pt x="4445" y="30637"/>
                  </a:lnTo>
                  <a:lnTo>
                    <a:pt x="4522" y="30906"/>
                  </a:lnTo>
                  <a:lnTo>
                    <a:pt x="4612" y="31175"/>
                  </a:lnTo>
                  <a:lnTo>
                    <a:pt x="4714" y="31431"/>
                  </a:lnTo>
                  <a:lnTo>
                    <a:pt x="4829" y="31687"/>
                  </a:lnTo>
                  <a:lnTo>
                    <a:pt x="4958" y="31930"/>
                  </a:lnTo>
                  <a:lnTo>
                    <a:pt x="5098" y="32174"/>
                  </a:lnTo>
                  <a:lnTo>
                    <a:pt x="5239" y="32404"/>
                  </a:lnTo>
                  <a:lnTo>
                    <a:pt x="5406" y="32622"/>
                  </a:lnTo>
                  <a:lnTo>
                    <a:pt x="5572" y="32840"/>
                  </a:lnTo>
                  <a:lnTo>
                    <a:pt x="5752" y="33045"/>
                  </a:lnTo>
                  <a:lnTo>
                    <a:pt x="5944" y="33250"/>
                  </a:lnTo>
                  <a:lnTo>
                    <a:pt x="6136" y="33429"/>
                  </a:lnTo>
                  <a:lnTo>
                    <a:pt x="6341" y="33608"/>
                  </a:lnTo>
                  <a:lnTo>
                    <a:pt x="6559" y="33775"/>
                  </a:lnTo>
                  <a:lnTo>
                    <a:pt x="6776" y="33941"/>
                  </a:lnTo>
                  <a:lnTo>
                    <a:pt x="7007" y="34082"/>
                  </a:lnTo>
                  <a:lnTo>
                    <a:pt x="7250" y="34223"/>
                  </a:lnTo>
                  <a:lnTo>
                    <a:pt x="7494" y="34351"/>
                  </a:lnTo>
                  <a:lnTo>
                    <a:pt x="7750" y="34466"/>
                  </a:lnTo>
                  <a:lnTo>
                    <a:pt x="8006" y="34569"/>
                  </a:lnTo>
                  <a:lnTo>
                    <a:pt x="8275" y="34658"/>
                  </a:lnTo>
                  <a:lnTo>
                    <a:pt x="8544" y="34735"/>
                  </a:lnTo>
                  <a:lnTo>
                    <a:pt x="8813" y="34799"/>
                  </a:lnTo>
                  <a:lnTo>
                    <a:pt x="9095" y="34851"/>
                  </a:lnTo>
                  <a:lnTo>
                    <a:pt x="9376" y="34889"/>
                  </a:lnTo>
                  <a:lnTo>
                    <a:pt x="9671" y="34902"/>
                  </a:lnTo>
                  <a:lnTo>
                    <a:pt x="9965" y="34915"/>
                  </a:lnTo>
                  <a:lnTo>
                    <a:pt x="10222" y="34902"/>
                  </a:lnTo>
                  <a:lnTo>
                    <a:pt x="10491" y="34889"/>
                  </a:lnTo>
                  <a:lnTo>
                    <a:pt x="10747" y="34863"/>
                  </a:lnTo>
                  <a:lnTo>
                    <a:pt x="11003" y="34812"/>
                  </a:lnTo>
                  <a:lnTo>
                    <a:pt x="11246" y="34761"/>
                  </a:lnTo>
                  <a:lnTo>
                    <a:pt x="11490" y="34697"/>
                  </a:lnTo>
                  <a:lnTo>
                    <a:pt x="11733" y="34633"/>
                  </a:lnTo>
                  <a:lnTo>
                    <a:pt x="11976" y="34543"/>
                  </a:lnTo>
                  <a:lnTo>
                    <a:pt x="12207" y="34454"/>
                  </a:lnTo>
                  <a:lnTo>
                    <a:pt x="12425" y="34351"/>
                  </a:lnTo>
                  <a:lnTo>
                    <a:pt x="12655" y="34236"/>
                  </a:lnTo>
                  <a:lnTo>
                    <a:pt x="12860" y="34121"/>
                  </a:lnTo>
                  <a:lnTo>
                    <a:pt x="13078" y="33980"/>
                  </a:lnTo>
                  <a:lnTo>
                    <a:pt x="13283" y="33839"/>
                  </a:lnTo>
                  <a:lnTo>
                    <a:pt x="13475" y="33698"/>
                  </a:lnTo>
                  <a:lnTo>
                    <a:pt x="13667" y="33544"/>
                  </a:lnTo>
                  <a:lnTo>
                    <a:pt x="13910" y="33877"/>
                  </a:lnTo>
                  <a:lnTo>
                    <a:pt x="14179" y="34197"/>
                  </a:lnTo>
                  <a:lnTo>
                    <a:pt x="14474" y="34505"/>
                  </a:lnTo>
                  <a:lnTo>
                    <a:pt x="14781" y="34799"/>
                  </a:lnTo>
                  <a:lnTo>
                    <a:pt x="15101" y="35068"/>
                  </a:lnTo>
                  <a:lnTo>
                    <a:pt x="15434" y="35324"/>
                  </a:lnTo>
                  <a:lnTo>
                    <a:pt x="15793" y="35555"/>
                  </a:lnTo>
                  <a:lnTo>
                    <a:pt x="16164" y="35760"/>
                  </a:lnTo>
                  <a:lnTo>
                    <a:pt x="16536" y="35952"/>
                  </a:lnTo>
                  <a:lnTo>
                    <a:pt x="16933" y="36119"/>
                  </a:lnTo>
                  <a:lnTo>
                    <a:pt x="17343" y="36259"/>
                  </a:lnTo>
                  <a:lnTo>
                    <a:pt x="17753" y="36388"/>
                  </a:lnTo>
                  <a:lnTo>
                    <a:pt x="18175" y="36477"/>
                  </a:lnTo>
                  <a:lnTo>
                    <a:pt x="18611" y="36541"/>
                  </a:lnTo>
                  <a:lnTo>
                    <a:pt x="19059" y="36580"/>
                  </a:lnTo>
                  <a:lnTo>
                    <a:pt x="19507" y="36605"/>
                  </a:lnTo>
                  <a:lnTo>
                    <a:pt x="19840" y="36592"/>
                  </a:lnTo>
                  <a:lnTo>
                    <a:pt x="20160" y="36567"/>
                  </a:lnTo>
                  <a:lnTo>
                    <a:pt x="20481" y="36528"/>
                  </a:lnTo>
                  <a:lnTo>
                    <a:pt x="20801" y="36477"/>
                  </a:lnTo>
                  <a:lnTo>
                    <a:pt x="21121" y="36413"/>
                  </a:lnTo>
                  <a:lnTo>
                    <a:pt x="21428" y="36336"/>
                  </a:lnTo>
                  <a:lnTo>
                    <a:pt x="21723" y="36247"/>
                  </a:lnTo>
                  <a:lnTo>
                    <a:pt x="22018" y="36144"/>
                  </a:lnTo>
                  <a:lnTo>
                    <a:pt x="22312" y="36029"/>
                  </a:lnTo>
                  <a:lnTo>
                    <a:pt x="22594" y="35888"/>
                  </a:lnTo>
                  <a:lnTo>
                    <a:pt x="22876" y="35747"/>
                  </a:lnTo>
                  <a:lnTo>
                    <a:pt x="23145" y="35593"/>
                  </a:lnTo>
                  <a:lnTo>
                    <a:pt x="23401" y="35440"/>
                  </a:lnTo>
                  <a:lnTo>
                    <a:pt x="23657" y="35260"/>
                  </a:lnTo>
                  <a:lnTo>
                    <a:pt x="23900" y="35068"/>
                  </a:lnTo>
                  <a:lnTo>
                    <a:pt x="24144" y="34876"/>
                  </a:lnTo>
                  <a:lnTo>
                    <a:pt x="24374" y="34671"/>
                  </a:lnTo>
                  <a:lnTo>
                    <a:pt x="24592" y="34454"/>
                  </a:lnTo>
                  <a:lnTo>
                    <a:pt x="24797" y="34236"/>
                  </a:lnTo>
                  <a:lnTo>
                    <a:pt x="25002" y="33992"/>
                  </a:lnTo>
                  <a:lnTo>
                    <a:pt x="25194" y="33749"/>
                  </a:lnTo>
                  <a:lnTo>
                    <a:pt x="25373" y="33506"/>
                  </a:lnTo>
                  <a:lnTo>
                    <a:pt x="25540" y="33250"/>
                  </a:lnTo>
                  <a:lnTo>
                    <a:pt x="25693" y="32981"/>
                  </a:lnTo>
                  <a:lnTo>
                    <a:pt x="25847" y="32712"/>
                  </a:lnTo>
                  <a:lnTo>
                    <a:pt x="25975" y="32430"/>
                  </a:lnTo>
                  <a:lnTo>
                    <a:pt x="26103" y="32135"/>
                  </a:lnTo>
                  <a:lnTo>
                    <a:pt x="26219" y="31841"/>
                  </a:lnTo>
                  <a:lnTo>
                    <a:pt x="26308" y="31546"/>
                  </a:lnTo>
                  <a:lnTo>
                    <a:pt x="26398" y="31239"/>
                  </a:lnTo>
                  <a:lnTo>
                    <a:pt x="26475" y="30931"/>
                  </a:lnTo>
                  <a:lnTo>
                    <a:pt x="26526" y="30611"/>
                  </a:lnTo>
                  <a:lnTo>
                    <a:pt x="26782" y="30726"/>
                  </a:lnTo>
                  <a:lnTo>
                    <a:pt x="27038" y="30816"/>
                  </a:lnTo>
                  <a:lnTo>
                    <a:pt x="27307" y="30906"/>
                  </a:lnTo>
                  <a:lnTo>
                    <a:pt x="27589" y="30970"/>
                  </a:lnTo>
                  <a:lnTo>
                    <a:pt x="27871" y="31034"/>
                  </a:lnTo>
                  <a:lnTo>
                    <a:pt x="28153" y="31072"/>
                  </a:lnTo>
                  <a:lnTo>
                    <a:pt x="28434" y="31098"/>
                  </a:lnTo>
                  <a:lnTo>
                    <a:pt x="28729" y="31098"/>
                  </a:lnTo>
                  <a:lnTo>
                    <a:pt x="29126" y="31085"/>
                  </a:lnTo>
                  <a:lnTo>
                    <a:pt x="29510" y="31047"/>
                  </a:lnTo>
                  <a:lnTo>
                    <a:pt x="29882" y="30970"/>
                  </a:lnTo>
                  <a:lnTo>
                    <a:pt x="30253" y="30880"/>
                  </a:lnTo>
                  <a:lnTo>
                    <a:pt x="30612" y="30752"/>
                  </a:lnTo>
                  <a:lnTo>
                    <a:pt x="30945" y="30611"/>
                  </a:lnTo>
                  <a:lnTo>
                    <a:pt x="31278" y="30445"/>
                  </a:lnTo>
                  <a:lnTo>
                    <a:pt x="31598" y="30253"/>
                  </a:lnTo>
                  <a:lnTo>
                    <a:pt x="31892" y="30035"/>
                  </a:lnTo>
                  <a:lnTo>
                    <a:pt x="32187" y="29804"/>
                  </a:lnTo>
                  <a:lnTo>
                    <a:pt x="32456" y="29561"/>
                  </a:lnTo>
                  <a:lnTo>
                    <a:pt x="32699" y="29292"/>
                  </a:lnTo>
                  <a:lnTo>
                    <a:pt x="32930" y="28997"/>
                  </a:lnTo>
                  <a:lnTo>
                    <a:pt x="33148" y="28703"/>
                  </a:lnTo>
                  <a:lnTo>
                    <a:pt x="33327" y="28383"/>
                  </a:lnTo>
                  <a:lnTo>
                    <a:pt x="33506" y="28050"/>
                  </a:lnTo>
                  <a:lnTo>
                    <a:pt x="33750" y="28190"/>
                  </a:lnTo>
                  <a:lnTo>
                    <a:pt x="33993" y="28319"/>
                  </a:lnTo>
                  <a:lnTo>
                    <a:pt x="34262" y="28434"/>
                  </a:lnTo>
                  <a:lnTo>
                    <a:pt x="34531" y="28523"/>
                  </a:lnTo>
                  <a:lnTo>
                    <a:pt x="34813" y="28600"/>
                  </a:lnTo>
                  <a:lnTo>
                    <a:pt x="35094" y="28652"/>
                  </a:lnTo>
                  <a:lnTo>
                    <a:pt x="35389" y="28677"/>
                  </a:lnTo>
                  <a:lnTo>
                    <a:pt x="35696" y="28690"/>
                  </a:lnTo>
                  <a:lnTo>
                    <a:pt x="35889" y="28690"/>
                  </a:lnTo>
                  <a:lnTo>
                    <a:pt x="36093" y="28677"/>
                  </a:lnTo>
                  <a:lnTo>
                    <a:pt x="36286" y="28652"/>
                  </a:lnTo>
                  <a:lnTo>
                    <a:pt x="36478" y="28613"/>
                  </a:lnTo>
                  <a:lnTo>
                    <a:pt x="36670" y="28575"/>
                  </a:lnTo>
                  <a:lnTo>
                    <a:pt x="36849" y="28523"/>
                  </a:lnTo>
                  <a:lnTo>
                    <a:pt x="37028" y="28472"/>
                  </a:lnTo>
                  <a:lnTo>
                    <a:pt x="37208" y="28408"/>
                  </a:lnTo>
                  <a:lnTo>
                    <a:pt x="37387" y="28331"/>
                  </a:lnTo>
                  <a:lnTo>
                    <a:pt x="37554" y="28242"/>
                  </a:lnTo>
                  <a:lnTo>
                    <a:pt x="37720" y="28165"/>
                  </a:lnTo>
                  <a:lnTo>
                    <a:pt x="37874" y="28062"/>
                  </a:lnTo>
                  <a:lnTo>
                    <a:pt x="38027" y="27960"/>
                  </a:lnTo>
                  <a:lnTo>
                    <a:pt x="38181" y="27845"/>
                  </a:lnTo>
                  <a:lnTo>
                    <a:pt x="38335" y="27729"/>
                  </a:lnTo>
                  <a:lnTo>
                    <a:pt x="38463" y="27614"/>
                  </a:lnTo>
                  <a:lnTo>
                    <a:pt x="38604" y="27486"/>
                  </a:lnTo>
                  <a:lnTo>
                    <a:pt x="38732" y="27345"/>
                  </a:lnTo>
                  <a:lnTo>
                    <a:pt x="38847" y="27204"/>
                  </a:lnTo>
                  <a:lnTo>
                    <a:pt x="38975" y="27063"/>
                  </a:lnTo>
                  <a:lnTo>
                    <a:pt x="39078" y="26910"/>
                  </a:lnTo>
                  <a:lnTo>
                    <a:pt x="39180" y="26756"/>
                  </a:lnTo>
                  <a:lnTo>
                    <a:pt x="39283" y="26589"/>
                  </a:lnTo>
                  <a:lnTo>
                    <a:pt x="39359" y="26436"/>
                  </a:lnTo>
                  <a:lnTo>
                    <a:pt x="39449" y="26256"/>
                  </a:lnTo>
                  <a:lnTo>
                    <a:pt x="39513" y="26090"/>
                  </a:lnTo>
                  <a:lnTo>
                    <a:pt x="39590" y="25911"/>
                  </a:lnTo>
                  <a:lnTo>
                    <a:pt x="39641" y="25731"/>
                  </a:lnTo>
                  <a:lnTo>
                    <a:pt x="39692" y="25539"/>
                  </a:lnTo>
                  <a:lnTo>
                    <a:pt x="39731" y="25347"/>
                  </a:lnTo>
                  <a:lnTo>
                    <a:pt x="39769" y="25168"/>
                  </a:lnTo>
                  <a:lnTo>
                    <a:pt x="39782" y="24963"/>
                  </a:lnTo>
                  <a:lnTo>
                    <a:pt x="40115" y="24988"/>
                  </a:lnTo>
                  <a:lnTo>
                    <a:pt x="40435" y="25001"/>
                  </a:lnTo>
                  <a:lnTo>
                    <a:pt x="40807" y="24988"/>
                  </a:lnTo>
                  <a:lnTo>
                    <a:pt x="41165" y="24963"/>
                  </a:lnTo>
                  <a:lnTo>
                    <a:pt x="41524" y="24912"/>
                  </a:lnTo>
                  <a:lnTo>
                    <a:pt x="41870" y="24860"/>
                  </a:lnTo>
                  <a:lnTo>
                    <a:pt x="42216" y="24771"/>
                  </a:lnTo>
                  <a:lnTo>
                    <a:pt x="42549" y="24681"/>
                  </a:lnTo>
                  <a:lnTo>
                    <a:pt x="42882" y="24566"/>
                  </a:lnTo>
                  <a:lnTo>
                    <a:pt x="43215" y="24438"/>
                  </a:lnTo>
                  <a:lnTo>
                    <a:pt x="43522" y="24297"/>
                  </a:lnTo>
                  <a:lnTo>
                    <a:pt x="43829" y="24143"/>
                  </a:lnTo>
                  <a:lnTo>
                    <a:pt x="44124" y="23964"/>
                  </a:lnTo>
                  <a:lnTo>
                    <a:pt x="44419" y="23785"/>
                  </a:lnTo>
                  <a:lnTo>
                    <a:pt x="44700" y="23580"/>
                  </a:lnTo>
                  <a:lnTo>
                    <a:pt x="44969" y="23375"/>
                  </a:lnTo>
                  <a:lnTo>
                    <a:pt x="45225" y="23157"/>
                  </a:lnTo>
                  <a:lnTo>
                    <a:pt x="45469" y="22914"/>
                  </a:lnTo>
                  <a:lnTo>
                    <a:pt x="45712" y="22670"/>
                  </a:lnTo>
                  <a:lnTo>
                    <a:pt x="45930" y="22414"/>
                  </a:lnTo>
                  <a:lnTo>
                    <a:pt x="46148" y="22145"/>
                  </a:lnTo>
                  <a:lnTo>
                    <a:pt x="46340" y="21863"/>
                  </a:lnTo>
                  <a:lnTo>
                    <a:pt x="46532" y="21569"/>
                  </a:lnTo>
                  <a:lnTo>
                    <a:pt x="46698" y="21274"/>
                  </a:lnTo>
                  <a:lnTo>
                    <a:pt x="46852" y="20967"/>
                  </a:lnTo>
                  <a:lnTo>
                    <a:pt x="46993" y="20647"/>
                  </a:lnTo>
                  <a:lnTo>
                    <a:pt x="47121" y="20326"/>
                  </a:lnTo>
                  <a:lnTo>
                    <a:pt x="47236" y="19993"/>
                  </a:lnTo>
                  <a:lnTo>
                    <a:pt x="47326" y="19660"/>
                  </a:lnTo>
                  <a:lnTo>
                    <a:pt x="47416" y="19315"/>
                  </a:lnTo>
                  <a:lnTo>
                    <a:pt x="47480" y="18969"/>
                  </a:lnTo>
                  <a:lnTo>
                    <a:pt x="47518" y="18610"/>
                  </a:lnTo>
                  <a:lnTo>
                    <a:pt x="47544" y="18252"/>
                  </a:lnTo>
                  <a:lnTo>
                    <a:pt x="47556" y="17880"/>
                  </a:lnTo>
                  <a:lnTo>
                    <a:pt x="47556" y="17624"/>
                  </a:lnTo>
                  <a:lnTo>
                    <a:pt x="47544" y="17381"/>
                  </a:lnTo>
                  <a:lnTo>
                    <a:pt x="47518" y="17124"/>
                  </a:lnTo>
                  <a:lnTo>
                    <a:pt x="47480" y="16881"/>
                  </a:lnTo>
                  <a:lnTo>
                    <a:pt x="47441" y="16638"/>
                  </a:lnTo>
                  <a:lnTo>
                    <a:pt x="47403" y="16394"/>
                  </a:lnTo>
                  <a:lnTo>
                    <a:pt x="47339" y="16151"/>
                  </a:lnTo>
                  <a:lnTo>
                    <a:pt x="47288" y="15921"/>
                  </a:lnTo>
                  <a:lnTo>
                    <a:pt x="47211" y="15690"/>
                  </a:lnTo>
                  <a:lnTo>
                    <a:pt x="47134" y="15459"/>
                  </a:lnTo>
                  <a:lnTo>
                    <a:pt x="47044" y="15229"/>
                  </a:lnTo>
                  <a:lnTo>
                    <a:pt x="46955" y="15011"/>
                  </a:lnTo>
                  <a:lnTo>
                    <a:pt x="46852" y="14793"/>
                  </a:lnTo>
                  <a:lnTo>
                    <a:pt x="46750" y="14576"/>
                  </a:lnTo>
                  <a:lnTo>
                    <a:pt x="46634" y="14371"/>
                  </a:lnTo>
                  <a:lnTo>
                    <a:pt x="46506" y="14166"/>
                  </a:lnTo>
                  <a:lnTo>
                    <a:pt x="46378" y="13961"/>
                  </a:lnTo>
                  <a:lnTo>
                    <a:pt x="46250" y="13769"/>
                  </a:lnTo>
                  <a:lnTo>
                    <a:pt x="46109" y="13577"/>
                  </a:lnTo>
                  <a:lnTo>
                    <a:pt x="45956" y="13397"/>
                  </a:lnTo>
                  <a:lnTo>
                    <a:pt x="45802" y="13218"/>
                  </a:lnTo>
                  <a:lnTo>
                    <a:pt x="45648" y="13039"/>
                  </a:lnTo>
                  <a:lnTo>
                    <a:pt x="45482" y="12859"/>
                  </a:lnTo>
                  <a:lnTo>
                    <a:pt x="45315" y="12706"/>
                  </a:lnTo>
                  <a:lnTo>
                    <a:pt x="45136" y="12539"/>
                  </a:lnTo>
                  <a:lnTo>
                    <a:pt x="44956" y="12386"/>
                  </a:lnTo>
                  <a:lnTo>
                    <a:pt x="44777" y="12245"/>
                  </a:lnTo>
                  <a:lnTo>
                    <a:pt x="44585" y="12104"/>
                  </a:lnTo>
                  <a:lnTo>
                    <a:pt x="44393" y="11963"/>
                  </a:lnTo>
                  <a:lnTo>
                    <a:pt x="44188" y="11835"/>
                  </a:lnTo>
                  <a:lnTo>
                    <a:pt x="43983" y="11707"/>
                  </a:lnTo>
                  <a:lnTo>
                    <a:pt x="43778" y="11591"/>
                  </a:lnTo>
                  <a:lnTo>
                    <a:pt x="43829" y="11297"/>
                  </a:lnTo>
                  <a:lnTo>
                    <a:pt x="43881" y="10977"/>
                  </a:lnTo>
                  <a:lnTo>
                    <a:pt x="43906" y="10669"/>
                  </a:lnTo>
                  <a:lnTo>
                    <a:pt x="43919" y="10349"/>
                  </a:lnTo>
                  <a:lnTo>
                    <a:pt x="43906" y="10054"/>
                  </a:lnTo>
                  <a:lnTo>
                    <a:pt x="43893" y="9760"/>
                  </a:lnTo>
                  <a:lnTo>
                    <a:pt x="43855" y="9478"/>
                  </a:lnTo>
                  <a:lnTo>
                    <a:pt x="43804" y="9196"/>
                  </a:lnTo>
                  <a:lnTo>
                    <a:pt x="43740" y="8915"/>
                  </a:lnTo>
                  <a:lnTo>
                    <a:pt x="43663" y="8646"/>
                  </a:lnTo>
                  <a:lnTo>
                    <a:pt x="43573" y="8389"/>
                  </a:lnTo>
                  <a:lnTo>
                    <a:pt x="43471" y="8120"/>
                  </a:lnTo>
                  <a:lnTo>
                    <a:pt x="43356" y="7877"/>
                  </a:lnTo>
                  <a:lnTo>
                    <a:pt x="43227" y="7634"/>
                  </a:lnTo>
                  <a:lnTo>
                    <a:pt x="43099" y="7390"/>
                  </a:lnTo>
                  <a:lnTo>
                    <a:pt x="42946" y="7160"/>
                  </a:lnTo>
                  <a:lnTo>
                    <a:pt x="42792" y="6942"/>
                  </a:lnTo>
                  <a:lnTo>
                    <a:pt x="42613" y="6724"/>
                  </a:lnTo>
                  <a:lnTo>
                    <a:pt x="42433" y="6520"/>
                  </a:lnTo>
                  <a:lnTo>
                    <a:pt x="42254" y="6315"/>
                  </a:lnTo>
                  <a:lnTo>
                    <a:pt x="42049" y="6122"/>
                  </a:lnTo>
                  <a:lnTo>
                    <a:pt x="41844" y="5943"/>
                  </a:lnTo>
                  <a:lnTo>
                    <a:pt x="41626" y="5777"/>
                  </a:lnTo>
                  <a:lnTo>
                    <a:pt x="41409" y="5623"/>
                  </a:lnTo>
                  <a:lnTo>
                    <a:pt x="41178" y="5469"/>
                  </a:lnTo>
                  <a:lnTo>
                    <a:pt x="40935" y="5341"/>
                  </a:lnTo>
                  <a:lnTo>
                    <a:pt x="40691" y="5213"/>
                  </a:lnTo>
                  <a:lnTo>
                    <a:pt x="40435" y="5098"/>
                  </a:lnTo>
                  <a:lnTo>
                    <a:pt x="40179" y="4995"/>
                  </a:lnTo>
                  <a:lnTo>
                    <a:pt x="39923" y="4906"/>
                  </a:lnTo>
                  <a:lnTo>
                    <a:pt x="39641" y="4829"/>
                  </a:lnTo>
                  <a:lnTo>
                    <a:pt x="39372" y="4765"/>
                  </a:lnTo>
                  <a:lnTo>
                    <a:pt x="39090" y="4714"/>
                  </a:lnTo>
                  <a:lnTo>
                    <a:pt x="38809" y="4675"/>
                  </a:lnTo>
                  <a:lnTo>
                    <a:pt x="38514" y="4662"/>
                  </a:lnTo>
                  <a:lnTo>
                    <a:pt x="38220" y="4650"/>
                  </a:lnTo>
                  <a:lnTo>
                    <a:pt x="37899" y="4662"/>
                  </a:lnTo>
                  <a:lnTo>
                    <a:pt x="37566" y="4688"/>
                  </a:lnTo>
                  <a:lnTo>
                    <a:pt x="37246" y="4739"/>
                  </a:lnTo>
                  <a:lnTo>
                    <a:pt x="36939" y="4803"/>
                  </a:lnTo>
                  <a:lnTo>
                    <a:pt x="36811" y="4586"/>
                  </a:lnTo>
                  <a:lnTo>
                    <a:pt x="36670" y="4381"/>
                  </a:lnTo>
                  <a:lnTo>
                    <a:pt x="36516" y="4176"/>
                  </a:lnTo>
                  <a:lnTo>
                    <a:pt x="36375" y="3971"/>
                  </a:lnTo>
                  <a:lnTo>
                    <a:pt x="36209" y="3779"/>
                  </a:lnTo>
                  <a:lnTo>
                    <a:pt x="36042" y="3586"/>
                  </a:lnTo>
                  <a:lnTo>
                    <a:pt x="35876" y="3407"/>
                  </a:lnTo>
                  <a:lnTo>
                    <a:pt x="35696" y="3228"/>
                  </a:lnTo>
                  <a:lnTo>
                    <a:pt x="35517" y="3049"/>
                  </a:lnTo>
                  <a:lnTo>
                    <a:pt x="35338" y="2882"/>
                  </a:lnTo>
                  <a:lnTo>
                    <a:pt x="35146" y="2728"/>
                  </a:lnTo>
                  <a:lnTo>
                    <a:pt x="34941" y="2562"/>
                  </a:lnTo>
                  <a:lnTo>
                    <a:pt x="34749" y="2421"/>
                  </a:lnTo>
                  <a:lnTo>
                    <a:pt x="34544" y="2280"/>
                  </a:lnTo>
                  <a:lnTo>
                    <a:pt x="34326" y="2139"/>
                  </a:lnTo>
                  <a:lnTo>
                    <a:pt x="34108" y="2011"/>
                  </a:lnTo>
                  <a:lnTo>
                    <a:pt x="33891" y="1883"/>
                  </a:lnTo>
                  <a:lnTo>
                    <a:pt x="33673" y="1768"/>
                  </a:lnTo>
                  <a:lnTo>
                    <a:pt x="33442" y="1653"/>
                  </a:lnTo>
                  <a:lnTo>
                    <a:pt x="33212" y="1550"/>
                  </a:lnTo>
                  <a:lnTo>
                    <a:pt x="32968" y="1460"/>
                  </a:lnTo>
                  <a:lnTo>
                    <a:pt x="32725" y="1371"/>
                  </a:lnTo>
                  <a:lnTo>
                    <a:pt x="32482" y="1294"/>
                  </a:lnTo>
                  <a:lnTo>
                    <a:pt x="32238" y="1217"/>
                  </a:lnTo>
                  <a:lnTo>
                    <a:pt x="31995" y="1153"/>
                  </a:lnTo>
                  <a:lnTo>
                    <a:pt x="31739" y="1102"/>
                  </a:lnTo>
                  <a:lnTo>
                    <a:pt x="31483" y="1051"/>
                  </a:lnTo>
                  <a:lnTo>
                    <a:pt x="31214" y="1012"/>
                  </a:lnTo>
                  <a:lnTo>
                    <a:pt x="30958" y="986"/>
                  </a:lnTo>
                  <a:lnTo>
                    <a:pt x="30689" y="961"/>
                  </a:lnTo>
                  <a:lnTo>
                    <a:pt x="30432" y="948"/>
                  </a:lnTo>
                  <a:lnTo>
                    <a:pt x="29805" y="948"/>
                  </a:lnTo>
                  <a:lnTo>
                    <a:pt x="29459" y="974"/>
                  </a:lnTo>
                  <a:lnTo>
                    <a:pt x="29126" y="1012"/>
                  </a:lnTo>
                  <a:lnTo>
                    <a:pt x="28793" y="1063"/>
                  </a:lnTo>
                  <a:lnTo>
                    <a:pt x="28460" y="1127"/>
                  </a:lnTo>
                  <a:lnTo>
                    <a:pt x="28127" y="1204"/>
                  </a:lnTo>
                  <a:lnTo>
                    <a:pt x="27807" y="1307"/>
                  </a:lnTo>
                  <a:lnTo>
                    <a:pt x="27499" y="1409"/>
                  </a:lnTo>
                  <a:lnTo>
                    <a:pt x="27192" y="1524"/>
                  </a:lnTo>
                  <a:lnTo>
                    <a:pt x="26885" y="1653"/>
                  </a:lnTo>
                  <a:lnTo>
                    <a:pt x="26590" y="1793"/>
                  </a:lnTo>
                  <a:lnTo>
                    <a:pt x="26295" y="1947"/>
                  </a:lnTo>
                  <a:lnTo>
                    <a:pt x="26014" y="2114"/>
                  </a:lnTo>
                  <a:lnTo>
                    <a:pt x="25745" y="2293"/>
                  </a:lnTo>
                  <a:lnTo>
                    <a:pt x="25476" y="2485"/>
                  </a:lnTo>
                  <a:lnTo>
                    <a:pt x="25220" y="2677"/>
                  </a:lnTo>
                  <a:lnTo>
                    <a:pt x="24912" y="2383"/>
                  </a:lnTo>
                  <a:lnTo>
                    <a:pt x="24592" y="2088"/>
                  </a:lnTo>
                  <a:lnTo>
                    <a:pt x="24246" y="1819"/>
                  </a:lnTo>
                  <a:lnTo>
                    <a:pt x="23900" y="1563"/>
                  </a:lnTo>
                  <a:lnTo>
                    <a:pt x="23542" y="1319"/>
                  </a:lnTo>
                  <a:lnTo>
                    <a:pt x="23158" y="1102"/>
                  </a:lnTo>
                  <a:lnTo>
                    <a:pt x="22773" y="897"/>
                  </a:lnTo>
                  <a:lnTo>
                    <a:pt x="22376" y="718"/>
                  </a:lnTo>
                  <a:lnTo>
                    <a:pt x="21966" y="551"/>
                  </a:lnTo>
                  <a:lnTo>
                    <a:pt x="21557" y="410"/>
                  </a:lnTo>
                  <a:lnTo>
                    <a:pt x="21121" y="282"/>
                  </a:lnTo>
                  <a:lnTo>
                    <a:pt x="20686" y="180"/>
                  </a:lnTo>
                  <a:lnTo>
                    <a:pt x="20250" y="103"/>
                  </a:lnTo>
                  <a:lnTo>
                    <a:pt x="19802" y="39"/>
                  </a:lnTo>
                  <a:lnTo>
                    <a:pt x="19341" y="13"/>
                  </a:lnTo>
                  <a:lnTo>
                    <a:pt x="18880" y="0"/>
                  </a:lnTo>
                  <a:close/>
                </a:path>
              </a:pathLst>
            </a:custGeom>
            <a:solidFill>
              <a:srgbClr val="FFAD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1882;p37">
              <a:extLst>
                <a:ext uri="{FF2B5EF4-FFF2-40B4-BE49-F238E27FC236}">
                  <a16:creationId xmlns:a16="http://schemas.microsoft.com/office/drawing/2014/main" id="{794565C0-7A43-85E3-8AC6-FE7BF11B47DD}"/>
                </a:ext>
              </a:extLst>
            </p:cNvPr>
            <p:cNvSpPr/>
            <p:nvPr/>
          </p:nvSpPr>
          <p:spPr>
            <a:xfrm>
              <a:off x="1658275" y="720000"/>
              <a:ext cx="31725" cy="332075"/>
            </a:xfrm>
            <a:custGeom>
              <a:avLst/>
              <a:gdLst/>
              <a:ahLst/>
              <a:cxnLst/>
              <a:rect l="l" t="t" r="r" b="b"/>
              <a:pathLst>
                <a:path w="1269" h="13283" extrusionOk="0">
                  <a:moveTo>
                    <a:pt x="0" y="1"/>
                  </a:moveTo>
                  <a:lnTo>
                    <a:pt x="0" y="13283"/>
                  </a:lnTo>
                  <a:lnTo>
                    <a:pt x="1268" y="13283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1883;p37">
              <a:extLst>
                <a:ext uri="{FF2B5EF4-FFF2-40B4-BE49-F238E27FC236}">
                  <a16:creationId xmlns:a16="http://schemas.microsoft.com/office/drawing/2014/main" id="{188E88BB-69B4-655A-6B42-95B630855D0C}"/>
                </a:ext>
              </a:extLst>
            </p:cNvPr>
            <p:cNvSpPr/>
            <p:nvPr/>
          </p:nvSpPr>
          <p:spPr>
            <a:xfrm>
              <a:off x="1720075" y="720000"/>
              <a:ext cx="31725" cy="332075"/>
            </a:xfrm>
            <a:custGeom>
              <a:avLst/>
              <a:gdLst/>
              <a:ahLst/>
              <a:cxnLst/>
              <a:rect l="l" t="t" r="r" b="b"/>
              <a:pathLst>
                <a:path w="1269" h="13283" extrusionOk="0">
                  <a:moveTo>
                    <a:pt x="0" y="1"/>
                  </a:moveTo>
                  <a:lnTo>
                    <a:pt x="0" y="13283"/>
                  </a:lnTo>
                  <a:lnTo>
                    <a:pt x="1268" y="13283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1884;p37">
              <a:extLst>
                <a:ext uri="{FF2B5EF4-FFF2-40B4-BE49-F238E27FC236}">
                  <a16:creationId xmlns:a16="http://schemas.microsoft.com/office/drawing/2014/main" id="{40664759-10D2-DD3F-C008-7CE20F4B620B}"/>
                </a:ext>
              </a:extLst>
            </p:cNvPr>
            <p:cNvSpPr/>
            <p:nvPr/>
          </p:nvSpPr>
          <p:spPr>
            <a:xfrm>
              <a:off x="1783475" y="720000"/>
              <a:ext cx="31400" cy="332075"/>
            </a:xfrm>
            <a:custGeom>
              <a:avLst/>
              <a:gdLst/>
              <a:ahLst/>
              <a:cxnLst/>
              <a:rect l="l" t="t" r="r" b="b"/>
              <a:pathLst>
                <a:path w="1256" h="13283" extrusionOk="0">
                  <a:moveTo>
                    <a:pt x="0" y="1"/>
                  </a:moveTo>
                  <a:lnTo>
                    <a:pt x="0" y="13283"/>
                  </a:lnTo>
                  <a:lnTo>
                    <a:pt x="1255" y="13283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1885;p37">
              <a:extLst>
                <a:ext uri="{FF2B5EF4-FFF2-40B4-BE49-F238E27FC236}">
                  <a16:creationId xmlns:a16="http://schemas.microsoft.com/office/drawing/2014/main" id="{D2F5EB91-4520-4B1A-FA3E-DA0051C4EEDF}"/>
                </a:ext>
              </a:extLst>
            </p:cNvPr>
            <p:cNvSpPr/>
            <p:nvPr/>
          </p:nvSpPr>
          <p:spPr>
            <a:xfrm>
              <a:off x="1570525" y="932625"/>
              <a:ext cx="332075" cy="31725"/>
            </a:xfrm>
            <a:custGeom>
              <a:avLst/>
              <a:gdLst/>
              <a:ahLst/>
              <a:cxnLst/>
              <a:rect l="l" t="t" r="r" b="b"/>
              <a:pathLst>
                <a:path w="13283" h="1269" extrusionOk="0">
                  <a:moveTo>
                    <a:pt x="1" y="0"/>
                  </a:moveTo>
                  <a:lnTo>
                    <a:pt x="1" y="1268"/>
                  </a:lnTo>
                  <a:lnTo>
                    <a:pt x="13283" y="1268"/>
                  </a:lnTo>
                  <a:lnTo>
                    <a:pt x="13283" y="0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1886;p37">
              <a:extLst>
                <a:ext uri="{FF2B5EF4-FFF2-40B4-BE49-F238E27FC236}">
                  <a16:creationId xmlns:a16="http://schemas.microsoft.com/office/drawing/2014/main" id="{159EA80C-9D7C-C4D0-36F0-3022E6D8160B}"/>
                </a:ext>
              </a:extLst>
            </p:cNvPr>
            <p:cNvSpPr/>
            <p:nvPr/>
          </p:nvSpPr>
          <p:spPr>
            <a:xfrm>
              <a:off x="1570525" y="870825"/>
              <a:ext cx="332075" cy="31400"/>
            </a:xfrm>
            <a:custGeom>
              <a:avLst/>
              <a:gdLst/>
              <a:ahLst/>
              <a:cxnLst/>
              <a:rect l="l" t="t" r="r" b="b"/>
              <a:pathLst>
                <a:path w="13283" h="1256" extrusionOk="0">
                  <a:moveTo>
                    <a:pt x="1" y="0"/>
                  </a:moveTo>
                  <a:lnTo>
                    <a:pt x="1" y="1256"/>
                  </a:lnTo>
                  <a:lnTo>
                    <a:pt x="13283" y="1256"/>
                  </a:lnTo>
                  <a:lnTo>
                    <a:pt x="13283" y="0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1887;p37">
              <a:extLst>
                <a:ext uri="{FF2B5EF4-FFF2-40B4-BE49-F238E27FC236}">
                  <a16:creationId xmlns:a16="http://schemas.microsoft.com/office/drawing/2014/main" id="{BBC52688-0ED3-A142-7BC9-66BF6F431FB1}"/>
                </a:ext>
              </a:extLst>
            </p:cNvPr>
            <p:cNvSpPr/>
            <p:nvPr/>
          </p:nvSpPr>
          <p:spPr>
            <a:xfrm>
              <a:off x="1570525" y="807750"/>
              <a:ext cx="332075" cy="31400"/>
            </a:xfrm>
            <a:custGeom>
              <a:avLst/>
              <a:gdLst/>
              <a:ahLst/>
              <a:cxnLst/>
              <a:rect l="l" t="t" r="r" b="b"/>
              <a:pathLst>
                <a:path w="13283" h="1256" extrusionOk="0">
                  <a:moveTo>
                    <a:pt x="1" y="0"/>
                  </a:moveTo>
                  <a:lnTo>
                    <a:pt x="1" y="1255"/>
                  </a:lnTo>
                  <a:lnTo>
                    <a:pt x="13283" y="1255"/>
                  </a:lnTo>
                  <a:lnTo>
                    <a:pt x="13283" y="0"/>
                  </a:lnTo>
                  <a:close/>
                </a:path>
              </a:pathLst>
            </a:custGeom>
            <a:solidFill>
              <a:srgbClr val="F9C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1888;p37">
              <a:extLst>
                <a:ext uri="{FF2B5EF4-FFF2-40B4-BE49-F238E27FC236}">
                  <a16:creationId xmlns:a16="http://schemas.microsoft.com/office/drawing/2014/main" id="{0BF8CC86-5F9E-8944-77B3-FE3BBFC3D21B}"/>
                </a:ext>
              </a:extLst>
            </p:cNvPr>
            <p:cNvSpPr/>
            <p:nvPr/>
          </p:nvSpPr>
          <p:spPr>
            <a:xfrm>
              <a:off x="1617275" y="767400"/>
              <a:ext cx="237300" cy="237300"/>
            </a:xfrm>
            <a:custGeom>
              <a:avLst/>
              <a:gdLst/>
              <a:ahLst/>
              <a:cxnLst/>
              <a:rect l="l" t="t" r="r" b="b"/>
              <a:pathLst>
                <a:path w="9492" h="9492" extrusionOk="0">
                  <a:moveTo>
                    <a:pt x="1" y="0"/>
                  </a:moveTo>
                  <a:lnTo>
                    <a:pt x="1" y="9491"/>
                  </a:lnTo>
                  <a:lnTo>
                    <a:pt x="9491" y="9491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1889;p37">
              <a:extLst>
                <a:ext uri="{FF2B5EF4-FFF2-40B4-BE49-F238E27FC236}">
                  <a16:creationId xmlns:a16="http://schemas.microsoft.com/office/drawing/2014/main" id="{1A8F7116-DB5E-806D-129C-E460595F46E9}"/>
                </a:ext>
              </a:extLst>
            </p:cNvPr>
            <p:cNvSpPr/>
            <p:nvPr/>
          </p:nvSpPr>
          <p:spPr>
            <a:xfrm>
              <a:off x="1617275" y="767400"/>
              <a:ext cx="118500" cy="237300"/>
            </a:xfrm>
            <a:custGeom>
              <a:avLst/>
              <a:gdLst/>
              <a:ahLst/>
              <a:cxnLst/>
              <a:rect l="l" t="t" r="r" b="b"/>
              <a:pathLst>
                <a:path w="4740" h="9492" extrusionOk="0">
                  <a:moveTo>
                    <a:pt x="1" y="0"/>
                  </a:moveTo>
                  <a:lnTo>
                    <a:pt x="1" y="9491"/>
                  </a:lnTo>
                  <a:lnTo>
                    <a:pt x="4740" y="47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1890;p37">
              <a:extLst>
                <a:ext uri="{FF2B5EF4-FFF2-40B4-BE49-F238E27FC236}">
                  <a16:creationId xmlns:a16="http://schemas.microsoft.com/office/drawing/2014/main" id="{5E30AF28-E8A2-8AB6-ED64-D0A2630863FB}"/>
                </a:ext>
              </a:extLst>
            </p:cNvPr>
            <p:cNvSpPr/>
            <p:nvPr/>
          </p:nvSpPr>
          <p:spPr>
            <a:xfrm>
              <a:off x="1735750" y="767400"/>
              <a:ext cx="118825" cy="237300"/>
            </a:xfrm>
            <a:custGeom>
              <a:avLst/>
              <a:gdLst/>
              <a:ahLst/>
              <a:cxnLst/>
              <a:rect l="l" t="t" r="r" b="b"/>
              <a:pathLst>
                <a:path w="4753" h="9492" extrusionOk="0">
                  <a:moveTo>
                    <a:pt x="4752" y="0"/>
                  </a:moveTo>
                  <a:lnTo>
                    <a:pt x="1" y="4739"/>
                  </a:lnTo>
                  <a:lnTo>
                    <a:pt x="4752" y="9491"/>
                  </a:lnTo>
                  <a:lnTo>
                    <a:pt x="47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1891;p37">
              <a:extLst>
                <a:ext uri="{FF2B5EF4-FFF2-40B4-BE49-F238E27FC236}">
                  <a16:creationId xmlns:a16="http://schemas.microsoft.com/office/drawing/2014/main" id="{2F82824F-7B01-326C-9B1E-13FE0A1B18D1}"/>
                </a:ext>
              </a:extLst>
            </p:cNvPr>
            <p:cNvSpPr/>
            <p:nvPr/>
          </p:nvSpPr>
          <p:spPr>
            <a:xfrm>
              <a:off x="1656675" y="806775"/>
              <a:ext cx="158200" cy="158200"/>
            </a:xfrm>
            <a:custGeom>
              <a:avLst/>
              <a:gdLst/>
              <a:ahLst/>
              <a:cxnLst/>
              <a:rect l="l" t="t" r="r" b="b"/>
              <a:pathLst>
                <a:path w="6328" h="6328" extrusionOk="0">
                  <a:moveTo>
                    <a:pt x="0" y="1"/>
                  </a:moveTo>
                  <a:lnTo>
                    <a:pt x="0" y="6328"/>
                  </a:lnTo>
                  <a:lnTo>
                    <a:pt x="6327" y="6328"/>
                  </a:lnTo>
                  <a:lnTo>
                    <a:pt x="6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1892;p37">
              <a:extLst>
                <a:ext uri="{FF2B5EF4-FFF2-40B4-BE49-F238E27FC236}">
                  <a16:creationId xmlns:a16="http://schemas.microsoft.com/office/drawing/2014/main" id="{56398DA4-82DA-BA9B-6E08-AE14074908A0}"/>
                </a:ext>
              </a:extLst>
            </p:cNvPr>
            <p:cNvSpPr/>
            <p:nvPr/>
          </p:nvSpPr>
          <p:spPr>
            <a:xfrm>
              <a:off x="2035450" y="552225"/>
              <a:ext cx="89050" cy="345200"/>
            </a:xfrm>
            <a:custGeom>
              <a:avLst/>
              <a:gdLst/>
              <a:ahLst/>
              <a:cxnLst/>
              <a:rect l="l" t="t" r="r" b="b"/>
              <a:pathLst>
                <a:path w="3562" h="13808" extrusionOk="0">
                  <a:moveTo>
                    <a:pt x="3075" y="1"/>
                  </a:moveTo>
                  <a:lnTo>
                    <a:pt x="2972" y="13"/>
                  </a:lnTo>
                  <a:lnTo>
                    <a:pt x="2883" y="39"/>
                  </a:lnTo>
                  <a:lnTo>
                    <a:pt x="2806" y="77"/>
                  </a:lnTo>
                  <a:lnTo>
                    <a:pt x="2729" y="141"/>
                  </a:lnTo>
                  <a:lnTo>
                    <a:pt x="2678" y="218"/>
                  </a:lnTo>
                  <a:lnTo>
                    <a:pt x="2626" y="295"/>
                  </a:lnTo>
                  <a:lnTo>
                    <a:pt x="2601" y="385"/>
                  </a:lnTo>
                  <a:lnTo>
                    <a:pt x="2588" y="487"/>
                  </a:lnTo>
                  <a:lnTo>
                    <a:pt x="2588" y="10016"/>
                  </a:lnTo>
                  <a:lnTo>
                    <a:pt x="103" y="13013"/>
                  </a:lnTo>
                  <a:lnTo>
                    <a:pt x="52" y="13090"/>
                  </a:lnTo>
                  <a:lnTo>
                    <a:pt x="14" y="13180"/>
                  </a:lnTo>
                  <a:lnTo>
                    <a:pt x="1" y="13270"/>
                  </a:lnTo>
                  <a:lnTo>
                    <a:pt x="1" y="13359"/>
                  </a:lnTo>
                  <a:lnTo>
                    <a:pt x="14" y="13449"/>
                  </a:lnTo>
                  <a:lnTo>
                    <a:pt x="52" y="13538"/>
                  </a:lnTo>
                  <a:lnTo>
                    <a:pt x="103" y="13615"/>
                  </a:lnTo>
                  <a:lnTo>
                    <a:pt x="167" y="13692"/>
                  </a:lnTo>
                  <a:lnTo>
                    <a:pt x="244" y="13743"/>
                  </a:lnTo>
                  <a:lnTo>
                    <a:pt x="321" y="13782"/>
                  </a:lnTo>
                  <a:lnTo>
                    <a:pt x="398" y="13795"/>
                  </a:lnTo>
                  <a:lnTo>
                    <a:pt x="475" y="13807"/>
                  </a:lnTo>
                  <a:lnTo>
                    <a:pt x="577" y="13795"/>
                  </a:lnTo>
                  <a:lnTo>
                    <a:pt x="680" y="13756"/>
                  </a:lnTo>
                  <a:lnTo>
                    <a:pt x="769" y="13705"/>
                  </a:lnTo>
                  <a:lnTo>
                    <a:pt x="846" y="13628"/>
                  </a:lnTo>
                  <a:lnTo>
                    <a:pt x="3446" y="10490"/>
                  </a:lnTo>
                  <a:lnTo>
                    <a:pt x="3497" y="10426"/>
                  </a:lnTo>
                  <a:lnTo>
                    <a:pt x="3536" y="10349"/>
                  </a:lnTo>
                  <a:lnTo>
                    <a:pt x="3549" y="10272"/>
                  </a:lnTo>
                  <a:lnTo>
                    <a:pt x="3561" y="10183"/>
                  </a:lnTo>
                  <a:lnTo>
                    <a:pt x="3561" y="487"/>
                  </a:lnTo>
                  <a:lnTo>
                    <a:pt x="3549" y="385"/>
                  </a:lnTo>
                  <a:lnTo>
                    <a:pt x="3523" y="295"/>
                  </a:lnTo>
                  <a:lnTo>
                    <a:pt x="3472" y="218"/>
                  </a:lnTo>
                  <a:lnTo>
                    <a:pt x="3421" y="141"/>
                  </a:lnTo>
                  <a:lnTo>
                    <a:pt x="3344" y="77"/>
                  </a:lnTo>
                  <a:lnTo>
                    <a:pt x="3267" y="39"/>
                  </a:lnTo>
                  <a:lnTo>
                    <a:pt x="3177" y="13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1893;p37">
              <a:extLst>
                <a:ext uri="{FF2B5EF4-FFF2-40B4-BE49-F238E27FC236}">
                  <a16:creationId xmlns:a16="http://schemas.microsoft.com/office/drawing/2014/main" id="{06F7336C-E8B8-FE0A-C873-66981D99486E}"/>
                </a:ext>
              </a:extLst>
            </p:cNvPr>
            <p:cNvSpPr/>
            <p:nvPr/>
          </p:nvSpPr>
          <p:spPr>
            <a:xfrm>
              <a:off x="2215400" y="721925"/>
              <a:ext cx="80075" cy="173250"/>
            </a:xfrm>
            <a:custGeom>
              <a:avLst/>
              <a:gdLst/>
              <a:ahLst/>
              <a:cxnLst/>
              <a:rect l="l" t="t" r="r" b="b"/>
              <a:pathLst>
                <a:path w="3203" h="6930" extrusionOk="0">
                  <a:moveTo>
                    <a:pt x="2716" y="1"/>
                  </a:moveTo>
                  <a:lnTo>
                    <a:pt x="2614" y="14"/>
                  </a:lnTo>
                  <a:lnTo>
                    <a:pt x="2524" y="39"/>
                  </a:lnTo>
                  <a:lnTo>
                    <a:pt x="2447" y="90"/>
                  </a:lnTo>
                  <a:lnTo>
                    <a:pt x="2370" y="154"/>
                  </a:lnTo>
                  <a:lnTo>
                    <a:pt x="2306" y="218"/>
                  </a:lnTo>
                  <a:lnTo>
                    <a:pt x="2268" y="308"/>
                  </a:lnTo>
                  <a:lnTo>
                    <a:pt x="2242" y="398"/>
                  </a:lnTo>
                  <a:lnTo>
                    <a:pt x="2229" y="487"/>
                  </a:lnTo>
                  <a:lnTo>
                    <a:pt x="2229" y="5956"/>
                  </a:lnTo>
                  <a:lnTo>
                    <a:pt x="488" y="5956"/>
                  </a:lnTo>
                  <a:lnTo>
                    <a:pt x="398" y="5969"/>
                  </a:lnTo>
                  <a:lnTo>
                    <a:pt x="295" y="5995"/>
                  </a:lnTo>
                  <a:lnTo>
                    <a:pt x="219" y="6033"/>
                  </a:lnTo>
                  <a:lnTo>
                    <a:pt x="142" y="6097"/>
                  </a:lnTo>
                  <a:lnTo>
                    <a:pt x="91" y="6174"/>
                  </a:lnTo>
                  <a:lnTo>
                    <a:pt x="39" y="6251"/>
                  </a:lnTo>
                  <a:lnTo>
                    <a:pt x="14" y="6341"/>
                  </a:lnTo>
                  <a:lnTo>
                    <a:pt x="1" y="6443"/>
                  </a:lnTo>
                  <a:lnTo>
                    <a:pt x="14" y="6533"/>
                  </a:lnTo>
                  <a:lnTo>
                    <a:pt x="39" y="6635"/>
                  </a:lnTo>
                  <a:lnTo>
                    <a:pt x="91" y="6712"/>
                  </a:lnTo>
                  <a:lnTo>
                    <a:pt x="142" y="6789"/>
                  </a:lnTo>
                  <a:lnTo>
                    <a:pt x="219" y="6840"/>
                  </a:lnTo>
                  <a:lnTo>
                    <a:pt x="295" y="6891"/>
                  </a:lnTo>
                  <a:lnTo>
                    <a:pt x="398" y="6917"/>
                  </a:lnTo>
                  <a:lnTo>
                    <a:pt x="488" y="6930"/>
                  </a:lnTo>
                  <a:lnTo>
                    <a:pt x="2716" y="6930"/>
                  </a:lnTo>
                  <a:lnTo>
                    <a:pt x="2806" y="6917"/>
                  </a:lnTo>
                  <a:lnTo>
                    <a:pt x="2908" y="6891"/>
                  </a:lnTo>
                  <a:lnTo>
                    <a:pt x="2985" y="6840"/>
                  </a:lnTo>
                  <a:lnTo>
                    <a:pt x="3062" y="6789"/>
                  </a:lnTo>
                  <a:lnTo>
                    <a:pt x="3113" y="6712"/>
                  </a:lnTo>
                  <a:lnTo>
                    <a:pt x="3164" y="6635"/>
                  </a:lnTo>
                  <a:lnTo>
                    <a:pt x="3190" y="6533"/>
                  </a:lnTo>
                  <a:lnTo>
                    <a:pt x="3203" y="6443"/>
                  </a:lnTo>
                  <a:lnTo>
                    <a:pt x="3203" y="487"/>
                  </a:lnTo>
                  <a:lnTo>
                    <a:pt x="3190" y="398"/>
                  </a:lnTo>
                  <a:lnTo>
                    <a:pt x="3164" y="308"/>
                  </a:lnTo>
                  <a:lnTo>
                    <a:pt x="3113" y="218"/>
                  </a:lnTo>
                  <a:lnTo>
                    <a:pt x="3062" y="154"/>
                  </a:lnTo>
                  <a:lnTo>
                    <a:pt x="2985" y="90"/>
                  </a:lnTo>
                  <a:lnTo>
                    <a:pt x="2908" y="39"/>
                  </a:lnTo>
                  <a:lnTo>
                    <a:pt x="2806" y="14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1894;p37">
              <a:extLst>
                <a:ext uri="{FF2B5EF4-FFF2-40B4-BE49-F238E27FC236}">
                  <a16:creationId xmlns:a16="http://schemas.microsoft.com/office/drawing/2014/main" id="{3A47BEB0-28A8-5A94-40A5-94A0D2813E95}"/>
                </a:ext>
              </a:extLst>
            </p:cNvPr>
            <p:cNvSpPr/>
            <p:nvPr/>
          </p:nvSpPr>
          <p:spPr>
            <a:xfrm>
              <a:off x="2016250" y="986725"/>
              <a:ext cx="127150" cy="171025"/>
            </a:xfrm>
            <a:custGeom>
              <a:avLst/>
              <a:gdLst/>
              <a:ahLst/>
              <a:cxnLst/>
              <a:rect l="l" t="t" r="r" b="b"/>
              <a:pathLst>
                <a:path w="5086" h="6841" extrusionOk="0">
                  <a:moveTo>
                    <a:pt x="4611" y="1"/>
                  </a:moveTo>
                  <a:lnTo>
                    <a:pt x="4522" y="14"/>
                  </a:lnTo>
                  <a:lnTo>
                    <a:pt x="4432" y="39"/>
                  </a:lnTo>
                  <a:lnTo>
                    <a:pt x="4342" y="78"/>
                  </a:lnTo>
                  <a:lnTo>
                    <a:pt x="4278" y="129"/>
                  </a:lnTo>
                  <a:lnTo>
                    <a:pt x="4214" y="206"/>
                  </a:lnTo>
                  <a:lnTo>
                    <a:pt x="90" y="6085"/>
                  </a:lnTo>
                  <a:lnTo>
                    <a:pt x="39" y="6161"/>
                  </a:lnTo>
                  <a:lnTo>
                    <a:pt x="13" y="6251"/>
                  </a:lnTo>
                  <a:lnTo>
                    <a:pt x="0" y="6354"/>
                  </a:lnTo>
                  <a:lnTo>
                    <a:pt x="0" y="6443"/>
                  </a:lnTo>
                  <a:lnTo>
                    <a:pt x="26" y="6533"/>
                  </a:lnTo>
                  <a:lnTo>
                    <a:pt x="77" y="6610"/>
                  </a:lnTo>
                  <a:lnTo>
                    <a:pt x="128" y="6687"/>
                  </a:lnTo>
                  <a:lnTo>
                    <a:pt x="205" y="6751"/>
                  </a:lnTo>
                  <a:lnTo>
                    <a:pt x="269" y="6789"/>
                  </a:lnTo>
                  <a:lnTo>
                    <a:pt x="333" y="6827"/>
                  </a:lnTo>
                  <a:lnTo>
                    <a:pt x="410" y="6840"/>
                  </a:lnTo>
                  <a:lnTo>
                    <a:pt x="487" y="6840"/>
                  </a:lnTo>
                  <a:lnTo>
                    <a:pt x="590" y="6827"/>
                  </a:lnTo>
                  <a:lnTo>
                    <a:pt x="705" y="6789"/>
                  </a:lnTo>
                  <a:lnTo>
                    <a:pt x="795" y="6725"/>
                  </a:lnTo>
                  <a:lnTo>
                    <a:pt x="884" y="6635"/>
                  </a:lnTo>
                  <a:lnTo>
                    <a:pt x="5008" y="769"/>
                  </a:lnTo>
                  <a:lnTo>
                    <a:pt x="5047" y="680"/>
                  </a:lnTo>
                  <a:lnTo>
                    <a:pt x="5085" y="590"/>
                  </a:lnTo>
                  <a:lnTo>
                    <a:pt x="5085" y="500"/>
                  </a:lnTo>
                  <a:lnTo>
                    <a:pt x="5085" y="411"/>
                  </a:lnTo>
                  <a:lnTo>
                    <a:pt x="5060" y="321"/>
                  </a:lnTo>
                  <a:lnTo>
                    <a:pt x="5021" y="231"/>
                  </a:lnTo>
                  <a:lnTo>
                    <a:pt x="4957" y="155"/>
                  </a:lnTo>
                  <a:lnTo>
                    <a:pt x="4880" y="91"/>
                  </a:lnTo>
                  <a:lnTo>
                    <a:pt x="4803" y="39"/>
                  </a:lnTo>
                  <a:lnTo>
                    <a:pt x="4714" y="14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1895;p37">
              <a:extLst>
                <a:ext uri="{FF2B5EF4-FFF2-40B4-BE49-F238E27FC236}">
                  <a16:creationId xmlns:a16="http://schemas.microsoft.com/office/drawing/2014/main" id="{E3BB159C-3C77-C8A8-1E85-A9A9598184DB}"/>
                </a:ext>
              </a:extLst>
            </p:cNvPr>
            <p:cNvSpPr/>
            <p:nvPr/>
          </p:nvSpPr>
          <p:spPr>
            <a:xfrm>
              <a:off x="1636825" y="432475"/>
              <a:ext cx="325325" cy="175500"/>
            </a:xfrm>
            <a:custGeom>
              <a:avLst/>
              <a:gdLst/>
              <a:ahLst/>
              <a:cxnLst/>
              <a:rect l="l" t="t" r="r" b="b"/>
              <a:pathLst>
                <a:path w="13013" h="7020" extrusionOk="0">
                  <a:moveTo>
                    <a:pt x="487" y="0"/>
                  </a:moveTo>
                  <a:lnTo>
                    <a:pt x="397" y="13"/>
                  </a:lnTo>
                  <a:lnTo>
                    <a:pt x="308" y="39"/>
                  </a:lnTo>
                  <a:lnTo>
                    <a:pt x="218" y="77"/>
                  </a:lnTo>
                  <a:lnTo>
                    <a:pt x="154" y="141"/>
                  </a:lnTo>
                  <a:lnTo>
                    <a:pt x="90" y="218"/>
                  </a:lnTo>
                  <a:lnTo>
                    <a:pt x="39" y="295"/>
                  </a:lnTo>
                  <a:lnTo>
                    <a:pt x="13" y="385"/>
                  </a:lnTo>
                  <a:lnTo>
                    <a:pt x="0" y="487"/>
                  </a:lnTo>
                  <a:lnTo>
                    <a:pt x="0" y="6545"/>
                  </a:lnTo>
                  <a:lnTo>
                    <a:pt x="13" y="6635"/>
                  </a:lnTo>
                  <a:lnTo>
                    <a:pt x="39" y="6725"/>
                  </a:lnTo>
                  <a:lnTo>
                    <a:pt x="90" y="6814"/>
                  </a:lnTo>
                  <a:lnTo>
                    <a:pt x="154" y="6878"/>
                  </a:lnTo>
                  <a:lnTo>
                    <a:pt x="218" y="6942"/>
                  </a:lnTo>
                  <a:lnTo>
                    <a:pt x="308" y="6981"/>
                  </a:lnTo>
                  <a:lnTo>
                    <a:pt x="397" y="7019"/>
                  </a:lnTo>
                  <a:lnTo>
                    <a:pt x="12629" y="7019"/>
                  </a:lnTo>
                  <a:lnTo>
                    <a:pt x="12718" y="6981"/>
                  </a:lnTo>
                  <a:lnTo>
                    <a:pt x="12808" y="6942"/>
                  </a:lnTo>
                  <a:lnTo>
                    <a:pt x="12872" y="6878"/>
                  </a:lnTo>
                  <a:lnTo>
                    <a:pt x="12936" y="6814"/>
                  </a:lnTo>
                  <a:lnTo>
                    <a:pt x="12974" y="6725"/>
                  </a:lnTo>
                  <a:lnTo>
                    <a:pt x="13013" y="6635"/>
                  </a:lnTo>
                  <a:lnTo>
                    <a:pt x="13013" y="6545"/>
                  </a:lnTo>
                  <a:lnTo>
                    <a:pt x="13013" y="6443"/>
                  </a:lnTo>
                  <a:lnTo>
                    <a:pt x="12974" y="6353"/>
                  </a:lnTo>
                  <a:lnTo>
                    <a:pt x="12936" y="6263"/>
                  </a:lnTo>
                  <a:lnTo>
                    <a:pt x="12872" y="6199"/>
                  </a:lnTo>
                  <a:lnTo>
                    <a:pt x="12808" y="6135"/>
                  </a:lnTo>
                  <a:lnTo>
                    <a:pt x="12718" y="6097"/>
                  </a:lnTo>
                  <a:lnTo>
                    <a:pt x="12629" y="6059"/>
                  </a:lnTo>
                  <a:lnTo>
                    <a:pt x="974" y="6059"/>
                  </a:lnTo>
                  <a:lnTo>
                    <a:pt x="974" y="487"/>
                  </a:lnTo>
                  <a:lnTo>
                    <a:pt x="974" y="385"/>
                  </a:lnTo>
                  <a:lnTo>
                    <a:pt x="935" y="295"/>
                  </a:lnTo>
                  <a:lnTo>
                    <a:pt x="897" y="218"/>
                  </a:lnTo>
                  <a:lnTo>
                    <a:pt x="833" y="141"/>
                  </a:lnTo>
                  <a:lnTo>
                    <a:pt x="769" y="77"/>
                  </a:lnTo>
                  <a:lnTo>
                    <a:pt x="679" y="39"/>
                  </a:lnTo>
                  <a:lnTo>
                    <a:pt x="589" y="1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1896;p37">
              <a:extLst>
                <a:ext uri="{FF2B5EF4-FFF2-40B4-BE49-F238E27FC236}">
                  <a16:creationId xmlns:a16="http://schemas.microsoft.com/office/drawing/2014/main" id="{ABA40FF8-2051-6189-B2DE-28ACCDB754D7}"/>
                </a:ext>
              </a:extLst>
            </p:cNvPr>
            <p:cNvSpPr/>
            <p:nvPr/>
          </p:nvSpPr>
          <p:spPr>
            <a:xfrm>
              <a:off x="1382575" y="555100"/>
              <a:ext cx="204950" cy="139650"/>
            </a:xfrm>
            <a:custGeom>
              <a:avLst/>
              <a:gdLst/>
              <a:ahLst/>
              <a:cxnLst/>
              <a:rect l="l" t="t" r="r" b="b"/>
              <a:pathLst>
                <a:path w="8198" h="5586" extrusionOk="0">
                  <a:moveTo>
                    <a:pt x="449" y="1"/>
                  </a:moveTo>
                  <a:lnTo>
                    <a:pt x="359" y="14"/>
                  </a:lnTo>
                  <a:lnTo>
                    <a:pt x="270" y="52"/>
                  </a:lnTo>
                  <a:lnTo>
                    <a:pt x="180" y="103"/>
                  </a:lnTo>
                  <a:lnTo>
                    <a:pt x="116" y="180"/>
                  </a:lnTo>
                  <a:lnTo>
                    <a:pt x="52" y="257"/>
                  </a:lnTo>
                  <a:lnTo>
                    <a:pt x="13" y="334"/>
                  </a:lnTo>
                  <a:lnTo>
                    <a:pt x="1" y="436"/>
                  </a:lnTo>
                  <a:lnTo>
                    <a:pt x="1" y="526"/>
                  </a:lnTo>
                  <a:lnTo>
                    <a:pt x="13" y="616"/>
                  </a:lnTo>
                  <a:lnTo>
                    <a:pt x="52" y="705"/>
                  </a:lnTo>
                  <a:lnTo>
                    <a:pt x="103" y="795"/>
                  </a:lnTo>
                  <a:lnTo>
                    <a:pt x="3753" y="5406"/>
                  </a:lnTo>
                  <a:lnTo>
                    <a:pt x="3830" y="5483"/>
                  </a:lnTo>
                  <a:lnTo>
                    <a:pt x="3920" y="5534"/>
                  </a:lnTo>
                  <a:lnTo>
                    <a:pt x="4022" y="5572"/>
                  </a:lnTo>
                  <a:lnTo>
                    <a:pt x="4138" y="5585"/>
                  </a:lnTo>
                  <a:lnTo>
                    <a:pt x="7724" y="5585"/>
                  </a:lnTo>
                  <a:lnTo>
                    <a:pt x="7813" y="5572"/>
                  </a:lnTo>
                  <a:lnTo>
                    <a:pt x="7903" y="5547"/>
                  </a:lnTo>
                  <a:lnTo>
                    <a:pt x="7993" y="5508"/>
                  </a:lnTo>
                  <a:lnTo>
                    <a:pt x="8057" y="5444"/>
                  </a:lnTo>
                  <a:lnTo>
                    <a:pt x="8121" y="5367"/>
                  </a:lnTo>
                  <a:lnTo>
                    <a:pt x="8159" y="5290"/>
                  </a:lnTo>
                  <a:lnTo>
                    <a:pt x="8198" y="5201"/>
                  </a:lnTo>
                  <a:lnTo>
                    <a:pt x="8198" y="5098"/>
                  </a:lnTo>
                  <a:lnTo>
                    <a:pt x="8198" y="4996"/>
                  </a:lnTo>
                  <a:lnTo>
                    <a:pt x="8159" y="4906"/>
                  </a:lnTo>
                  <a:lnTo>
                    <a:pt x="8121" y="4829"/>
                  </a:lnTo>
                  <a:lnTo>
                    <a:pt x="8057" y="4753"/>
                  </a:lnTo>
                  <a:lnTo>
                    <a:pt x="7993" y="4701"/>
                  </a:lnTo>
                  <a:lnTo>
                    <a:pt x="7903" y="4650"/>
                  </a:lnTo>
                  <a:lnTo>
                    <a:pt x="7813" y="4624"/>
                  </a:lnTo>
                  <a:lnTo>
                    <a:pt x="7724" y="4612"/>
                  </a:lnTo>
                  <a:lnTo>
                    <a:pt x="4368" y="4612"/>
                  </a:lnTo>
                  <a:lnTo>
                    <a:pt x="859" y="180"/>
                  </a:lnTo>
                  <a:lnTo>
                    <a:pt x="795" y="116"/>
                  </a:lnTo>
                  <a:lnTo>
                    <a:pt x="718" y="65"/>
                  </a:lnTo>
                  <a:lnTo>
                    <a:pt x="628" y="2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1897;p37">
              <a:extLst>
                <a:ext uri="{FF2B5EF4-FFF2-40B4-BE49-F238E27FC236}">
                  <a16:creationId xmlns:a16="http://schemas.microsoft.com/office/drawing/2014/main" id="{49EDD4B9-DD50-3E58-269F-82E539CBFC01}"/>
                </a:ext>
              </a:extLst>
            </p:cNvPr>
            <p:cNvSpPr/>
            <p:nvPr/>
          </p:nvSpPr>
          <p:spPr>
            <a:xfrm>
              <a:off x="1286200" y="717775"/>
              <a:ext cx="120425" cy="148600"/>
            </a:xfrm>
            <a:custGeom>
              <a:avLst/>
              <a:gdLst/>
              <a:ahLst/>
              <a:cxnLst/>
              <a:rect l="l" t="t" r="r" b="b"/>
              <a:pathLst>
                <a:path w="4817" h="5944" extrusionOk="0">
                  <a:moveTo>
                    <a:pt x="449" y="0"/>
                  </a:moveTo>
                  <a:lnTo>
                    <a:pt x="359" y="26"/>
                  </a:lnTo>
                  <a:lnTo>
                    <a:pt x="269" y="51"/>
                  </a:lnTo>
                  <a:lnTo>
                    <a:pt x="180" y="103"/>
                  </a:lnTo>
                  <a:lnTo>
                    <a:pt x="116" y="180"/>
                  </a:lnTo>
                  <a:lnTo>
                    <a:pt x="65" y="256"/>
                  </a:lnTo>
                  <a:lnTo>
                    <a:pt x="26" y="333"/>
                  </a:lnTo>
                  <a:lnTo>
                    <a:pt x="1" y="423"/>
                  </a:lnTo>
                  <a:lnTo>
                    <a:pt x="1" y="525"/>
                  </a:lnTo>
                  <a:lnTo>
                    <a:pt x="13" y="615"/>
                  </a:lnTo>
                  <a:lnTo>
                    <a:pt x="52" y="705"/>
                  </a:lnTo>
                  <a:lnTo>
                    <a:pt x="103" y="782"/>
                  </a:lnTo>
                  <a:lnTo>
                    <a:pt x="3958" y="5764"/>
                  </a:lnTo>
                  <a:lnTo>
                    <a:pt x="4035" y="5841"/>
                  </a:lnTo>
                  <a:lnTo>
                    <a:pt x="4125" y="5905"/>
                  </a:lnTo>
                  <a:lnTo>
                    <a:pt x="4227" y="5930"/>
                  </a:lnTo>
                  <a:lnTo>
                    <a:pt x="4342" y="5943"/>
                  </a:lnTo>
                  <a:lnTo>
                    <a:pt x="4419" y="5943"/>
                  </a:lnTo>
                  <a:lnTo>
                    <a:pt x="4496" y="5917"/>
                  </a:lnTo>
                  <a:lnTo>
                    <a:pt x="4560" y="5892"/>
                  </a:lnTo>
                  <a:lnTo>
                    <a:pt x="4637" y="5841"/>
                  </a:lnTo>
                  <a:lnTo>
                    <a:pt x="4701" y="5777"/>
                  </a:lnTo>
                  <a:lnTo>
                    <a:pt x="4765" y="5700"/>
                  </a:lnTo>
                  <a:lnTo>
                    <a:pt x="4803" y="5610"/>
                  </a:lnTo>
                  <a:lnTo>
                    <a:pt x="4816" y="5520"/>
                  </a:lnTo>
                  <a:lnTo>
                    <a:pt x="4816" y="5431"/>
                  </a:lnTo>
                  <a:lnTo>
                    <a:pt x="4803" y="5341"/>
                  </a:lnTo>
                  <a:lnTo>
                    <a:pt x="4778" y="5251"/>
                  </a:lnTo>
                  <a:lnTo>
                    <a:pt x="4727" y="5162"/>
                  </a:lnTo>
                  <a:lnTo>
                    <a:pt x="871" y="192"/>
                  </a:lnTo>
                  <a:lnTo>
                    <a:pt x="795" y="116"/>
                  </a:lnTo>
                  <a:lnTo>
                    <a:pt x="718" y="64"/>
                  </a:lnTo>
                  <a:lnTo>
                    <a:pt x="628" y="26"/>
                  </a:lnTo>
                  <a:lnTo>
                    <a:pt x="538" y="13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1898;p37">
              <a:extLst>
                <a:ext uri="{FF2B5EF4-FFF2-40B4-BE49-F238E27FC236}">
                  <a16:creationId xmlns:a16="http://schemas.microsoft.com/office/drawing/2014/main" id="{BB7A3432-FE49-3025-A10D-11DADE97580C}"/>
                </a:ext>
              </a:extLst>
            </p:cNvPr>
            <p:cNvSpPr/>
            <p:nvPr/>
          </p:nvSpPr>
          <p:spPr>
            <a:xfrm>
              <a:off x="1684200" y="1149400"/>
              <a:ext cx="111125" cy="186375"/>
            </a:xfrm>
            <a:custGeom>
              <a:avLst/>
              <a:gdLst/>
              <a:ahLst/>
              <a:cxnLst/>
              <a:rect l="l" t="t" r="r" b="b"/>
              <a:pathLst>
                <a:path w="4445" h="7455" extrusionOk="0">
                  <a:moveTo>
                    <a:pt x="436" y="0"/>
                  </a:moveTo>
                  <a:lnTo>
                    <a:pt x="346" y="13"/>
                  </a:lnTo>
                  <a:lnTo>
                    <a:pt x="257" y="52"/>
                  </a:lnTo>
                  <a:lnTo>
                    <a:pt x="167" y="116"/>
                  </a:lnTo>
                  <a:lnTo>
                    <a:pt x="103" y="180"/>
                  </a:lnTo>
                  <a:lnTo>
                    <a:pt x="52" y="256"/>
                  </a:lnTo>
                  <a:lnTo>
                    <a:pt x="13" y="346"/>
                  </a:lnTo>
                  <a:lnTo>
                    <a:pt x="1" y="436"/>
                  </a:lnTo>
                  <a:lnTo>
                    <a:pt x="1" y="525"/>
                  </a:lnTo>
                  <a:lnTo>
                    <a:pt x="13" y="628"/>
                  </a:lnTo>
                  <a:lnTo>
                    <a:pt x="52" y="718"/>
                  </a:lnTo>
                  <a:lnTo>
                    <a:pt x="3536" y="7198"/>
                  </a:lnTo>
                  <a:lnTo>
                    <a:pt x="3574" y="7250"/>
                  </a:lnTo>
                  <a:lnTo>
                    <a:pt x="3612" y="7301"/>
                  </a:lnTo>
                  <a:lnTo>
                    <a:pt x="3664" y="7352"/>
                  </a:lnTo>
                  <a:lnTo>
                    <a:pt x="3715" y="7390"/>
                  </a:lnTo>
                  <a:lnTo>
                    <a:pt x="3779" y="7416"/>
                  </a:lnTo>
                  <a:lnTo>
                    <a:pt x="3830" y="7442"/>
                  </a:lnTo>
                  <a:lnTo>
                    <a:pt x="3894" y="7454"/>
                  </a:lnTo>
                  <a:lnTo>
                    <a:pt x="3958" y="7454"/>
                  </a:lnTo>
                  <a:lnTo>
                    <a:pt x="4086" y="7442"/>
                  </a:lnTo>
                  <a:lnTo>
                    <a:pt x="4189" y="7390"/>
                  </a:lnTo>
                  <a:lnTo>
                    <a:pt x="4278" y="7339"/>
                  </a:lnTo>
                  <a:lnTo>
                    <a:pt x="4343" y="7275"/>
                  </a:lnTo>
                  <a:lnTo>
                    <a:pt x="4394" y="7198"/>
                  </a:lnTo>
                  <a:lnTo>
                    <a:pt x="4432" y="7109"/>
                  </a:lnTo>
                  <a:lnTo>
                    <a:pt x="4445" y="7019"/>
                  </a:lnTo>
                  <a:lnTo>
                    <a:pt x="4445" y="6917"/>
                  </a:lnTo>
                  <a:lnTo>
                    <a:pt x="4432" y="6827"/>
                  </a:lnTo>
                  <a:lnTo>
                    <a:pt x="4394" y="6737"/>
                  </a:lnTo>
                  <a:lnTo>
                    <a:pt x="910" y="256"/>
                  </a:lnTo>
                  <a:lnTo>
                    <a:pt x="859" y="167"/>
                  </a:lnTo>
                  <a:lnTo>
                    <a:pt x="795" y="103"/>
                  </a:lnTo>
                  <a:lnTo>
                    <a:pt x="705" y="52"/>
                  </a:lnTo>
                  <a:lnTo>
                    <a:pt x="628" y="1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1899;p37">
              <a:extLst>
                <a:ext uri="{FF2B5EF4-FFF2-40B4-BE49-F238E27FC236}">
                  <a16:creationId xmlns:a16="http://schemas.microsoft.com/office/drawing/2014/main" id="{83B0E249-B5AE-FC4E-6B71-3A82117533F4}"/>
                </a:ext>
              </a:extLst>
            </p:cNvPr>
            <p:cNvSpPr/>
            <p:nvPr/>
          </p:nvSpPr>
          <p:spPr>
            <a:xfrm>
              <a:off x="1399875" y="986725"/>
              <a:ext cx="244650" cy="379150"/>
            </a:xfrm>
            <a:custGeom>
              <a:avLst/>
              <a:gdLst/>
              <a:ahLst/>
              <a:cxnLst/>
              <a:rect l="l" t="t" r="r" b="b"/>
              <a:pathLst>
                <a:path w="9786" h="15166" extrusionOk="0">
                  <a:moveTo>
                    <a:pt x="487" y="1"/>
                  </a:moveTo>
                  <a:lnTo>
                    <a:pt x="385" y="14"/>
                  </a:lnTo>
                  <a:lnTo>
                    <a:pt x="295" y="39"/>
                  </a:lnTo>
                  <a:lnTo>
                    <a:pt x="218" y="91"/>
                  </a:lnTo>
                  <a:lnTo>
                    <a:pt x="141" y="142"/>
                  </a:lnTo>
                  <a:lnTo>
                    <a:pt x="90" y="219"/>
                  </a:lnTo>
                  <a:lnTo>
                    <a:pt x="39" y="295"/>
                  </a:lnTo>
                  <a:lnTo>
                    <a:pt x="13" y="385"/>
                  </a:lnTo>
                  <a:lnTo>
                    <a:pt x="0" y="488"/>
                  </a:lnTo>
                  <a:lnTo>
                    <a:pt x="0" y="6354"/>
                  </a:lnTo>
                  <a:lnTo>
                    <a:pt x="13" y="6456"/>
                  </a:lnTo>
                  <a:lnTo>
                    <a:pt x="39" y="6546"/>
                  </a:lnTo>
                  <a:lnTo>
                    <a:pt x="90" y="6635"/>
                  </a:lnTo>
                  <a:lnTo>
                    <a:pt x="141" y="6699"/>
                  </a:lnTo>
                  <a:lnTo>
                    <a:pt x="218" y="6763"/>
                  </a:lnTo>
                  <a:lnTo>
                    <a:pt x="295" y="6802"/>
                  </a:lnTo>
                  <a:lnTo>
                    <a:pt x="385" y="6827"/>
                  </a:lnTo>
                  <a:lnTo>
                    <a:pt x="487" y="6840"/>
                  </a:lnTo>
                  <a:lnTo>
                    <a:pt x="4829" y="6840"/>
                  </a:lnTo>
                  <a:lnTo>
                    <a:pt x="8863" y="14896"/>
                  </a:lnTo>
                  <a:lnTo>
                    <a:pt x="8902" y="14960"/>
                  </a:lnTo>
                  <a:lnTo>
                    <a:pt x="8940" y="15012"/>
                  </a:lnTo>
                  <a:lnTo>
                    <a:pt x="8991" y="15063"/>
                  </a:lnTo>
                  <a:lnTo>
                    <a:pt x="9043" y="15101"/>
                  </a:lnTo>
                  <a:lnTo>
                    <a:pt x="9107" y="15127"/>
                  </a:lnTo>
                  <a:lnTo>
                    <a:pt x="9171" y="15153"/>
                  </a:lnTo>
                  <a:lnTo>
                    <a:pt x="9235" y="15165"/>
                  </a:lnTo>
                  <a:lnTo>
                    <a:pt x="9299" y="15165"/>
                  </a:lnTo>
                  <a:lnTo>
                    <a:pt x="9414" y="15153"/>
                  </a:lnTo>
                  <a:lnTo>
                    <a:pt x="9517" y="15114"/>
                  </a:lnTo>
                  <a:lnTo>
                    <a:pt x="9593" y="15063"/>
                  </a:lnTo>
                  <a:lnTo>
                    <a:pt x="9670" y="14999"/>
                  </a:lnTo>
                  <a:lnTo>
                    <a:pt x="9721" y="14922"/>
                  </a:lnTo>
                  <a:lnTo>
                    <a:pt x="9760" y="14832"/>
                  </a:lnTo>
                  <a:lnTo>
                    <a:pt x="9786" y="14743"/>
                  </a:lnTo>
                  <a:lnTo>
                    <a:pt x="9786" y="14653"/>
                  </a:lnTo>
                  <a:lnTo>
                    <a:pt x="9773" y="14551"/>
                  </a:lnTo>
                  <a:lnTo>
                    <a:pt x="9734" y="14461"/>
                  </a:lnTo>
                  <a:lnTo>
                    <a:pt x="5559" y="6136"/>
                  </a:lnTo>
                  <a:lnTo>
                    <a:pt x="5533" y="6085"/>
                  </a:lnTo>
                  <a:lnTo>
                    <a:pt x="5482" y="6033"/>
                  </a:lnTo>
                  <a:lnTo>
                    <a:pt x="5431" y="5982"/>
                  </a:lnTo>
                  <a:lnTo>
                    <a:pt x="5380" y="5944"/>
                  </a:lnTo>
                  <a:lnTo>
                    <a:pt x="5328" y="5918"/>
                  </a:lnTo>
                  <a:lnTo>
                    <a:pt x="5264" y="5892"/>
                  </a:lnTo>
                  <a:lnTo>
                    <a:pt x="5200" y="5880"/>
                  </a:lnTo>
                  <a:lnTo>
                    <a:pt x="5123" y="5867"/>
                  </a:lnTo>
                  <a:lnTo>
                    <a:pt x="974" y="5867"/>
                  </a:lnTo>
                  <a:lnTo>
                    <a:pt x="974" y="488"/>
                  </a:lnTo>
                  <a:lnTo>
                    <a:pt x="961" y="385"/>
                  </a:lnTo>
                  <a:lnTo>
                    <a:pt x="935" y="295"/>
                  </a:lnTo>
                  <a:lnTo>
                    <a:pt x="897" y="219"/>
                  </a:lnTo>
                  <a:lnTo>
                    <a:pt x="833" y="142"/>
                  </a:lnTo>
                  <a:lnTo>
                    <a:pt x="756" y="91"/>
                  </a:lnTo>
                  <a:lnTo>
                    <a:pt x="679" y="39"/>
                  </a:lnTo>
                  <a:lnTo>
                    <a:pt x="589" y="1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1900;p37">
              <a:extLst>
                <a:ext uri="{FF2B5EF4-FFF2-40B4-BE49-F238E27FC236}">
                  <a16:creationId xmlns:a16="http://schemas.microsoft.com/office/drawing/2014/main" id="{6BE9803C-9F70-98C0-8D91-C853CC906D2D}"/>
                </a:ext>
              </a:extLst>
            </p:cNvPr>
            <p:cNvSpPr/>
            <p:nvPr/>
          </p:nvSpPr>
          <p:spPr>
            <a:xfrm>
              <a:off x="1920500" y="1064550"/>
              <a:ext cx="24375" cy="166850"/>
            </a:xfrm>
            <a:custGeom>
              <a:avLst/>
              <a:gdLst/>
              <a:ahLst/>
              <a:cxnLst/>
              <a:rect l="l" t="t" r="r" b="b"/>
              <a:pathLst>
                <a:path w="975" h="6674" extrusionOk="0">
                  <a:moveTo>
                    <a:pt x="488" y="0"/>
                  </a:moveTo>
                  <a:lnTo>
                    <a:pt x="385" y="13"/>
                  </a:lnTo>
                  <a:lnTo>
                    <a:pt x="295" y="39"/>
                  </a:lnTo>
                  <a:lnTo>
                    <a:pt x="219" y="90"/>
                  </a:lnTo>
                  <a:lnTo>
                    <a:pt x="142" y="141"/>
                  </a:lnTo>
                  <a:lnTo>
                    <a:pt x="91" y="218"/>
                  </a:lnTo>
                  <a:lnTo>
                    <a:pt x="39" y="295"/>
                  </a:lnTo>
                  <a:lnTo>
                    <a:pt x="14" y="384"/>
                  </a:lnTo>
                  <a:lnTo>
                    <a:pt x="1" y="487"/>
                  </a:lnTo>
                  <a:lnTo>
                    <a:pt x="1" y="6186"/>
                  </a:lnTo>
                  <a:lnTo>
                    <a:pt x="14" y="6289"/>
                  </a:lnTo>
                  <a:lnTo>
                    <a:pt x="39" y="6379"/>
                  </a:lnTo>
                  <a:lnTo>
                    <a:pt x="91" y="6468"/>
                  </a:lnTo>
                  <a:lnTo>
                    <a:pt x="142" y="6532"/>
                  </a:lnTo>
                  <a:lnTo>
                    <a:pt x="219" y="6596"/>
                  </a:lnTo>
                  <a:lnTo>
                    <a:pt x="295" y="6635"/>
                  </a:lnTo>
                  <a:lnTo>
                    <a:pt x="385" y="6673"/>
                  </a:lnTo>
                  <a:lnTo>
                    <a:pt x="590" y="6673"/>
                  </a:lnTo>
                  <a:lnTo>
                    <a:pt x="680" y="6635"/>
                  </a:lnTo>
                  <a:lnTo>
                    <a:pt x="757" y="6596"/>
                  </a:lnTo>
                  <a:lnTo>
                    <a:pt x="833" y="6532"/>
                  </a:lnTo>
                  <a:lnTo>
                    <a:pt x="897" y="6468"/>
                  </a:lnTo>
                  <a:lnTo>
                    <a:pt x="936" y="6379"/>
                  </a:lnTo>
                  <a:lnTo>
                    <a:pt x="961" y="6289"/>
                  </a:lnTo>
                  <a:lnTo>
                    <a:pt x="974" y="6186"/>
                  </a:lnTo>
                  <a:lnTo>
                    <a:pt x="974" y="487"/>
                  </a:lnTo>
                  <a:lnTo>
                    <a:pt x="961" y="384"/>
                  </a:lnTo>
                  <a:lnTo>
                    <a:pt x="936" y="295"/>
                  </a:lnTo>
                  <a:lnTo>
                    <a:pt x="897" y="218"/>
                  </a:lnTo>
                  <a:lnTo>
                    <a:pt x="833" y="141"/>
                  </a:lnTo>
                  <a:lnTo>
                    <a:pt x="757" y="90"/>
                  </a:lnTo>
                  <a:lnTo>
                    <a:pt x="680" y="39"/>
                  </a:lnTo>
                  <a:lnTo>
                    <a:pt x="590" y="1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1901;p37">
              <a:extLst>
                <a:ext uri="{FF2B5EF4-FFF2-40B4-BE49-F238E27FC236}">
                  <a16:creationId xmlns:a16="http://schemas.microsoft.com/office/drawing/2014/main" id="{22699FD9-39F5-561F-4A10-5536366BC708}"/>
                </a:ext>
              </a:extLst>
            </p:cNvPr>
            <p:cNvSpPr/>
            <p:nvPr/>
          </p:nvSpPr>
          <p:spPr>
            <a:xfrm>
              <a:off x="1386100" y="972975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36" y="0"/>
                  </a:moveTo>
                  <a:lnTo>
                    <a:pt x="833" y="26"/>
                  </a:lnTo>
                  <a:lnTo>
                    <a:pt x="731" y="51"/>
                  </a:lnTo>
                  <a:lnTo>
                    <a:pt x="628" y="77"/>
                  </a:lnTo>
                  <a:lnTo>
                    <a:pt x="538" y="128"/>
                  </a:lnTo>
                  <a:lnTo>
                    <a:pt x="462" y="179"/>
                  </a:lnTo>
                  <a:lnTo>
                    <a:pt x="372" y="231"/>
                  </a:lnTo>
                  <a:lnTo>
                    <a:pt x="308" y="308"/>
                  </a:lnTo>
                  <a:lnTo>
                    <a:pt x="231" y="372"/>
                  </a:lnTo>
                  <a:lnTo>
                    <a:pt x="180" y="461"/>
                  </a:lnTo>
                  <a:lnTo>
                    <a:pt x="129" y="538"/>
                  </a:lnTo>
                  <a:lnTo>
                    <a:pt x="77" y="628"/>
                  </a:lnTo>
                  <a:lnTo>
                    <a:pt x="52" y="730"/>
                  </a:lnTo>
                  <a:lnTo>
                    <a:pt x="26" y="833"/>
                  </a:lnTo>
                  <a:lnTo>
                    <a:pt x="1" y="935"/>
                  </a:lnTo>
                  <a:lnTo>
                    <a:pt x="1" y="1038"/>
                  </a:lnTo>
                  <a:lnTo>
                    <a:pt x="1" y="1140"/>
                  </a:lnTo>
                  <a:lnTo>
                    <a:pt x="26" y="1242"/>
                  </a:lnTo>
                  <a:lnTo>
                    <a:pt x="52" y="1345"/>
                  </a:lnTo>
                  <a:lnTo>
                    <a:pt x="77" y="1447"/>
                  </a:lnTo>
                  <a:lnTo>
                    <a:pt x="129" y="1537"/>
                  </a:lnTo>
                  <a:lnTo>
                    <a:pt x="180" y="1614"/>
                  </a:lnTo>
                  <a:lnTo>
                    <a:pt x="231" y="1704"/>
                  </a:lnTo>
                  <a:lnTo>
                    <a:pt x="308" y="1768"/>
                  </a:lnTo>
                  <a:lnTo>
                    <a:pt x="372" y="1844"/>
                  </a:lnTo>
                  <a:lnTo>
                    <a:pt x="462" y="1896"/>
                  </a:lnTo>
                  <a:lnTo>
                    <a:pt x="538" y="1947"/>
                  </a:lnTo>
                  <a:lnTo>
                    <a:pt x="628" y="1998"/>
                  </a:lnTo>
                  <a:lnTo>
                    <a:pt x="731" y="2037"/>
                  </a:lnTo>
                  <a:lnTo>
                    <a:pt x="833" y="2062"/>
                  </a:lnTo>
                  <a:lnTo>
                    <a:pt x="936" y="2075"/>
                  </a:lnTo>
                  <a:lnTo>
                    <a:pt x="1140" y="2075"/>
                  </a:lnTo>
                  <a:lnTo>
                    <a:pt x="1243" y="2062"/>
                  </a:lnTo>
                  <a:lnTo>
                    <a:pt x="1345" y="2037"/>
                  </a:lnTo>
                  <a:lnTo>
                    <a:pt x="1448" y="1998"/>
                  </a:lnTo>
                  <a:lnTo>
                    <a:pt x="1538" y="1947"/>
                  </a:lnTo>
                  <a:lnTo>
                    <a:pt x="1614" y="1896"/>
                  </a:lnTo>
                  <a:lnTo>
                    <a:pt x="1704" y="1844"/>
                  </a:lnTo>
                  <a:lnTo>
                    <a:pt x="1781" y="1768"/>
                  </a:lnTo>
                  <a:lnTo>
                    <a:pt x="1845" y="1704"/>
                  </a:lnTo>
                  <a:lnTo>
                    <a:pt x="1896" y="1614"/>
                  </a:lnTo>
                  <a:lnTo>
                    <a:pt x="1947" y="1537"/>
                  </a:lnTo>
                  <a:lnTo>
                    <a:pt x="1999" y="1447"/>
                  </a:lnTo>
                  <a:lnTo>
                    <a:pt x="2037" y="1345"/>
                  </a:lnTo>
                  <a:lnTo>
                    <a:pt x="2063" y="1242"/>
                  </a:lnTo>
                  <a:lnTo>
                    <a:pt x="2075" y="1140"/>
                  </a:lnTo>
                  <a:lnTo>
                    <a:pt x="2075" y="1038"/>
                  </a:lnTo>
                  <a:lnTo>
                    <a:pt x="2075" y="935"/>
                  </a:lnTo>
                  <a:lnTo>
                    <a:pt x="2063" y="833"/>
                  </a:lnTo>
                  <a:lnTo>
                    <a:pt x="2037" y="730"/>
                  </a:lnTo>
                  <a:lnTo>
                    <a:pt x="1999" y="628"/>
                  </a:lnTo>
                  <a:lnTo>
                    <a:pt x="1947" y="538"/>
                  </a:lnTo>
                  <a:lnTo>
                    <a:pt x="1896" y="461"/>
                  </a:lnTo>
                  <a:lnTo>
                    <a:pt x="1845" y="372"/>
                  </a:lnTo>
                  <a:lnTo>
                    <a:pt x="1781" y="308"/>
                  </a:lnTo>
                  <a:lnTo>
                    <a:pt x="1704" y="231"/>
                  </a:lnTo>
                  <a:lnTo>
                    <a:pt x="1614" y="179"/>
                  </a:lnTo>
                  <a:lnTo>
                    <a:pt x="1538" y="128"/>
                  </a:lnTo>
                  <a:lnTo>
                    <a:pt x="1448" y="77"/>
                  </a:lnTo>
                  <a:lnTo>
                    <a:pt x="1345" y="51"/>
                  </a:lnTo>
                  <a:lnTo>
                    <a:pt x="1243" y="26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1902;p37">
              <a:extLst>
                <a:ext uri="{FF2B5EF4-FFF2-40B4-BE49-F238E27FC236}">
                  <a16:creationId xmlns:a16="http://schemas.microsoft.com/office/drawing/2014/main" id="{44327C1C-698E-C776-3400-114645008F7A}"/>
                </a:ext>
              </a:extLst>
            </p:cNvPr>
            <p:cNvSpPr/>
            <p:nvPr/>
          </p:nvSpPr>
          <p:spPr>
            <a:xfrm>
              <a:off x="1360175" y="818625"/>
              <a:ext cx="51875" cy="52225"/>
            </a:xfrm>
            <a:custGeom>
              <a:avLst/>
              <a:gdLst/>
              <a:ahLst/>
              <a:cxnLst/>
              <a:rect l="l" t="t" r="r" b="b"/>
              <a:pathLst>
                <a:path w="2075" h="2089" extrusionOk="0">
                  <a:moveTo>
                    <a:pt x="1038" y="1"/>
                  </a:moveTo>
                  <a:lnTo>
                    <a:pt x="935" y="14"/>
                  </a:lnTo>
                  <a:lnTo>
                    <a:pt x="833" y="26"/>
                  </a:lnTo>
                  <a:lnTo>
                    <a:pt x="730" y="52"/>
                  </a:lnTo>
                  <a:lnTo>
                    <a:pt x="628" y="90"/>
                  </a:lnTo>
                  <a:lnTo>
                    <a:pt x="538" y="129"/>
                  </a:lnTo>
                  <a:lnTo>
                    <a:pt x="448" y="180"/>
                  </a:lnTo>
                  <a:lnTo>
                    <a:pt x="372" y="244"/>
                  </a:lnTo>
                  <a:lnTo>
                    <a:pt x="295" y="308"/>
                  </a:lnTo>
                  <a:lnTo>
                    <a:pt x="231" y="385"/>
                  </a:lnTo>
                  <a:lnTo>
                    <a:pt x="179" y="462"/>
                  </a:lnTo>
                  <a:lnTo>
                    <a:pt x="128" y="551"/>
                  </a:lnTo>
                  <a:lnTo>
                    <a:pt x="77" y="641"/>
                  </a:lnTo>
                  <a:lnTo>
                    <a:pt x="39" y="731"/>
                  </a:lnTo>
                  <a:lnTo>
                    <a:pt x="13" y="833"/>
                  </a:lnTo>
                  <a:lnTo>
                    <a:pt x="0" y="936"/>
                  </a:lnTo>
                  <a:lnTo>
                    <a:pt x="0" y="1038"/>
                  </a:lnTo>
                  <a:lnTo>
                    <a:pt x="0" y="1153"/>
                  </a:lnTo>
                  <a:lnTo>
                    <a:pt x="13" y="1256"/>
                  </a:lnTo>
                  <a:lnTo>
                    <a:pt x="39" y="1358"/>
                  </a:lnTo>
                  <a:lnTo>
                    <a:pt x="77" y="1448"/>
                  </a:lnTo>
                  <a:lnTo>
                    <a:pt x="128" y="1538"/>
                  </a:lnTo>
                  <a:lnTo>
                    <a:pt x="179" y="1627"/>
                  </a:lnTo>
                  <a:lnTo>
                    <a:pt x="231" y="1704"/>
                  </a:lnTo>
                  <a:lnTo>
                    <a:pt x="295" y="1781"/>
                  </a:lnTo>
                  <a:lnTo>
                    <a:pt x="372" y="1845"/>
                  </a:lnTo>
                  <a:lnTo>
                    <a:pt x="448" y="1909"/>
                  </a:lnTo>
                  <a:lnTo>
                    <a:pt x="538" y="1960"/>
                  </a:lnTo>
                  <a:lnTo>
                    <a:pt x="628" y="1999"/>
                  </a:lnTo>
                  <a:lnTo>
                    <a:pt x="730" y="2037"/>
                  </a:lnTo>
                  <a:lnTo>
                    <a:pt x="833" y="2063"/>
                  </a:lnTo>
                  <a:lnTo>
                    <a:pt x="935" y="2076"/>
                  </a:lnTo>
                  <a:lnTo>
                    <a:pt x="1038" y="2088"/>
                  </a:lnTo>
                  <a:lnTo>
                    <a:pt x="1140" y="2076"/>
                  </a:lnTo>
                  <a:lnTo>
                    <a:pt x="1242" y="2063"/>
                  </a:lnTo>
                  <a:lnTo>
                    <a:pt x="1345" y="2037"/>
                  </a:lnTo>
                  <a:lnTo>
                    <a:pt x="1447" y="1999"/>
                  </a:lnTo>
                  <a:lnTo>
                    <a:pt x="1537" y="1960"/>
                  </a:lnTo>
                  <a:lnTo>
                    <a:pt x="1614" y="1909"/>
                  </a:lnTo>
                  <a:lnTo>
                    <a:pt x="1704" y="1845"/>
                  </a:lnTo>
                  <a:lnTo>
                    <a:pt x="1768" y="1781"/>
                  </a:lnTo>
                  <a:lnTo>
                    <a:pt x="1844" y="1704"/>
                  </a:lnTo>
                  <a:lnTo>
                    <a:pt x="1896" y="1627"/>
                  </a:lnTo>
                  <a:lnTo>
                    <a:pt x="1947" y="1538"/>
                  </a:lnTo>
                  <a:lnTo>
                    <a:pt x="1998" y="1448"/>
                  </a:lnTo>
                  <a:lnTo>
                    <a:pt x="2024" y="1358"/>
                  </a:lnTo>
                  <a:lnTo>
                    <a:pt x="2049" y="1256"/>
                  </a:lnTo>
                  <a:lnTo>
                    <a:pt x="2075" y="1153"/>
                  </a:lnTo>
                  <a:lnTo>
                    <a:pt x="2075" y="1038"/>
                  </a:lnTo>
                  <a:lnTo>
                    <a:pt x="2075" y="936"/>
                  </a:lnTo>
                  <a:lnTo>
                    <a:pt x="2049" y="833"/>
                  </a:lnTo>
                  <a:lnTo>
                    <a:pt x="2024" y="731"/>
                  </a:lnTo>
                  <a:lnTo>
                    <a:pt x="1998" y="641"/>
                  </a:lnTo>
                  <a:lnTo>
                    <a:pt x="1947" y="551"/>
                  </a:lnTo>
                  <a:lnTo>
                    <a:pt x="1896" y="462"/>
                  </a:lnTo>
                  <a:lnTo>
                    <a:pt x="1844" y="385"/>
                  </a:lnTo>
                  <a:lnTo>
                    <a:pt x="1768" y="308"/>
                  </a:lnTo>
                  <a:lnTo>
                    <a:pt x="1704" y="244"/>
                  </a:lnTo>
                  <a:lnTo>
                    <a:pt x="1614" y="180"/>
                  </a:lnTo>
                  <a:lnTo>
                    <a:pt x="1537" y="129"/>
                  </a:lnTo>
                  <a:lnTo>
                    <a:pt x="1447" y="90"/>
                  </a:lnTo>
                  <a:lnTo>
                    <a:pt x="1345" y="52"/>
                  </a:lnTo>
                  <a:lnTo>
                    <a:pt x="1242" y="26"/>
                  </a:lnTo>
                  <a:lnTo>
                    <a:pt x="1140" y="14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1903;p37">
              <a:extLst>
                <a:ext uri="{FF2B5EF4-FFF2-40B4-BE49-F238E27FC236}">
                  <a16:creationId xmlns:a16="http://schemas.microsoft.com/office/drawing/2014/main" id="{8BCC788B-1181-2A71-072D-CE10DFB38AD6}"/>
                </a:ext>
              </a:extLst>
            </p:cNvPr>
            <p:cNvSpPr/>
            <p:nvPr/>
          </p:nvSpPr>
          <p:spPr>
            <a:xfrm>
              <a:off x="1549400" y="656600"/>
              <a:ext cx="52225" cy="51900"/>
            </a:xfrm>
            <a:custGeom>
              <a:avLst/>
              <a:gdLst/>
              <a:ahLst/>
              <a:cxnLst/>
              <a:rect l="l" t="t" r="r" b="b"/>
              <a:pathLst>
                <a:path w="2089" h="2076" extrusionOk="0">
                  <a:moveTo>
                    <a:pt x="936" y="1"/>
                  </a:moveTo>
                  <a:lnTo>
                    <a:pt x="833" y="27"/>
                  </a:lnTo>
                  <a:lnTo>
                    <a:pt x="731" y="52"/>
                  </a:lnTo>
                  <a:lnTo>
                    <a:pt x="641" y="78"/>
                  </a:lnTo>
                  <a:lnTo>
                    <a:pt x="551" y="129"/>
                  </a:lnTo>
                  <a:lnTo>
                    <a:pt x="462" y="180"/>
                  </a:lnTo>
                  <a:lnTo>
                    <a:pt x="385" y="231"/>
                  </a:lnTo>
                  <a:lnTo>
                    <a:pt x="308" y="308"/>
                  </a:lnTo>
                  <a:lnTo>
                    <a:pt x="244" y="372"/>
                  </a:lnTo>
                  <a:lnTo>
                    <a:pt x="180" y="462"/>
                  </a:lnTo>
                  <a:lnTo>
                    <a:pt x="129" y="539"/>
                  </a:lnTo>
                  <a:lnTo>
                    <a:pt x="90" y="641"/>
                  </a:lnTo>
                  <a:lnTo>
                    <a:pt x="52" y="731"/>
                  </a:lnTo>
                  <a:lnTo>
                    <a:pt x="26" y="833"/>
                  </a:lnTo>
                  <a:lnTo>
                    <a:pt x="13" y="936"/>
                  </a:lnTo>
                  <a:lnTo>
                    <a:pt x="1" y="1038"/>
                  </a:lnTo>
                  <a:lnTo>
                    <a:pt x="13" y="1141"/>
                  </a:lnTo>
                  <a:lnTo>
                    <a:pt x="26" y="1243"/>
                  </a:lnTo>
                  <a:lnTo>
                    <a:pt x="52" y="1346"/>
                  </a:lnTo>
                  <a:lnTo>
                    <a:pt x="90" y="1448"/>
                  </a:lnTo>
                  <a:lnTo>
                    <a:pt x="129" y="1538"/>
                  </a:lnTo>
                  <a:lnTo>
                    <a:pt x="180" y="1628"/>
                  </a:lnTo>
                  <a:lnTo>
                    <a:pt x="244" y="1704"/>
                  </a:lnTo>
                  <a:lnTo>
                    <a:pt x="308" y="1781"/>
                  </a:lnTo>
                  <a:lnTo>
                    <a:pt x="385" y="1845"/>
                  </a:lnTo>
                  <a:lnTo>
                    <a:pt x="462" y="1896"/>
                  </a:lnTo>
                  <a:lnTo>
                    <a:pt x="551" y="1961"/>
                  </a:lnTo>
                  <a:lnTo>
                    <a:pt x="641" y="1999"/>
                  </a:lnTo>
                  <a:lnTo>
                    <a:pt x="731" y="2037"/>
                  </a:lnTo>
                  <a:lnTo>
                    <a:pt x="833" y="2063"/>
                  </a:lnTo>
                  <a:lnTo>
                    <a:pt x="936" y="2076"/>
                  </a:lnTo>
                  <a:lnTo>
                    <a:pt x="1153" y="2076"/>
                  </a:lnTo>
                  <a:lnTo>
                    <a:pt x="1256" y="2063"/>
                  </a:lnTo>
                  <a:lnTo>
                    <a:pt x="1358" y="2037"/>
                  </a:lnTo>
                  <a:lnTo>
                    <a:pt x="1448" y="1999"/>
                  </a:lnTo>
                  <a:lnTo>
                    <a:pt x="1538" y="1961"/>
                  </a:lnTo>
                  <a:lnTo>
                    <a:pt x="1627" y="1896"/>
                  </a:lnTo>
                  <a:lnTo>
                    <a:pt x="1704" y="1845"/>
                  </a:lnTo>
                  <a:lnTo>
                    <a:pt x="1781" y="1781"/>
                  </a:lnTo>
                  <a:lnTo>
                    <a:pt x="1845" y="1704"/>
                  </a:lnTo>
                  <a:lnTo>
                    <a:pt x="1909" y="1628"/>
                  </a:lnTo>
                  <a:lnTo>
                    <a:pt x="1960" y="1538"/>
                  </a:lnTo>
                  <a:lnTo>
                    <a:pt x="1999" y="1448"/>
                  </a:lnTo>
                  <a:lnTo>
                    <a:pt x="2037" y="1346"/>
                  </a:lnTo>
                  <a:lnTo>
                    <a:pt x="2063" y="1243"/>
                  </a:lnTo>
                  <a:lnTo>
                    <a:pt x="2075" y="1141"/>
                  </a:lnTo>
                  <a:lnTo>
                    <a:pt x="2088" y="1038"/>
                  </a:lnTo>
                  <a:lnTo>
                    <a:pt x="2075" y="936"/>
                  </a:lnTo>
                  <a:lnTo>
                    <a:pt x="2063" y="833"/>
                  </a:lnTo>
                  <a:lnTo>
                    <a:pt x="2037" y="731"/>
                  </a:lnTo>
                  <a:lnTo>
                    <a:pt x="1999" y="641"/>
                  </a:lnTo>
                  <a:lnTo>
                    <a:pt x="1960" y="539"/>
                  </a:lnTo>
                  <a:lnTo>
                    <a:pt x="1909" y="462"/>
                  </a:lnTo>
                  <a:lnTo>
                    <a:pt x="1845" y="372"/>
                  </a:lnTo>
                  <a:lnTo>
                    <a:pt x="1781" y="308"/>
                  </a:lnTo>
                  <a:lnTo>
                    <a:pt x="1704" y="231"/>
                  </a:lnTo>
                  <a:lnTo>
                    <a:pt x="1627" y="180"/>
                  </a:lnTo>
                  <a:lnTo>
                    <a:pt x="1538" y="129"/>
                  </a:lnTo>
                  <a:lnTo>
                    <a:pt x="1448" y="78"/>
                  </a:lnTo>
                  <a:lnTo>
                    <a:pt x="1358" y="52"/>
                  </a:lnTo>
                  <a:lnTo>
                    <a:pt x="1256" y="27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1904;p37">
              <a:extLst>
                <a:ext uri="{FF2B5EF4-FFF2-40B4-BE49-F238E27FC236}">
                  <a16:creationId xmlns:a16="http://schemas.microsoft.com/office/drawing/2014/main" id="{EFDCFA74-9F32-1923-83AB-E05FDFECC157}"/>
                </a:ext>
              </a:extLst>
            </p:cNvPr>
            <p:cNvSpPr/>
            <p:nvPr/>
          </p:nvSpPr>
          <p:spPr>
            <a:xfrm>
              <a:off x="1924025" y="569825"/>
              <a:ext cx="52225" cy="52225"/>
            </a:xfrm>
            <a:custGeom>
              <a:avLst/>
              <a:gdLst/>
              <a:ahLst/>
              <a:cxnLst/>
              <a:rect l="l" t="t" r="r" b="b"/>
              <a:pathLst>
                <a:path w="2089" h="2089" extrusionOk="0">
                  <a:moveTo>
                    <a:pt x="1051" y="1"/>
                  </a:moveTo>
                  <a:lnTo>
                    <a:pt x="936" y="14"/>
                  </a:lnTo>
                  <a:lnTo>
                    <a:pt x="833" y="27"/>
                  </a:lnTo>
                  <a:lnTo>
                    <a:pt x="731" y="52"/>
                  </a:lnTo>
                  <a:lnTo>
                    <a:pt x="641" y="91"/>
                  </a:lnTo>
                  <a:lnTo>
                    <a:pt x="551" y="129"/>
                  </a:lnTo>
                  <a:lnTo>
                    <a:pt x="462" y="180"/>
                  </a:lnTo>
                  <a:lnTo>
                    <a:pt x="385" y="244"/>
                  </a:lnTo>
                  <a:lnTo>
                    <a:pt x="308" y="308"/>
                  </a:lnTo>
                  <a:lnTo>
                    <a:pt x="244" y="385"/>
                  </a:lnTo>
                  <a:lnTo>
                    <a:pt x="180" y="462"/>
                  </a:lnTo>
                  <a:lnTo>
                    <a:pt x="129" y="552"/>
                  </a:lnTo>
                  <a:lnTo>
                    <a:pt x="90" y="641"/>
                  </a:lnTo>
                  <a:lnTo>
                    <a:pt x="52" y="731"/>
                  </a:lnTo>
                  <a:lnTo>
                    <a:pt x="26" y="833"/>
                  </a:lnTo>
                  <a:lnTo>
                    <a:pt x="14" y="936"/>
                  </a:lnTo>
                  <a:lnTo>
                    <a:pt x="1" y="1051"/>
                  </a:lnTo>
                  <a:lnTo>
                    <a:pt x="14" y="1154"/>
                  </a:lnTo>
                  <a:lnTo>
                    <a:pt x="26" y="1256"/>
                  </a:lnTo>
                  <a:lnTo>
                    <a:pt x="52" y="1359"/>
                  </a:lnTo>
                  <a:lnTo>
                    <a:pt x="90" y="1448"/>
                  </a:lnTo>
                  <a:lnTo>
                    <a:pt x="129" y="1538"/>
                  </a:lnTo>
                  <a:lnTo>
                    <a:pt x="180" y="1628"/>
                  </a:lnTo>
                  <a:lnTo>
                    <a:pt x="244" y="1704"/>
                  </a:lnTo>
                  <a:lnTo>
                    <a:pt x="308" y="1781"/>
                  </a:lnTo>
                  <a:lnTo>
                    <a:pt x="385" y="1845"/>
                  </a:lnTo>
                  <a:lnTo>
                    <a:pt x="462" y="1909"/>
                  </a:lnTo>
                  <a:lnTo>
                    <a:pt x="551" y="1961"/>
                  </a:lnTo>
                  <a:lnTo>
                    <a:pt x="641" y="1999"/>
                  </a:lnTo>
                  <a:lnTo>
                    <a:pt x="731" y="2037"/>
                  </a:lnTo>
                  <a:lnTo>
                    <a:pt x="833" y="2063"/>
                  </a:lnTo>
                  <a:lnTo>
                    <a:pt x="936" y="2076"/>
                  </a:lnTo>
                  <a:lnTo>
                    <a:pt x="1051" y="2089"/>
                  </a:lnTo>
                  <a:lnTo>
                    <a:pt x="1153" y="2076"/>
                  </a:lnTo>
                  <a:lnTo>
                    <a:pt x="1256" y="2063"/>
                  </a:lnTo>
                  <a:lnTo>
                    <a:pt x="1358" y="2037"/>
                  </a:lnTo>
                  <a:lnTo>
                    <a:pt x="1448" y="1999"/>
                  </a:lnTo>
                  <a:lnTo>
                    <a:pt x="1538" y="1961"/>
                  </a:lnTo>
                  <a:lnTo>
                    <a:pt x="1627" y="1909"/>
                  </a:lnTo>
                  <a:lnTo>
                    <a:pt x="1704" y="1845"/>
                  </a:lnTo>
                  <a:lnTo>
                    <a:pt x="1781" y="1781"/>
                  </a:lnTo>
                  <a:lnTo>
                    <a:pt x="1845" y="1704"/>
                  </a:lnTo>
                  <a:lnTo>
                    <a:pt x="1909" y="1628"/>
                  </a:lnTo>
                  <a:lnTo>
                    <a:pt x="1960" y="1538"/>
                  </a:lnTo>
                  <a:lnTo>
                    <a:pt x="1999" y="1448"/>
                  </a:lnTo>
                  <a:lnTo>
                    <a:pt x="2037" y="1359"/>
                  </a:lnTo>
                  <a:lnTo>
                    <a:pt x="2063" y="1256"/>
                  </a:lnTo>
                  <a:lnTo>
                    <a:pt x="2076" y="1154"/>
                  </a:lnTo>
                  <a:lnTo>
                    <a:pt x="2088" y="1051"/>
                  </a:lnTo>
                  <a:lnTo>
                    <a:pt x="2076" y="936"/>
                  </a:lnTo>
                  <a:lnTo>
                    <a:pt x="2063" y="833"/>
                  </a:lnTo>
                  <a:lnTo>
                    <a:pt x="2037" y="731"/>
                  </a:lnTo>
                  <a:lnTo>
                    <a:pt x="1999" y="641"/>
                  </a:lnTo>
                  <a:lnTo>
                    <a:pt x="1960" y="552"/>
                  </a:lnTo>
                  <a:lnTo>
                    <a:pt x="1909" y="462"/>
                  </a:lnTo>
                  <a:lnTo>
                    <a:pt x="1845" y="385"/>
                  </a:lnTo>
                  <a:lnTo>
                    <a:pt x="1781" y="308"/>
                  </a:lnTo>
                  <a:lnTo>
                    <a:pt x="1704" y="244"/>
                  </a:lnTo>
                  <a:lnTo>
                    <a:pt x="1627" y="180"/>
                  </a:lnTo>
                  <a:lnTo>
                    <a:pt x="1538" y="129"/>
                  </a:lnTo>
                  <a:lnTo>
                    <a:pt x="1448" y="91"/>
                  </a:lnTo>
                  <a:lnTo>
                    <a:pt x="1358" y="52"/>
                  </a:lnTo>
                  <a:lnTo>
                    <a:pt x="1256" y="27"/>
                  </a:lnTo>
                  <a:lnTo>
                    <a:pt x="1153" y="14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1905;p37">
              <a:extLst>
                <a:ext uri="{FF2B5EF4-FFF2-40B4-BE49-F238E27FC236}">
                  <a16:creationId xmlns:a16="http://schemas.microsoft.com/office/drawing/2014/main" id="{427AD68B-B188-AA69-E1F3-05BB9003DA81}"/>
                </a:ext>
              </a:extLst>
            </p:cNvPr>
            <p:cNvSpPr/>
            <p:nvPr/>
          </p:nvSpPr>
          <p:spPr>
            <a:xfrm>
              <a:off x="2174100" y="857050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23" y="1"/>
                  </a:moveTo>
                  <a:lnTo>
                    <a:pt x="820" y="13"/>
                  </a:lnTo>
                  <a:lnTo>
                    <a:pt x="731" y="39"/>
                  </a:lnTo>
                  <a:lnTo>
                    <a:pt x="628" y="78"/>
                  </a:lnTo>
                  <a:lnTo>
                    <a:pt x="539" y="116"/>
                  </a:lnTo>
                  <a:lnTo>
                    <a:pt x="449" y="167"/>
                  </a:lnTo>
                  <a:lnTo>
                    <a:pt x="372" y="231"/>
                  </a:lnTo>
                  <a:lnTo>
                    <a:pt x="295" y="295"/>
                  </a:lnTo>
                  <a:lnTo>
                    <a:pt x="231" y="372"/>
                  </a:lnTo>
                  <a:lnTo>
                    <a:pt x="167" y="449"/>
                  </a:lnTo>
                  <a:lnTo>
                    <a:pt x="116" y="539"/>
                  </a:lnTo>
                  <a:lnTo>
                    <a:pt x="78" y="628"/>
                  </a:lnTo>
                  <a:lnTo>
                    <a:pt x="39" y="731"/>
                  </a:lnTo>
                  <a:lnTo>
                    <a:pt x="13" y="820"/>
                  </a:lnTo>
                  <a:lnTo>
                    <a:pt x="1" y="936"/>
                  </a:lnTo>
                  <a:lnTo>
                    <a:pt x="1" y="1038"/>
                  </a:lnTo>
                  <a:lnTo>
                    <a:pt x="1" y="1141"/>
                  </a:lnTo>
                  <a:lnTo>
                    <a:pt x="13" y="1243"/>
                  </a:lnTo>
                  <a:lnTo>
                    <a:pt x="39" y="1345"/>
                  </a:lnTo>
                  <a:lnTo>
                    <a:pt x="78" y="1435"/>
                  </a:lnTo>
                  <a:lnTo>
                    <a:pt x="116" y="1538"/>
                  </a:lnTo>
                  <a:lnTo>
                    <a:pt x="167" y="1614"/>
                  </a:lnTo>
                  <a:lnTo>
                    <a:pt x="231" y="1691"/>
                  </a:lnTo>
                  <a:lnTo>
                    <a:pt x="295" y="1768"/>
                  </a:lnTo>
                  <a:lnTo>
                    <a:pt x="372" y="1832"/>
                  </a:lnTo>
                  <a:lnTo>
                    <a:pt x="449" y="1896"/>
                  </a:lnTo>
                  <a:lnTo>
                    <a:pt x="539" y="1947"/>
                  </a:lnTo>
                  <a:lnTo>
                    <a:pt x="628" y="1999"/>
                  </a:lnTo>
                  <a:lnTo>
                    <a:pt x="731" y="2024"/>
                  </a:lnTo>
                  <a:lnTo>
                    <a:pt x="820" y="2050"/>
                  </a:lnTo>
                  <a:lnTo>
                    <a:pt x="923" y="2076"/>
                  </a:lnTo>
                  <a:lnTo>
                    <a:pt x="1141" y="2076"/>
                  </a:lnTo>
                  <a:lnTo>
                    <a:pt x="1243" y="2050"/>
                  </a:lnTo>
                  <a:lnTo>
                    <a:pt x="1346" y="2024"/>
                  </a:lnTo>
                  <a:lnTo>
                    <a:pt x="1435" y="1999"/>
                  </a:lnTo>
                  <a:lnTo>
                    <a:pt x="1525" y="1947"/>
                  </a:lnTo>
                  <a:lnTo>
                    <a:pt x="1614" y="1896"/>
                  </a:lnTo>
                  <a:lnTo>
                    <a:pt x="1691" y="1832"/>
                  </a:lnTo>
                  <a:lnTo>
                    <a:pt x="1768" y="1768"/>
                  </a:lnTo>
                  <a:lnTo>
                    <a:pt x="1832" y="1691"/>
                  </a:lnTo>
                  <a:lnTo>
                    <a:pt x="1896" y="1614"/>
                  </a:lnTo>
                  <a:lnTo>
                    <a:pt x="1947" y="1538"/>
                  </a:lnTo>
                  <a:lnTo>
                    <a:pt x="1999" y="1435"/>
                  </a:lnTo>
                  <a:lnTo>
                    <a:pt x="2024" y="1345"/>
                  </a:lnTo>
                  <a:lnTo>
                    <a:pt x="2050" y="1243"/>
                  </a:lnTo>
                  <a:lnTo>
                    <a:pt x="2076" y="1141"/>
                  </a:lnTo>
                  <a:lnTo>
                    <a:pt x="2076" y="1038"/>
                  </a:lnTo>
                  <a:lnTo>
                    <a:pt x="2076" y="936"/>
                  </a:lnTo>
                  <a:lnTo>
                    <a:pt x="2050" y="820"/>
                  </a:lnTo>
                  <a:lnTo>
                    <a:pt x="2024" y="731"/>
                  </a:lnTo>
                  <a:lnTo>
                    <a:pt x="1999" y="628"/>
                  </a:lnTo>
                  <a:lnTo>
                    <a:pt x="1947" y="539"/>
                  </a:lnTo>
                  <a:lnTo>
                    <a:pt x="1896" y="449"/>
                  </a:lnTo>
                  <a:lnTo>
                    <a:pt x="1832" y="372"/>
                  </a:lnTo>
                  <a:lnTo>
                    <a:pt x="1768" y="295"/>
                  </a:lnTo>
                  <a:lnTo>
                    <a:pt x="1691" y="231"/>
                  </a:lnTo>
                  <a:lnTo>
                    <a:pt x="1614" y="167"/>
                  </a:lnTo>
                  <a:lnTo>
                    <a:pt x="1525" y="116"/>
                  </a:lnTo>
                  <a:lnTo>
                    <a:pt x="1435" y="78"/>
                  </a:lnTo>
                  <a:lnTo>
                    <a:pt x="1346" y="39"/>
                  </a:lnTo>
                  <a:lnTo>
                    <a:pt x="1243" y="13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1906;p37">
              <a:extLst>
                <a:ext uri="{FF2B5EF4-FFF2-40B4-BE49-F238E27FC236}">
                  <a16:creationId xmlns:a16="http://schemas.microsoft.com/office/drawing/2014/main" id="{E9CC5F81-E784-572E-8B79-B7A57B071267}"/>
                </a:ext>
              </a:extLst>
            </p:cNvPr>
            <p:cNvSpPr/>
            <p:nvPr/>
          </p:nvSpPr>
          <p:spPr>
            <a:xfrm>
              <a:off x="2021375" y="859300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35" y="0"/>
                  </a:moveTo>
                  <a:lnTo>
                    <a:pt x="833" y="13"/>
                  </a:lnTo>
                  <a:lnTo>
                    <a:pt x="730" y="39"/>
                  </a:lnTo>
                  <a:lnTo>
                    <a:pt x="641" y="77"/>
                  </a:lnTo>
                  <a:lnTo>
                    <a:pt x="551" y="116"/>
                  </a:lnTo>
                  <a:lnTo>
                    <a:pt x="461" y="167"/>
                  </a:lnTo>
                  <a:lnTo>
                    <a:pt x="385" y="231"/>
                  </a:lnTo>
                  <a:lnTo>
                    <a:pt x="308" y="295"/>
                  </a:lnTo>
                  <a:lnTo>
                    <a:pt x="244" y="372"/>
                  </a:lnTo>
                  <a:lnTo>
                    <a:pt x="180" y="449"/>
                  </a:lnTo>
                  <a:lnTo>
                    <a:pt x="128" y="538"/>
                  </a:lnTo>
                  <a:lnTo>
                    <a:pt x="77" y="628"/>
                  </a:lnTo>
                  <a:lnTo>
                    <a:pt x="52" y="730"/>
                  </a:lnTo>
                  <a:lnTo>
                    <a:pt x="26" y="820"/>
                  </a:lnTo>
                  <a:lnTo>
                    <a:pt x="0" y="922"/>
                  </a:lnTo>
                  <a:lnTo>
                    <a:pt x="0" y="1038"/>
                  </a:lnTo>
                  <a:lnTo>
                    <a:pt x="0" y="1140"/>
                  </a:lnTo>
                  <a:lnTo>
                    <a:pt x="26" y="1243"/>
                  </a:lnTo>
                  <a:lnTo>
                    <a:pt x="52" y="1345"/>
                  </a:lnTo>
                  <a:lnTo>
                    <a:pt x="77" y="1435"/>
                  </a:lnTo>
                  <a:lnTo>
                    <a:pt x="128" y="1524"/>
                  </a:lnTo>
                  <a:lnTo>
                    <a:pt x="180" y="1614"/>
                  </a:lnTo>
                  <a:lnTo>
                    <a:pt x="244" y="1691"/>
                  </a:lnTo>
                  <a:lnTo>
                    <a:pt x="308" y="1768"/>
                  </a:lnTo>
                  <a:lnTo>
                    <a:pt x="385" y="1832"/>
                  </a:lnTo>
                  <a:lnTo>
                    <a:pt x="461" y="1896"/>
                  </a:lnTo>
                  <a:lnTo>
                    <a:pt x="551" y="1947"/>
                  </a:lnTo>
                  <a:lnTo>
                    <a:pt x="641" y="1998"/>
                  </a:lnTo>
                  <a:lnTo>
                    <a:pt x="730" y="2024"/>
                  </a:lnTo>
                  <a:lnTo>
                    <a:pt x="833" y="2050"/>
                  </a:lnTo>
                  <a:lnTo>
                    <a:pt x="935" y="2075"/>
                  </a:lnTo>
                  <a:lnTo>
                    <a:pt x="1153" y="2075"/>
                  </a:lnTo>
                  <a:lnTo>
                    <a:pt x="1256" y="2050"/>
                  </a:lnTo>
                  <a:lnTo>
                    <a:pt x="1345" y="2024"/>
                  </a:lnTo>
                  <a:lnTo>
                    <a:pt x="1448" y="1998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4" y="1832"/>
                  </a:lnTo>
                  <a:lnTo>
                    <a:pt x="1781" y="1768"/>
                  </a:lnTo>
                  <a:lnTo>
                    <a:pt x="1845" y="1691"/>
                  </a:lnTo>
                  <a:lnTo>
                    <a:pt x="1909" y="1614"/>
                  </a:lnTo>
                  <a:lnTo>
                    <a:pt x="1960" y="1524"/>
                  </a:lnTo>
                  <a:lnTo>
                    <a:pt x="1998" y="1435"/>
                  </a:lnTo>
                  <a:lnTo>
                    <a:pt x="2037" y="1345"/>
                  </a:lnTo>
                  <a:lnTo>
                    <a:pt x="2062" y="1243"/>
                  </a:lnTo>
                  <a:lnTo>
                    <a:pt x="2075" y="1140"/>
                  </a:lnTo>
                  <a:lnTo>
                    <a:pt x="2075" y="1038"/>
                  </a:lnTo>
                  <a:lnTo>
                    <a:pt x="2075" y="922"/>
                  </a:lnTo>
                  <a:lnTo>
                    <a:pt x="2062" y="820"/>
                  </a:lnTo>
                  <a:lnTo>
                    <a:pt x="2037" y="730"/>
                  </a:lnTo>
                  <a:lnTo>
                    <a:pt x="1998" y="628"/>
                  </a:lnTo>
                  <a:lnTo>
                    <a:pt x="1960" y="538"/>
                  </a:lnTo>
                  <a:lnTo>
                    <a:pt x="1909" y="449"/>
                  </a:lnTo>
                  <a:lnTo>
                    <a:pt x="1845" y="372"/>
                  </a:lnTo>
                  <a:lnTo>
                    <a:pt x="1781" y="295"/>
                  </a:lnTo>
                  <a:lnTo>
                    <a:pt x="1704" y="231"/>
                  </a:lnTo>
                  <a:lnTo>
                    <a:pt x="1627" y="167"/>
                  </a:lnTo>
                  <a:lnTo>
                    <a:pt x="1537" y="116"/>
                  </a:lnTo>
                  <a:lnTo>
                    <a:pt x="1448" y="77"/>
                  </a:lnTo>
                  <a:lnTo>
                    <a:pt x="1345" y="39"/>
                  </a:lnTo>
                  <a:lnTo>
                    <a:pt x="1256" y="13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1907;p37">
              <a:extLst>
                <a:ext uri="{FF2B5EF4-FFF2-40B4-BE49-F238E27FC236}">
                  <a16:creationId xmlns:a16="http://schemas.microsoft.com/office/drawing/2014/main" id="{9C86D4BB-E740-581F-7F58-362D43B95F8B}"/>
                </a:ext>
              </a:extLst>
            </p:cNvPr>
            <p:cNvSpPr/>
            <p:nvPr/>
          </p:nvSpPr>
          <p:spPr>
            <a:xfrm>
              <a:off x="2101425" y="982250"/>
              <a:ext cx="52200" cy="51900"/>
            </a:xfrm>
            <a:custGeom>
              <a:avLst/>
              <a:gdLst/>
              <a:ahLst/>
              <a:cxnLst/>
              <a:rect l="l" t="t" r="r" b="b"/>
              <a:pathLst>
                <a:path w="2088" h="2076" extrusionOk="0">
                  <a:moveTo>
                    <a:pt x="935" y="1"/>
                  </a:moveTo>
                  <a:lnTo>
                    <a:pt x="833" y="13"/>
                  </a:lnTo>
                  <a:lnTo>
                    <a:pt x="730" y="39"/>
                  </a:lnTo>
                  <a:lnTo>
                    <a:pt x="641" y="77"/>
                  </a:lnTo>
                  <a:lnTo>
                    <a:pt x="551" y="116"/>
                  </a:lnTo>
                  <a:lnTo>
                    <a:pt x="461" y="180"/>
                  </a:lnTo>
                  <a:lnTo>
                    <a:pt x="385" y="231"/>
                  </a:lnTo>
                  <a:lnTo>
                    <a:pt x="308" y="295"/>
                  </a:lnTo>
                  <a:lnTo>
                    <a:pt x="244" y="372"/>
                  </a:lnTo>
                  <a:lnTo>
                    <a:pt x="180" y="449"/>
                  </a:lnTo>
                  <a:lnTo>
                    <a:pt x="128" y="538"/>
                  </a:lnTo>
                  <a:lnTo>
                    <a:pt x="90" y="628"/>
                  </a:lnTo>
                  <a:lnTo>
                    <a:pt x="52" y="731"/>
                  </a:lnTo>
                  <a:lnTo>
                    <a:pt x="26" y="833"/>
                  </a:lnTo>
                  <a:lnTo>
                    <a:pt x="13" y="936"/>
                  </a:lnTo>
                  <a:lnTo>
                    <a:pt x="0" y="1038"/>
                  </a:lnTo>
                  <a:lnTo>
                    <a:pt x="13" y="1140"/>
                  </a:lnTo>
                  <a:lnTo>
                    <a:pt x="26" y="1243"/>
                  </a:lnTo>
                  <a:lnTo>
                    <a:pt x="52" y="1345"/>
                  </a:lnTo>
                  <a:lnTo>
                    <a:pt x="90" y="1448"/>
                  </a:lnTo>
                  <a:lnTo>
                    <a:pt x="128" y="1538"/>
                  </a:lnTo>
                  <a:lnTo>
                    <a:pt x="180" y="1614"/>
                  </a:lnTo>
                  <a:lnTo>
                    <a:pt x="244" y="1704"/>
                  </a:lnTo>
                  <a:lnTo>
                    <a:pt x="308" y="1768"/>
                  </a:lnTo>
                  <a:lnTo>
                    <a:pt x="385" y="1845"/>
                  </a:lnTo>
                  <a:lnTo>
                    <a:pt x="461" y="1896"/>
                  </a:lnTo>
                  <a:lnTo>
                    <a:pt x="551" y="1947"/>
                  </a:lnTo>
                  <a:lnTo>
                    <a:pt x="641" y="1999"/>
                  </a:lnTo>
                  <a:lnTo>
                    <a:pt x="730" y="2024"/>
                  </a:lnTo>
                  <a:lnTo>
                    <a:pt x="833" y="2050"/>
                  </a:lnTo>
                  <a:lnTo>
                    <a:pt x="935" y="2075"/>
                  </a:lnTo>
                  <a:lnTo>
                    <a:pt x="1153" y="2075"/>
                  </a:lnTo>
                  <a:lnTo>
                    <a:pt x="1255" y="2050"/>
                  </a:lnTo>
                  <a:lnTo>
                    <a:pt x="1358" y="2024"/>
                  </a:lnTo>
                  <a:lnTo>
                    <a:pt x="1448" y="1999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4" y="1845"/>
                  </a:lnTo>
                  <a:lnTo>
                    <a:pt x="1781" y="1768"/>
                  </a:lnTo>
                  <a:lnTo>
                    <a:pt x="1845" y="1704"/>
                  </a:lnTo>
                  <a:lnTo>
                    <a:pt x="1909" y="1614"/>
                  </a:lnTo>
                  <a:lnTo>
                    <a:pt x="1960" y="1538"/>
                  </a:lnTo>
                  <a:lnTo>
                    <a:pt x="1998" y="1448"/>
                  </a:lnTo>
                  <a:lnTo>
                    <a:pt x="2037" y="1345"/>
                  </a:lnTo>
                  <a:lnTo>
                    <a:pt x="2062" y="1243"/>
                  </a:lnTo>
                  <a:lnTo>
                    <a:pt x="2075" y="1140"/>
                  </a:lnTo>
                  <a:lnTo>
                    <a:pt x="2088" y="1038"/>
                  </a:lnTo>
                  <a:lnTo>
                    <a:pt x="2075" y="936"/>
                  </a:lnTo>
                  <a:lnTo>
                    <a:pt x="2062" y="833"/>
                  </a:lnTo>
                  <a:lnTo>
                    <a:pt x="2037" y="731"/>
                  </a:lnTo>
                  <a:lnTo>
                    <a:pt x="1998" y="628"/>
                  </a:lnTo>
                  <a:lnTo>
                    <a:pt x="1960" y="538"/>
                  </a:lnTo>
                  <a:lnTo>
                    <a:pt x="1909" y="449"/>
                  </a:lnTo>
                  <a:lnTo>
                    <a:pt x="1845" y="372"/>
                  </a:lnTo>
                  <a:lnTo>
                    <a:pt x="1781" y="295"/>
                  </a:lnTo>
                  <a:lnTo>
                    <a:pt x="1704" y="231"/>
                  </a:lnTo>
                  <a:lnTo>
                    <a:pt x="1627" y="180"/>
                  </a:lnTo>
                  <a:lnTo>
                    <a:pt x="1537" y="116"/>
                  </a:lnTo>
                  <a:lnTo>
                    <a:pt x="1448" y="77"/>
                  </a:lnTo>
                  <a:lnTo>
                    <a:pt x="1358" y="39"/>
                  </a:lnTo>
                  <a:lnTo>
                    <a:pt x="1255" y="13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1908;p37">
              <a:extLst>
                <a:ext uri="{FF2B5EF4-FFF2-40B4-BE49-F238E27FC236}">
                  <a16:creationId xmlns:a16="http://schemas.microsoft.com/office/drawing/2014/main" id="{8A107909-1E73-217F-2190-91027578176F}"/>
                </a:ext>
              </a:extLst>
            </p:cNvPr>
            <p:cNvSpPr/>
            <p:nvPr/>
          </p:nvSpPr>
          <p:spPr>
            <a:xfrm>
              <a:off x="1906750" y="1052050"/>
              <a:ext cx="51875" cy="51900"/>
            </a:xfrm>
            <a:custGeom>
              <a:avLst/>
              <a:gdLst/>
              <a:ahLst/>
              <a:cxnLst/>
              <a:rect l="l" t="t" r="r" b="b"/>
              <a:pathLst>
                <a:path w="2075" h="2076" extrusionOk="0">
                  <a:moveTo>
                    <a:pt x="935" y="1"/>
                  </a:moveTo>
                  <a:lnTo>
                    <a:pt x="833" y="26"/>
                  </a:lnTo>
                  <a:lnTo>
                    <a:pt x="730" y="52"/>
                  </a:lnTo>
                  <a:lnTo>
                    <a:pt x="641" y="78"/>
                  </a:lnTo>
                  <a:lnTo>
                    <a:pt x="538" y="129"/>
                  </a:lnTo>
                  <a:lnTo>
                    <a:pt x="461" y="180"/>
                  </a:lnTo>
                  <a:lnTo>
                    <a:pt x="372" y="231"/>
                  </a:lnTo>
                  <a:lnTo>
                    <a:pt x="308" y="308"/>
                  </a:lnTo>
                  <a:lnTo>
                    <a:pt x="231" y="372"/>
                  </a:lnTo>
                  <a:lnTo>
                    <a:pt x="179" y="462"/>
                  </a:lnTo>
                  <a:lnTo>
                    <a:pt x="128" y="539"/>
                  </a:lnTo>
                  <a:lnTo>
                    <a:pt x="77" y="628"/>
                  </a:lnTo>
                  <a:lnTo>
                    <a:pt x="51" y="731"/>
                  </a:lnTo>
                  <a:lnTo>
                    <a:pt x="26" y="833"/>
                  </a:lnTo>
                  <a:lnTo>
                    <a:pt x="0" y="936"/>
                  </a:lnTo>
                  <a:lnTo>
                    <a:pt x="0" y="1038"/>
                  </a:lnTo>
                  <a:lnTo>
                    <a:pt x="0" y="1141"/>
                  </a:lnTo>
                  <a:lnTo>
                    <a:pt x="26" y="1243"/>
                  </a:lnTo>
                  <a:lnTo>
                    <a:pt x="51" y="1346"/>
                  </a:lnTo>
                  <a:lnTo>
                    <a:pt x="77" y="1448"/>
                  </a:lnTo>
                  <a:lnTo>
                    <a:pt x="128" y="1538"/>
                  </a:lnTo>
                  <a:lnTo>
                    <a:pt x="179" y="1614"/>
                  </a:lnTo>
                  <a:lnTo>
                    <a:pt x="231" y="1704"/>
                  </a:lnTo>
                  <a:lnTo>
                    <a:pt x="308" y="1768"/>
                  </a:lnTo>
                  <a:lnTo>
                    <a:pt x="372" y="1845"/>
                  </a:lnTo>
                  <a:lnTo>
                    <a:pt x="461" y="1896"/>
                  </a:lnTo>
                  <a:lnTo>
                    <a:pt x="538" y="1947"/>
                  </a:lnTo>
                  <a:lnTo>
                    <a:pt x="641" y="1999"/>
                  </a:lnTo>
                  <a:lnTo>
                    <a:pt x="730" y="2037"/>
                  </a:lnTo>
                  <a:lnTo>
                    <a:pt x="833" y="2063"/>
                  </a:lnTo>
                  <a:lnTo>
                    <a:pt x="935" y="2076"/>
                  </a:lnTo>
                  <a:lnTo>
                    <a:pt x="1140" y="2076"/>
                  </a:lnTo>
                  <a:lnTo>
                    <a:pt x="1242" y="2063"/>
                  </a:lnTo>
                  <a:lnTo>
                    <a:pt x="1345" y="2037"/>
                  </a:lnTo>
                  <a:lnTo>
                    <a:pt x="1447" y="1999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4" y="1845"/>
                  </a:lnTo>
                  <a:lnTo>
                    <a:pt x="1780" y="1768"/>
                  </a:lnTo>
                  <a:lnTo>
                    <a:pt x="1844" y="1704"/>
                  </a:lnTo>
                  <a:lnTo>
                    <a:pt x="1896" y="1614"/>
                  </a:lnTo>
                  <a:lnTo>
                    <a:pt x="1960" y="1538"/>
                  </a:lnTo>
                  <a:lnTo>
                    <a:pt x="1998" y="1448"/>
                  </a:lnTo>
                  <a:lnTo>
                    <a:pt x="2037" y="1346"/>
                  </a:lnTo>
                  <a:lnTo>
                    <a:pt x="2062" y="1243"/>
                  </a:lnTo>
                  <a:lnTo>
                    <a:pt x="2075" y="1141"/>
                  </a:lnTo>
                  <a:lnTo>
                    <a:pt x="2075" y="1038"/>
                  </a:lnTo>
                  <a:lnTo>
                    <a:pt x="2075" y="936"/>
                  </a:lnTo>
                  <a:lnTo>
                    <a:pt x="2062" y="833"/>
                  </a:lnTo>
                  <a:lnTo>
                    <a:pt x="2037" y="731"/>
                  </a:lnTo>
                  <a:lnTo>
                    <a:pt x="1998" y="628"/>
                  </a:lnTo>
                  <a:lnTo>
                    <a:pt x="1960" y="539"/>
                  </a:lnTo>
                  <a:lnTo>
                    <a:pt x="1896" y="462"/>
                  </a:lnTo>
                  <a:lnTo>
                    <a:pt x="1844" y="372"/>
                  </a:lnTo>
                  <a:lnTo>
                    <a:pt x="1780" y="308"/>
                  </a:lnTo>
                  <a:lnTo>
                    <a:pt x="1704" y="231"/>
                  </a:lnTo>
                  <a:lnTo>
                    <a:pt x="1627" y="180"/>
                  </a:lnTo>
                  <a:lnTo>
                    <a:pt x="1537" y="129"/>
                  </a:lnTo>
                  <a:lnTo>
                    <a:pt x="1447" y="78"/>
                  </a:lnTo>
                  <a:lnTo>
                    <a:pt x="1345" y="52"/>
                  </a:lnTo>
                  <a:lnTo>
                    <a:pt x="1242" y="26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1909;p37">
              <a:extLst>
                <a:ext uri="{FF2B5EF4-FFF2-40B4-BE49-F238E27FC236}">
                  <a16:creationId xmlns:a16="http://schemas.microsoft.com/office/drawing/2014/main" id="{8B57BE94-C494-2BF8-71E7-D66EB4D82556}"/>
                </a:ext>
              </a:extLst>
            </p:cNvPr>
            <p:cNvSpPr/>
            <p:nvPr/>
          </p:nvSpPr>
          <p:spPr>
            <a:xfrm>
              <a:off x="1670425" y="1135625"/>
              <a:ext cx="51900" cy="51900"/>
            </a:xfrm>
            <a:custGeom>
              <a:avLst/>
              <a:gdLst/>
              <a:ahLst/>
              <a:cxnLst/>
              <a:rect l="l" t="t" r="r" b="b"/>
              <a:pathLst>
                <a:path w="2076" h="2076" extrusionOk="0">
                  <a:moveTo>
                    <a:pt x="923" y="1"/>
                  </a:moveTo>
                  <a:lnTo>
                    <a:pt x="821" y="13"/>
                  </a:lnTo>
                  <a:lnTo>
                    <a:pt x="731" y="39"/>
                  </a:lnTo>
                  <a:lnTo>
                    <a:pt x="629" y="77"/>
                  </a:lnTo>
                  <a:lnTo>
                    <a:pt x="539" y="116"/>
                  </a:lnTo>
                  <a:lnTo>
                    <a:pt x="449" y="167"/>
                  </a:lnTo>
                  <a:lnTo>
                    <a:pt x="372" y="231"/>
                  </a:lnTo>
                  <a:lnTo>
                    <a:pt x="296" y="295"/>
                  </a:lnTo>
                  <a:lnTo>
                    <a:pt x="231" y="372"/>
                  </a:lnTo>
                  <a:lnTo>
                    <a:pt x="167" y="449"/>
                  </a:lnTo>
                  <a:lnTo>
                    <a:pt x="116" y="538"/>
                  </a:lnTo>
                  <a:lnTo>
                    <a:pt x="78" y="628"/>
                  </a:lnTo>
                  <a:lnTo>
                    <a:pt x="39" y="731"/>
                  </a:lnTo>
                  <a:lnTo>
                    <a:pt x="14" y="820"/>
                  </a:lnTo>
                  <a:lnTo>
                    <a:pt x="1" y="923"/>
                  </a:lnTo>
                  <a:lnTo>
                    <a:pt x="1" y="1038"/>
                  </a:lnTo>
                  <a:lnTo>
                    <a:pt x="1" y="1140"/>
                  </a:lnTo>
                  <a:lnTo>
                    <a:pt x="14" y="1243"/>
                  </a:lnTo>
                  <a:lnTo>
                    <a:pt x="39" y="1345"/>
                  </a:lnTo>
                  <a:lnTo>
                    <a:pt x="78" y="1435"/>
                  </a:lnTo>
                  <a:lnTo>
                    <a:pt x="116" y="1525"/>
                  </a:lnTo>
                  <a:lnTo>
                    <a:pt x="167" y="1614"/>
                  </a:lnTo>
                  <a:lnTo>
                    <a:pt x="231" y="1691"/>
                  </a:lnTo>
                  <a:lnTo>
                    <a:pt x="296" y="1768"/>
                  </a:lnTo>
                  <a:lnTo>
                    <a:pt x="372" y="1832"/>
                  </a:lnTo>
                  <a:lnTo>
                    <a:pt x="449" y="1896"/>
                  </a:lnTo>
                  <a:lnTo>
                    <a:pt x="539" y="1947"/>
                  </a:lnTo>
                  <a:lnTo>
                    <a:pt x="629" y="1999"/>
                  </a:lnTo>
                  <a:lnTo>
                    <a:pt x="731" y="2024"/>
                  </a:lnTo>
                  <a:lnTo>
                    <a:pt x="821" y="2050"/>
                  </a:lnTo>
                  <a:lnTo>
                    <a:pt x="923" y="2063"/>
                  </a:lnTo>
                  <a:lnTo>
                    <a:pt x="1038" y="2075"/>
                  </a:lnTo>
                  <a:lnTo>
                    <a:pt x="1141" y="2063"/>
                  </a:lnTo>
                  <a:lnTo>
                    <a:pt x="1243" y="2050"/>
                  </a:lnTo>
                  <a:lnTo>
                    <a:pt x="1346" y="2024"/>
                  </a:lnTo>
                  <a:lnTo>
                    <a:pt x="1435" y="1999"/>
                  </a:lnTo>
                  <a:lnTo>
                    <a:pt x="1525" y="1947"/>
                  </a:lnTo>
                  <a:lnTo>
                    <a:pt x="1615" y="1896"/>
                  </a:lnTo>
                  <a:lnTo>
                    <a:pt x="1692" y="1832"/>
                  </a:lnTo>
                  <a:lnTo>
                    <a:pt x="1768" y="1768"/>
                  </a:lnTo>
                  <a:lnTo>
                    <a:pt x="1832" y="1691"/>
                  </a:lnTo>
                  <a:lnTo>
                    <a:pt x="1897" y="1614"/>
                  </a:lnTo>
                  <a:lnTo>
                    <a:pt x="1948" y="1525"/>
                  </a:lnTo>
                  <a:lnTo>
                    <a:pt x="1999" y="1435"/>
                  </a:lnTo>
                  <a:lnTo>
                    <a:pt x="2025" y="1345"/>
                  </a:lnTo>
                  <a:lnTo>
                    <a:pt x="2050" y="1243"/>
                  </a:lnTo>
                  <a:lnTo>
                    <a:pt x="2076" y="1140"/>
                  </a:lnTo>
                  <a:lnTo>
                    <a:pt x="2076" y="1038"/>
                  </a:lnTo>
                  <a:lnTo>
                    <a:pt x="2076" y="923"/>
                  </a:lnTo>
                  <a:lnTo>
                    <a:pt x="2050" y="820"/>
                  </a:lnTo>
                  <a:lnTo>
                    <a:pt x="2025" y="731"/>
                  </a:lnTo>
                  <a:lnTo>
                    <a:pt x="1999" y="628"/>
                  </a:lnTo>
                  <a:lnTo>
                    <a:pt x="1948" y="538"/>
                  </a:lnTo>
                  <a:lnTo>
                    <a:pt x="1897" y="449"/>
                  </a:lnTo>
                  <a:lnTo>
                    <a:pt x="1832" y="372"/>
                  </a:lnTo>
                  <a:lnTo>
                    <a:pt x="1768" y="295"/>
                  </a:lnTo>
                  <a:lnTo>
                    <a:pt x="1692" y="231"/>
                  </a:lnTo>
                  <a:lnTo>
                    <a:pt x="1615" y="167"/>
                  </a:lnTo>
                  <a:lnTo>
                    <a:pt x="1525" y="116"/>
                  </a:lnTo>
                  <a:lnTo>
                    <a:pt x="1435" y="77"/>
                  </a:lnTo>
                  <a:lnTo>
                    <a:pt x="1346" y="39"/>
                  </a:lnTo>
                  <a:lnTo>
                    <a:pt x="1243" y="13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1910;p37">
              <a:extLst>
                <a:ext uri="{FF2B5EF4-FFF2-40B4-BE49-F238E27FC236}">
                  <a16:creationId xmlns:a16="http://schemas.microsoft.com/office/drawing/2014/main" id="{07D75BFB-BF72-91AF-8792-3FEFC2DE1B3C}"/>
                </a:ext>
              </a:extLst>
            </p:cNvPr>
            <p:cNvSpPr/>
            <p:nvPr/>
          </p:nvSpPr>
          <p:spPr>
            <a:xfrm>
              <a:off x="1515775" y="1060050"/>
              <a:ext cx="24375" cy="97700"/>
            </a:xfrm>
            <a:custGeom>
              <a:avLst/>
              <a:gdLst/>
              <a:ahLst/>
              <a:cxnLst/>
              <a:rect l="l" t="t" r="r" b="b"/>
              <a:pathLst>
                <a:path w="975" h="3908" extrusionOk="0">
                  <a:moveTo>
                    <a:pt x="487" y="1"/>
                  </a:moveTo>
                  <a:lnTo>
                    <a:pt x="398" y="14"/>
                  </a:lnTo>
                  <a:lnTo>
                    <a:pt x="308" y="39"/>
                  </a:lnTo>
                  <a:lnTo>
                    <a:pt x="218" y="91"/>
                  </a:lnTo>
                  <a:lnTo>
                    <a:pt x="154" y="142"/>
                  </a:lnTo>
                  <a:lnTo>
                    <a:pt x="90" y="219"/>
                  </a:lnTo>
                  <a:lnTo>
                    <a:pt x="39" y="295"/>
                  </a:lnTo>
                  <a:lnTo>
                    <a:pt x="14" y="398"/>
                  </a:lnTo>
                  <a:lnTo>
                    <a:pt x="1" y="488"/>
                  </a:lnTo>
                  <a:lnTo>
                    <a:pt x="1" y="3421"/>
                  </a:lnTo>
                  <a:lnTo>
                    <a:pt x="14" y="3523"/>
                  </a:lnTo>
                  <a:lnTo>
                    <a:pt x="39" y="3613"/>
                  </a:lnTo>
                  <a:lnTo>
                    <a:pt x="90" y="3702"/>
                  </a:lnTo>
                  <a:lnTo>
                    <a:pt x="154" y="3766"/>
                  </a:lnTo>
                  <a:lnTo>
                    <a:pt x="218" y="3830"/>
                  </a:lnTo>
                  <a:lnTo>
                    <a:pt x="308" y="3869"/>
                  </a:lnTo>
                  <a:lnTo>
                    <a:pt x="398" y="3894"/>
                  </a:lnTo>
                  <a:lnTo>
                    <a:pt x="487" y="3907"/>
                  </a:lnTo>
                  <a:lnTo>
                    <a:pt x="590" y="3894"/>
                  </a:lnTo>
                  <a:lnTo>
                    <a:pt x="680" y="3869"/>
                  </a:lnTo>
                  <a:lnTo>
                    <a:pt x="769" y="3830"/>
                  </a:lnTo>
                  <a:lnTo>
                    <a:pt x="833" y="3766"/>
                  </a:lnTo>
                  <a:lnTo>
                    <a:pt x="897" y="3702"/>
                  </a:lnTo>
                  <a:lnTo>
                    <a:pt x="936" y="3613"/>
                  </a:lnTo>
                  <a:lnTo>
                    <a:pt x="961" y="3523"/>
                  </a:lnTo>
                  <a:lnTo>
                    <a:pt x="974" y="3421"/>
                  </a:lnTo>
                  <a:lnTo>
                    <a:pt x="974" y="488"/>
                  </a:lnTo>
                  <a:lnTo>
                    <a:pt x="961" y="398"/>
                  </a:lnTo>
                  <a:lnTo>
                    <a:pt x="936" y="295"/>
                  </a:lnTo>
                  <a:lnTo>
                    <a:pt x="897" y="219"/>
                  </a:lnTo>
                  <a:lnTo>
                    <a:pt x="833" y="142"/>
                  </a:lnTo>
                  <a:lnTo>
                    <a:pt x="769" y="91"/>
                  </a:lnTo>
                  <a:lnTo>
                    <a:pt x="680" y="39"/>
                  </a:lnTo>
                  <a:lnTo>
                    <a:pt x="590" y="1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1911;p37">
              <a:extLst>
                <a:ext uri="{FF2B5EF4-FFF2-40B4-BE49-F238E27FC236}">
                  <a16:creationId xmlns:a16="http://schemas.microsoft.com/office/drawing/2014/main" id="{C57BBE50-8B9B-0DB6-B82D-914786AD5C9B}"/>
                </a:ext>
              </a:extLst>
            </p:cNvPr>
            <p:cNvSpPr/>
            <p:nvPr/>
          </p:nvSpPr>
          <p:spPr>
            <a:xfrm>
              <a:off x="1502025" y="1052050"/>
              <a:ext cx="52200" cy="51900"/>
            </a:xfrm>
            <a:custGeom>
              <a:avLst/>
              <a:gdLst/>
              <a:ahLst/>
              <a:cxnLst/>
              <a:rect l="l" t="t" r="r" b="b"/>
              <a:pathLst>
                <a:path w="2088" h="2076" extrusionOk="0">
                  <a:moveTo>
                    <a:pt x="935" y="1"/>
                  </a:moveTo>
                  <a:lnTo>
                    <a:pt x="833" y="26"/>
                  </a:lnTo>
                  <a:lnTo>
                    <a:pt x="730" y="52"/>
                  </a:lnTo>
                  <a:lnTo>
                    <a:pt x="640" y="78"/>
                  </a:lnTo>
                  <a:lnTo>
                    <a:pt x="551" y="129"/>
                  </a:lnTo>
                  <a:lnTo>
                    <a:pt x="461" y="180"/>
                  </a:lnTo>
                  <a:lnTo>
                    <a:pt x="384" y="231"/>
                  </a:lnTo>
                  <a:lnTo>
                    <a:pt x="307" y="308"/>
                  </a:lnTo>
                  <a:lnTo>
                    <a:pt x="243" y="372"/>
                  </a:lnTo>
                  <a:lnTo>
                    <a:pt x="179" y="462"/>
                  </a:lnTo>
                  <a:lnTo>
                    <a:pt x="128" y="539"/>
                  </a:lnTo>
                  <a:lnTo>
                    <a:pt x="90" y="628"/>
                  </a:lnTo>
                  <a:lnTo>
                    <a:pt x="51" y="731"/>
                  </a:lnTo>
                  <a:lnTo>
                    <a:pt x="26" y="833"/>
                  </a:lnTo>
                  <a:lnTo>
                    <a:pt x="13" y="936"/>
                  </a:lnTo>
                  <a:lnTo>
                    <a:pt x="0" y="1038"/>
                  </a:lnTo>
                  <a:lnTo>
                    <a:pt x="13" y="1141"/>
                  </a:lnTo>
                  <a:lnTo>
                    <a:pt x="26" y="1243"/>
                  </a:lnTo>
                  <a:lnTo>
                    <a:pt x="51" y="1346"/>
                  </a:lnTo>
                  <a:lnTo>
                    <a:pt x="90" y="1448"/>
                  </a:lnTo>
                  <a:lnTo>
                    <a:pt x="128" y="1538"/>
                  </a:lnTo>
                  <a:lnTo>
                    <a:pt x="179" y="1614"/>
                  </a:lnTo>
                  <a:lnTo>
                    <a:pt x="243" y="1704"/>
                  </a:lnTo>
                  <a:lnTo>
                    <a:pt x="307" y="1768"/>
                  </a:lnTo>
                  <a:lnTo>
                    <a:pt x="384" y="1845"/>
                  </a:lnTo>
                  <a:lnTo>
                    <a:pt x="461" y="1896"/>
                  </a:lnTo>
                  <a:lnTo>
                    <a:pt x="551" y="1947"/>
                  </a:lnTo>
                  <a:lnTo>
                    <a:pt x="640" y="1999"/>
                  </a:lnTo>
                  <a:lnTo>
                    <a:pt x="730" y="2037"/>
                  </a:lnTo>
                  <a:lnTo>
                    <a:pt x="833" y="2063"/>
                  </a:lnTo>
                  <a:lnTo>
                    <a:pt x="935" y="2076"/>
                  </a:lnTo>
                  <a:lnTo>
                    <a:pt x="1153" y="2076"/>
                  </a:lnTo>
                  <a:lnTo>
                    <a:pt x="1255" y="2063"/>
                  </a:lnTo>
                  <a:lnTo>
                    <a:pt x="1345" y="2037"/>
                  </a:lnTo>
                  <a:lnTo>
                    <a:pt x="1447" y="1999"/>
                  </a:lnTo>
                  <a:lnTo>
                    <a:pt x="1537" y="1947"/>
                  </a:lnTo>
                  <a:lnTo>
                    <a:pt x="1627" y="1896"/>
                  </a:lnTo>
                  <a:lnTo>
                    <a:pt x="1703" y="1845"/>
                  </a:lnTo>
                  <a:lnTo>
                    <a:pt x="1780" y="1768"/>
                  </a:lnTo>
                  <a:lnTo>
                    <a:pt x="1844" y="1704"/>
                  </a:lnTo>
                  <a:lnTo>
                    <a:pt x="1908" y="1614"/>
                  </a:lnTo>
                  <a:lnTo>
                    <a:pt x="1960" y="1538"/>
                  </a:lnTo>
                  <a:lnTo>
                    <a:pt x="1998" y="1448"/>
                  </a:lnTo>
                  <a:lnTo>
                    <a:pt x="2036" y="1346"/>
                  </a:lnTo>
                  <a:lnTo>
                    <a:pt x="2062" y="1243"/>
                  </a:lnTo>
                  <a:lnTo>
                    <a:pt x="2075" y="1141"/>
                  </a:lnTo>
                  <a:lnTo>
                    <a:pt x="2088" y="1038"/>
                  </a:lnTo>
                  <a:lnTo>
                    <a:pt x="2075" y="936"/>
                  </a:lnTo>
                  <a:lnTo>
                    <a:pt x="2062" y="833"/>
                  </a:lnTo>
                  <a:lnTo>
                    <a:pt x="2036" y="731"/>
                  </a:lnTo>
                  <a:lnTo>
                    <a:pt x="1998" y="628"/>
                  </a:lnTo>
                  <a:lnTo>
                    <a:pt x="1960" y="539"/>
                  </a:lnTo>
                  <a:lnTo>
                    <a:pt x="1908" y="462"/>
                  </a:lnTo>
                  <a:lnTo>
                    <a:pt x="1844" y="372"/>
                  </a:lnTo>
                  <a:lnTo>
                    <a:pt x="1780" y="308"/>
                  </a:lnTo>
                  <a:lnTo>
                    <a:pt x="1703" y="231"/>
                  </a:lnTo>
                  <a:lnTo>
                    <a:pt x="1627" y="180"/>
                  </a:lnTo>
                  <a:lnTo>
                    <a:pt x="1537" y="129"/>
                  </a:lnTo>
                  <a:lnTo>
                    <a:pt x="1447" y="78"/>
                  </a:lnTo>
                  <a:lnTo>
                    <a:pt x="1345" y="52"/>
                  </a:lnTo>
                  <a:lnTo>
                    <a:pt x="1255" y="2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1912;p37">
              <a:extLst>
                <a:ext uri="{FF2B5EF4-FFF2-40B4-BE49-F238E27FC236}">
                  <a16:creationId xmlns:a16="http://schemas.microsoft.com/office/drawing/2014/main" id="{25272E51-3885-18C9-CE0B-3AB5CA418266}"/>
                </a:ext>
              </a:extLst>
            </p:cNvPr>
            <p:cNvSpPr/>
            <p:nvPr/>
          </p:nvSpPr>
          <p:spPr>
            <a:xfrm>
              <a:off x="1988075" y="721925"/>
              <a:ext cx="136425" cy="24375"/>
            </a:xfrm>
            <a:custGeom>
              <a:avLst/>
              <a:gdLst/>
              <a:ahLst/>
              <a:cxnLst/>
              <a:rect l="l" t="t" r="r" b="b"/>
              <a:pathLst>
                <a:path w="5457" h="975" extrusionOk="0">
                  <a:moveTo>
                    <a:pt x="487" y="1"/>
                  </a:moveTo>
                  <a:lnTo>
                    <a:pt x="385" y="14"/>
                  </a:lnTo>
                  <a:lnTo>
                    <a:pt x="295" y="39"/>
                  </a:lnTo>
                  <a:lnTo>
                    <a:pt x="218" y="90"/>
                  </a:lnTo>
                  <a:lnTo>
                    <a:pt x="141" y="154"/>
                  </a:lnTo>
                  <a:lnTo>
                    <a:pt x="90" y="218"/>
                  </a:lnTo>
                  <a:lnTo>
                    <a:pt x="39" y="308"/>
                  </a:lnTo>
                  <a:lnTo>
                    <a:pt x="13" y="398"/>
                  </a:lnTo>
                  <a:lnTo>
                    <a:pt x="0" y="487"/>
                  </a:lnTo>
                  <a:lnTo>
                    <a:pt x="13" y="590"/>
                  </a:lnTo>
                  <a:lnTo>
                    <a:pt x="39" y="680"/>
                  </a:lnTo>
                  <a:lnTo>
                    <a:pt x="90" y="769"/>
                  </a:lnTo>
                  <a:lnTo>
                    <a:pt x="141" y="833"/>
                  </a:lnTo>
                  <a:lnTo>
                    <a:pt x="218" y="897"/>
                  </a:lnTo>
                  <a:lnTo>
                    <a:pt x="295" y="936"/>
                  </a:lnTo>
                  <a:lnTo>
                    <a:pt x="385" y="974"/>
                  </a:lnTo>
                  <a:lnTo>
                    <a:pt x="5072" y="974"/>
                  </a:lnTo>
                  <a:lnTo>
                    <a:pt x="5162" y="936"/>
                  </a:lnTo>
                  <a:lnTo>
                    <a:pt x="5239" y="897"/>
                  </a:lnTo>
                  <a:lnTo>
                    <a:pt x="5316" y="833"/>
                  </a:lnTo>
                  <a:lnTo>
                    <a:pt x="5367" y="769"/>
                  </a:lnTo>
                  <a:lnTo>
                    <a:pt x="5418" y="680"/>
                  </a:lnTo>
                  <a:lnTo>
                    <a:pt x="5444" y="590"/>
                  </a:lnTo>
                  <a:lnTo>
                    <a:pt x="5456" y="487"/>
                  </a:lnTo>
                  <a:lnTo>
                    <a:pt x="5444" y="398"/>
                  </a:lnTo>
                  <a:lnTo>
                    <a:pt x="5418" y="308"/>
                  </a:lnTo>
                  <a:lnTo>
                    <a:pt x="5367" y="218"/>
                  </a:lnTo>
                  <a:lnTo>
                    <a:pt x="5316" y="154"/>
                  </a:lnTo>
                  <a:lnTo>
                    <a:pt x="5239" y="90"/>
                  </a:lnTo>
                  <a:lnTo>
                    <a:pt x="5162" y="39"/>
                  </a:lnTo>
                  <a:lnTo>
                    <a:pt x="5072" y="14"/>
                  </a:lnTo>
                  <a:lnTo>
                    <a:pt x="49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1913;p37">
              <a:extLst>
                <a:ext uri="{FF2B5EF4-FFF2-40B4-BE49-F238E27FC236}">
                  <a16:creationId xmlns:a16="http://schemas.microsoft.com/office/drawing/2014/main" id="{F3E4B5EB-1754-8C33-E39C-DBA193C1AD42}"/>
                </a:ext>
              </a:extLst>
            </p:cNvPr>
            <p:cNvSpPr/>
            <p:nvPr/>
          </p:nvSpPr>
          <p:spPr>
            <a:xfrm>
              <a:off x="1974300" y="708150"/>
              <a:ext cx="51900" cy="52225"/>
            </a:xfrm>
            <a:custGeom>
              <a:avLst/>
              <a:gdLst/>
              <a:ahLst/>
              <a:cxnLst/>
              <a:rect l="l" t="t" r="r" b="b"/>
              <a:pathLst>
                <a:path w="2076" h="2089" extrusionOk="0">
                  <a:moveTo>
                    <a:pt x="1038" y="1"/>
                  </a:moveTo>
                  <a:lnTo>
                    <a:pt x="936" y="14"/>
                  </a:lnTo>
                  <a:lnTo>
                    <a:pt x="833" y="27"/>
                  </a:lnTo>
                  <a:lnTo>
                    <a:pt x="731" y="52"/>
                  </a:lnTo>
                  <a:lnTo>
                    <a:pt x="628" y="91"/>
                  </a:lnTo>
                  <a:lnTo>
                    <a:pt x="539" y="129"/>
                  </a:lnTo>
                  <a:lnTo>
                    <a:pt x="462" y="180"/>
                  </a:lnTo>
                  <a:lnTo>
                    <a:pt x="372" y="244"/>
                  </a:lnTo>
                  <a:lnTo>
                    <a:pt x="308" y="308"/>
                  </a:lnTo>
                  <a:lnTo>
                    <a:pt x="231" y="385"/>
                  </a:lnTo>
                  <a:lnTo>
                    <a:pt x="180" y="462"/>
                  </a:lnTo>
                  <a:lnTo>
                    <a:pt x="129" y="552"/>
                  </a:lnTo>
                  <a:lnTo>
                    <a:pt x="77" y="641"/>
                  </a:lnTo>
                  <a:lnTo>
                    <a:pt x="52" y="731"/>
                  </a:lnTo>
                  <a:lnTo>
                    <a:pt x="26" y="834"/>
                  </a:lnTo>
                  <a:lnTo>
                    <a:pt x="1" y="936"/>
                  </a:lnTo>
                  <a:lnTo>
                    <a:pt x="1" y="1038"/>
                  </a:lnTo>
                  <a:lnTo>
                    <a:pt x="1" y="1154"/>
                  </a:lnTo>
                  <a:lnTo>
                    <a:pt x="26" y="1256"/>
                  </a:lnTo>
                  <a:lnTo>
                    <a:pt x="52" y="1359"/>
                  </a:lnTo>
                  <a:lnTo>
                    <a:pt x="77" y="1448"/>
                  </a:lnTo>
                  <a:lnTo>
                    <a:pt x="129" y="1538"/>
                  </a:lnTo>
                  <a:lnTo>
                    <a:pt x="180" y="1628"/>
                  </a:lnTo>
                  <a:lnTo>
                    <a:pt x="231" y="1704"/>
                  </a:lnTo>
                  <a:lnTo>
                    <a:pt x="308" y="1781"/>
                  </a:lnTo>
                  <a:lnTo>
                    <a:pt x="372" y="1845"/>
                  </a:lnTo>
                  <a:lnTo>
                    <a:pt x="462" y="1909"/>
                  </a:lnTo>
                  <a:lnTo>
                    <a:pt x="539" y="1961"/>
                  </a:lnTo>
                  <a:lnTo>
                    <a:pt x="628" y="1999"/>
                  </a:lnTo>
                  <a:lnTo>
                    <a:pt x="731" y="2037"/>
                  </a:lnTo>
                  <a:lnTo>
                    <a:pt x="833" y="2063"/>
                  </a:lnTo>
                  <a:lnTo>
                    <a:pt x="936" y="2076"/>
                  </a:lnTo>
                  <a:lnTo>
                    <a:pt x="1038" y="2089"/>
                  </a:lnTo>
                  <a:lnTo>
                    <a:pt x="1140" y="2076"/>
                  </a:lnTo>
                  <a:lnTo>
                    <a:pt x="1243" y="2063"/>
                  </a:lnTo>
                  <a:lnTo>
                    <a:pt x="1345" y="2037"/>
                  </a:lnTo>
                  <a:lnTo>
                    <a:pt x="1448" y="1999"/>
                  </a:lnTo>
                  <a:lnTo>
                    <a:pt x="1538" y="1961"/>
                  </a:lnTo>
                  <a:lnTo>
                    <a:pt x="1614" y="1909"/>
                  </a:lnTo>
                  <a:lnTo>
                    <a:pt x="1704" y="1845"/>
                  </a:lnTo>
                  <a:lnTo>
                    <a:pt x="1781" y="1781"/>
                  </a:lnTo>
                  <a:lnTo>
                    <a:pt x="1845" y="1704"/>
                  </a:lnTo>
                  <a:lnTo>
                    <a:pt x="1896" y="1628"/>
                  </a:lnTo>
                  <a:lnTo>
                    <a:pt x="1947" y="1538"/>
                  </a:lnTo>
                  <a:lnTo>
                    <a:pt x="1999" y="1448"/>
                  </a:lnTo>
                  <a:lnTo>
                    <a:pt x="2037" y="1359"/>
                  </a:lnTo>
                  <a:lnTo>
                    <a:pt x="2063" y="1256"/>
                  </a:lnTo>
                  <a:lnTo>
                    <a:pt x="2075" y="1154"/>
                  </a:lnTo>
                  <a:lnTo>
                    <a:pt x="2075" y="1038"/>
                  </a:lnTo>
                  <a:lnTo>
                    <a:pt x="2075" y="936"/>
                  </a:lnTo>
                  <a:lnTo>
                    <a:pt x="2063" y="834"/>
                  </a:lnTo>
                  <a:lnTo>
                    <a:pt x="2037" y="731"/>
                  </a:lnTo>
                  <a:lnTo>
                    <a:pt x="1999" y="641"/>
                  </a:lnTo>
                  <a:lnTo>
                    <a:pt x="1947" y="552"/>
                  </a:lnTo>
                  <a:lnTo>
                    <a:pt x="1896" y="462"/>
                  </a:lnTo>
                  <a:lnTo>
                    <a:pt x="1845" y="385"/>
                  </a:lnTo>
                  <a:lnTo>
                    <a:pt x="1781" y="308"/>
                  </a:lnTo>
                  <a:lnTo>
                    <a:pt x="1704" y="244"/>
                  </a:lnTo>
                  <a:lnTo>
                    <a:pt x="1614" y="180"/>
                  </a:lnTo>
                  <a:lnTo>
                    <a:pt x="1538" y="129"/>
                  </a:lnTo>
                  <a:lnTo>
                    <a:pt x="1448" y="91"/>
                  </a:lnTo>
                  <a:lnTo>
                    <a:pt x="1345" y="52"/>
                  </a:lnTo>
                  <a:lnTo>
                    <a:pt x="1243" y="27"/>
                  </a:lnTo>
                  <a:lnTo>
                    <a:pt x="1140" y="14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63" name="Google Shape;1915;p37">
            <a:extLst>
              <a:ext uri="{FF2B5EF4-FFF2-40B4-BE49-F238E27FC236}">
                <a16:creationId xmlns:a16="http://schemas.microsoft.com/office/drawing/2014/main" id="{8B64339D-7A39-FC25-71F8-D03A59D068D8}"/>
              </a:ext>
            </a:extLst>
          </p:cNvPr>
          <p:cNvSpPr txBox="1"/>
          <p:nvPr/>
        </p:nvSpPr>
        <p:spPr>
          <a:xfrm>
            <a:off x="8302216" y="2314826"/>
            <a:ext cx="2987200" cy="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can I do?</a:t>
            </a:r>
          </a:p>
        </p:txBody>
      </p:sp>
      <p:sp>
        <p:nvSpPr>
          <p:cNvPr id="64" name="Google Shape;1916;p37">
            <a:extLst>
              <a:ext uri="{FF2B5EF4-FFF2-40B4-BE49-F238E27FC236}">
                <a16:creationId xmlns:a16="http://schemas.microsoft.com/office/drawing/2014/main" id="{1E84E82A-BAED-86F8-CE2D-C2EE7E1F0CC1}"/>
              </a:ext>
            </a:extLst>
          </p:cNvPr>
          <p:cNvSpPr txBox="1"/>
          <p:nvPr/>
        </p:nvSpPr>
        <p:spPr>
          <a:xfrm>
            <a:off x="8286368" y="3585326"/>
            <a:ext cx="2987200" cy="1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Contribution?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Application?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Business?</a:t>
            </a:r>
          </a:p>
        </p:txBody>
      </p:sp>
      <p:sp>
        <p:nvSpPr>
          <p:cNvPr id="66" name="Google Shape;1916;p37">
            <a:extLst>
              <a:ext uri="{FF2B5EF4-FFF2-40B4-BE49-F238E27FC236}">
                <a16:creationId xmlns:a16="http://schemas.microsoft.com/office/drawing/2014/main" id="{7E0C3AD2-0E99-1DF7-F491-79A961C17691}"/>
              </a:ext>
            </a:extLst>
          </p:cNvPr>
          <p:cNvSpPr txBox="1"/>
          <p:nvPr/>
        </p:nvSpPr>
        <p:spPr>
          <a:xfrm>
            <a:off x="4602400" y="3539893"/>
            <a:ext cx="2987200" cy="1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General AI?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Industrial Automation?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Revenge of AI?</a:t>
            </a:r>
          </a:p>
        </p:txBody>
      </p:sp>
      <p:sp>
        <p:nvSpPr>
          <p:cNvPr id="67" name="Google Shape;1916;p37">
            <a:extLst>
              <a:ext uri="{FF2B5EF4-FFF2-40B4-BE49-F238E27FC236}">
                <a16:creationId xmlns:a16="http://schemas.microsoft.com/office/drawing/2014/main" id="{738ECE8E-20F1-1FFF-04D1-143B5AAD2A5D}"/>
              </a:ext>
            </a:extLst>
          </p:cNvPr>
          <p:cNvSpPr txBox="1"/>
          <p:nvPr/>
        </p:nvSpPr>
        <p:spPr>
          <a:xfrm>
            <a:off x="918432" y="3539893"/>
            <a:ext cx="2987200" cy="1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AI is cool?</a:t>
            </a:r>
          </a:p>
          <a:p>
            <a:pPr marL="426709" indent="-423323">
              <a:buSzPts val="1400"/>
              <a:buFont typeface="Roboto"/>
              <a:buChar char="●"/>
            </a:pPr>
            <a:r>
              <a:rPr lang="en-US" sz="1867" dirty="0">
                <a:latin typeface="Roboto"/>
                <a:ea typeface="Roboto"/>
                <a:cs typeface="Roboto"/>
                <a:sym typeface="Roboto"/>
              </a:rPr>
              <a:t>AI is a scam?</a:t>
            </a:r>
          </a:p>
        </p:txBody>
      </p:sp>
    </p:spTree>
    <p:extLst>
      <p:ext uri="{BB962C8B-B14F-4D97-AF65-F5344CB8AC3E}">
        <p14:creationId xmlns:p14="http://schemas.microsoft.com/office/powerpoint/2010/main" val="2416710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2F9F-1A3A-EEEA-364A-CA429887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81400"/>
            <a:ext cx="10972800" cy="495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68372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3F566-F4B8-8BD6-8876-DF8E2D1C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C7AA6-66D7-7925-AD14-F71F247C9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en-US" sz="1400" dirty="0"/>
              <a:t>https://www.dataversity.net/brief-history-deep-learning/#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2"/>
              </a:rPr>
              <a:t>https://sitn.hms.harvard.edu/flash/2017/history-artificial-intelligence/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https://redirect.cs.umbc.edu/courses/471/papers/turing.pdf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3"/>
              </a:rPr>
              <a:t>https://ethw.org/Early_Popular_Computers,_1950_-_1970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https://en.wikipedia.org/wiki/Logic_Theorist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4"/>
              </a:rPr>
              <a:t>https://dl.acm.org/doi/10.1145/1455567.1455606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https://en.wikipedia.org/wiki/Backpropagation#History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5"/>
              </a:rPr>
              <a:t>https://www.youtube.com/watch?v=Ilg3gGewQ5U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https://en.wikipedia.org/wiki/Backpropagation#History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6"/>
              </a:rPr>
              <a:t>https://people.idsia.ch/~juergen/linnainmaa1970thesis.pdf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>
                <a:hlinkClick r:id="rId7"/>
              </a:rPr>
              <a:t>https://www.nature.com/articles/323533a0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http://yann.lecun.com/exdb/publis/pdf/lecun-89e.pdf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http://yann.lecun.com/exdb/publis/pdf/lecun-01a.pdf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https://citeseerx.ist.psu.edu/viewdoc/summary?doi=10.1.1.19.8015&amp;rank=5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https://citeseerx.ist.psu.edu/viewdoc/summary?doi=10.1.1.20.8237&amp;rank=1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8"/>
              </a:rPr>
              <a:t>https://www.sciencedirect.com/science/article/abs/pii/S0305048301000263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>
                <a:hlinkClick r:id="rId9"/>
              </a:rPr>
              <a:t>https://link.springer.com/referenceworkentry/10.1007/978-0-387-30162-4_415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>
                <a:hlinkClick r:id="rId10"/>
              </a:rPr>
              <a:t>https://towardsdatascience.com/the-vanishing-gradient-problem-69bf08b15484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>
                <a:hlinkClick r:id="rId11"/>
              </a:rPr>
              <a:t>https://proceedings.neurips.cc/paper/2012/file/c399862d3b9d6b76c8436e924a68c45b-Paper.pdf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https://arxiv.org/pdf/1409.1556.pdf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https://arxiv.org/pdf/1409.4842.pdf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https://arxiv.org/abs/1512.03385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https://arxiv.org/abs/1608.06993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12"/>
              </a:rPr>
              <a:t>https://paperswithcode.com/sota/image-classification-on-imagenet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https://cdn.openai.com/papers/dall-e-2.pdf</a:t>
            </a:r>
          </a:p>
          <a:p>
            <a:pPr>
              <a:spcAft>
                <a:spcPts val="0"/>
              </a:spcAft>
            </a:pPr>
            <a:r>
              <a:rPr lang="en-US" sz="1400" dirty="0">
                <a:hlinkClick r:id="rId13"/>
              </a:rPr>
              <a:t>https://openai.com/dall-e-2/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/>
              <a:t>https://github.com/THUDM/CogVideo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https://arxiv.org/abs/2205.15868</a:t>
            </a:r>
          </a:p>
        </p:txBody>
      </p:sp>
    </p:spTree>
    <p:extLst>
      <p:ext uri="{BB962C8B-B14F-4D97-AF65-F5344CB8AC3E}">
        <p14:creationId xmlns:p14="http://schemas.microsoft.com/office/powerpoint/2010/main" val="407420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24E860-C2E2-A54B-4592-45B2C224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Scientists think it seems good (1950)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A3BA94B-67DF-F7B8-29E9-96125A4C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346" y="4349401"/>
            <a:ext cx="5465334" cy="1960031"/>
          </a:xfrm>
        </p:spPr>
        <p:txBody>
          <a:bodyPr/>
          <a:lstStyle/>
          <a:p>
            <a:r>
              <a:rPr lang="en-US" dirty="0"/>
              <a:t>By the 1950s, we had a generation of scientists, mathematicians, and philosophers with the concept of artificial intelligence (or AI) culturally assimilated in their minds.</a:t>
            </a:r>
          </a:p>
        </p:txBody>
      </p:sp>
      <p:grpSp>
        <p:nvGrpSpPr>
          <p:cNvPr id="5" name="Google Shape;1483;p32">
            <a:extLst>
              <a:ext uri="{FF2B5EF4-FFF2-40B4-BE49-F238E27FC236}">
                <a16:creationId xmlns:a16="http://schemas.microsoft.com/office/drawing/2014/main" id="{7FE63BA6-F5EB-FE68-9848-BE53A254C9A1}"/>
              </a:ext>
            </a:extLst>
          </p:cNvPr>
          <p:cNvGrpSpPr/>
          <p:nvPr/>
        </p:nvGrpSpPr>
        <p:grpSpPr>
          <a:xfrm>
            <a:off x="1652826" y="2148898"/>
            <a:ext cx="3450777" cy="3541755"/>
            <a:chOff x="-2362222" y="2639837"/>
            <a:chExt cx="2038181" cy="2091917"/>
          </a:xfrm>
        </p:grpSpPr>
        <p:sp>
          <p:nvSpPr>
            <p:cNvPr id="6" name="Google Shape;1484;p32">
              <a:extLst>
                <a:ext uri="{FF2B5EF4-FFF2-40B4-BE49-F238E27FC236}">
                  <a16:creationId xmlns:a16="http://schemas.microsoft.com/office/drawing/2014/main" id="{487002E9-96D1-7DC0-9E22-3FA00DB98DF5}"/>
                </a:ext>
              </a:extLst>
            </p:cNvPr>
            <p:cNvSpPr/>
            <p:nvPr/>
          </p:nvSpPr>
          <p:spPr>
            <a:xfrm>
              <a:off x="-2362222" y="4609077"/>
              <a:ext cx="2038181" cy="122677"/>
            </a:xfrm>
            <a:custGeom>
              <a:avLst/>
              <a:gdLst/>
              <a:ahLst/>
              <a:cxnLst/>
              <a:rect l="l" t="t" r="r" b="b"/>
              <a:pathLst>
                <a:path w="72488" h="4363" extrusionOk="0">
                  <a:moveTo>
                    <a:pt x="36244" y="1"/>
                  </a:moveTo>
                  <a:lnTo>
                    <a:pt x="32538" y="16"/>
                  </a:lnTo>
                  <a:lnTo>
                    <a:pt x="28938" y="45"/>
                  </a:lnTo>
                  <a:lnTo>
                    <a:pt x="25472" y="105"/>
                  </a:lnTo>
                  <a:lnTo>
                    <a:pt x="22141" y="180"/>
                  </a:lnTo>
                  <a:lnTo>
                    <a:pt x="18973" y="270"/>
                  </a:lnTo>
                  <a:lnTo>
                    <a:pt x="15985" y="374"/>
                  </a:lnTo>
                  <a:lnTo>
                    <a:pt x="13192" y="509"/>
                  </a:lnTo>
                  <a:lnTo>
                    <a:pt x="10622" y="643"/>
                  </a:lnTo>
                  <a:lnTo>
                    <a:pt x="8277" y="792"/>
                  </a:lnTo>
                  <a:lnTo>
                    <a:pt x="6185" y="972"/>
                  </a:lnTo>
                  <a:lnTo>
                    <a:pt x="5244" y="1061"/>
                  </a:lnTo>
                  <a:lnTo>
                    <a:pt x="4377" y="1151"/>
                  </a:lnTo>
                  <a:lnTo>
                    <a:pt x="3571" y="1241"/>
                  </a:lnTo>
                  <a:lnTo>
                    <a:pt x="2853" y="1330"/>
                  </a:lnTo>
                  <a:lnTo>
                    <a:pt x="2196" y="1435"/>
                  </a:lnTo>
                  <a:lnTo>
                    <a:pt x="1628" y="1539"/>
                  </a:lnTo>
                  <a:lnTo>
                    <a:pt x="1150" y="1644"/>
                  </a:lnTo>
                  <a:lnTo>
                    <a:pt x="732" y="1749"/>
                  </a:lnTo>
                  <a:lnTo>
                    <a:pt x="418" y="1853"/>
                  </a:lnTo>
                  <a:lnTo>
                    <a:pt x="299" y="1913"/>
                  </a:lnTo>
                  <a:lnTo>
                    <a:pt x="194" y="1958"/>
                  </a:lnTo>
                  <a:lnTo>
                    <a:pt x="105" y="2018"/>
                  </a:lnTo>
                  <a:lnTo>
                    <a:pt x="45" y="2077"/>
                  </a:lnTo>
                  <a:lnTo>
                    <a:pt x="15" y="2122"/>
                  </a:lnTo>
                  <a:lnTo>
                    <a:pt x="0" y="2182"/>
                  </a:lnTo>
                  <a:lnTo>
                    <a:pt x="15" y="2242"/>
                  </a:lnTo>
                  <a:lnTo>
                    <a:pt x="45" y="2301"/>
                  </a:lnTo>
                  <a:lnTo>
                    <a:pt x="105" y="2346"/>
                  </a:lnTo>
                  <a:lnTo>
                    <a:pt x="194" y="2406"/>
                  </a:lnTo>
                  <a:lnTo>
                    <a:pt x="299" y="2466"/>
                  </a:lnTo>
                  <a:lnTo>
                    <a:pt x="418" y="2511"/>
                  </a:lnTo>
                  <a:lnTo>
                    <a:pt x="732" y="2630"/>
                  </a:lnTo>
                  <a:lnTo>
                    <a:pt x="1150" y="2735"/>
                  </a:lnTo>
                  <a:lnTo>
                    <a:pt x="1628" y="2839"/>
                  </a:lnTo>
                  <a:lnTo>
                    <a:pt x="2196" y="2929"/>
                  </a:lnTo>
                  <a:lnTo>
                    <a:pt x="2853" y="3033"/>
                  </a:lnTo>
                  <a:lnTo>
                    <a:pt x="3571" y="3123"/>
                  </a:lnTo>
                  <a:lnTo>
                    <a:pt x="4377" y="3228"/>
                  </a:lnTo>
                  <a:lnTo>
                    <a:pt x="5244" y="3317"/>
                  </a:lnTo>
                  <a:lnTo>
                    <a:pt x="6185" y="3407"/>
                  </a:lnTo>
                  <a:lnTo>
                    <a:pt x="8277" y="3571"/>
                  </a:lnTo>
                  <a:lnTo>
                    <a:pt x="10622" y="3721"/>
                  </a:lnTo>
                  <a:lnTo>
                    <a:pt x="13192" y="3870"/>
                  </a:lnTo>
                  <a:lnTo>
                    <a:pt x="15985" y="3990"/>
                  </a:lnTo>
                  <a:lnTo>
                    <a:pt x="18973" y="4094"/>
                  </a:lnTo>
                  <a:lnTo>
                    <a:pt x="22141" y="4184"/>
                  </a:lnTo>
                  <a:lnTo>
                    <a:pt x="25472" y="4258"/>
                  </a:lnTo>
                  <a:lnTo>
                    <a:pt x="28938" y="4318"/>
                  </a:lnTo>
                  <a:lnTo>
                    <a:pt x="32538" y="4348"/>
                  </a:lnTo>
                  <a:lnTo>
                    <a:pt x="36244" y="4363"/>
                  </a:lnTo>
                  <a:lnTo>
                    <a:pt x="39949" y="4348"/>
                  </a:lnTo>
                  <a:lnTo>
                    <a:pt x="43549" y="4318"/>
                  </a:lnTo>
                  <a:lnTo>
                    <a:pt x="47015" y="4258"/>
                  </a:lnTo>
                  <a:lnTo>
                    <a:pt x="50347" y="4184"/>
                  </a:lnTo>
                  <a:lnTo>
                    <a:pt x="53514" y="4094"/>
                  </a:lnTo>
                  <a:lnTo>
                    <a:pt x="56502" y="3990"/>
                  </a:lnTo>
                  <a:lnTo>
                    <a:pt x="59295" y="3870"/>
                  </a:lnTo>
                  <a:lnTo>
                    <a:pt x="61865" y="3721"/>
                  </a:lnTo>
                  <a:lnTo>
                    <a:pt x="64210" y="3571"/>
                  </a:lnTo>
                  <a:lnTo>
                    <a:pt x="66302" y="3407"/>
                  </a:lnTo>
                  <a:lnTo>
                    <a:pt x="67243" y="3317"/>
                  </a:lnTo>
                  <a:lnTo>
                    <a:pt x="68110" y="3228"/>
                  </a:lnTo>
                  <a:lnTo>
                    <a:pt x="68916" y="3123"/>
                  </a:lnTo>
                  <a:lnTo>
                    <a:pt x="69634" y="3033"/>
                  </a:lnTo>
                  <a:lnTo>
                    <a:pt x="70291" y="2929"/>
                  </a:lnTo>
                  <a:lnTo>
                    <a:pt x="70859" y="2839"/>
                  </a:lnTo>
                  <a:lnTo>
                    <a:pt x="71352" y="2735"/>
                  </a:lnTo>
                  <a:lnTo>
                    <a:pt x="71755" y="2630"/>
                  </a:lnTo>
                  <a:lnTo>
                    <a:pt x="72069" y="2511"/>
                  </a:lnTo>
                  <a:lnTo>
                    <a:pt x="72188" y="2466"/>
                  </a:lnTo>
                  <a:lnTo>
                    <a:pt x="72293" y="2406"/>
                  </a:lnTo>
                  <a:lnTo>
                    <a:pt x="72382" y="2346"/>
                  </a:lnTo>
                  <a:lnTo>
                    <a:pt x="72442" y="2301"/>
                  </a:lnTo>
                  <a:lnTo>
                    <a:pt x="72472" y="2242"/>
                  </a:lnTo>
                  <a:lnTo>
                    <a:pt x="72487" y="2182"/>
                  </a:lnTo>
                  <a:lnTo>
                    <a:pt x="72472" y="2122"/>
                  </a:lnTo>
                  <a:lnTo>
                    <a:pt x="72442" y="2077"/>
                  </a:lnTo>
                  <a:lnTo>
                    <a:pt x="72382" y="2018"/>
                  </a:lnTo>
                  <a:lnTo>
                    <a:pt x="72293" y="1958"/>
                  </a:lnTo>
                  <a:lnTo>
                    <a:pt x="72188" y="1913"/>
                  </a:lnTo>
                  <a:lnTo>
                    <a:pt x="72069" y="1853"/>
                  </a:lnTo>
                  <a:lnTo>
                    <a:pt x="71755" y="1749"/>
                  </a:lnTo>
                  <a:lnTo>
                    <a:pt x="71352" y="1644"/>
                  </a:lnTo>
                  <a:lnTo>
                    <a:pt x="70859" y="1539"/>
                  </a:lnTo>
                  <a:lnTo>
                    <a:pt x="70291" y="1435"/>
                  </a:lnTo>
                  <a:lnTo>
                    <a:pt x="69634" y="1330"/>
                  </a:lnTo>
                  <a:lnTo>
                    <a:pt x="68916" y="1241"/>
                  </a:lnTo>
                  <a:lnTo>
                    <a:pt x="68110" y="1151"/>
                  </a:lnTo>
                  <a:lnTo>
                    <a:pt x="67243" y="1061"/>
                  </a:lnTo>
                  <a:lnTo>
                    <a:pt x="66302" y="972"/>
                  </a:lnTo>
                  <a:lnTo>
                    <a:pt x="64210" y="792"/>
                  </a:lnTo>
                  <a:lnTo>
                    <a:pt x="61865" y="643"/>
                  </a:lnTo>
                  <a:lnTo>
                    <a:pt x="59295" y="509"/>
                  </a:lnTo>
                  <a:lnTo>
                    <a:pt x="56502" y="374"/>
                  </a:lnTo>
                  <a:lnTo>
                    <a:pt x="53514" y="270"/>
                  </a:lnTo>
                  <a:lnTo>
                    <a:pt x="50347" y="180"/>
                  </a:lnTo>
                  <a:lnTo>
                    <a:pt x="47015" y="105"/>
                  </a:lnTo>
                  <a:lnTo>
                    <a:pt x="43549" y="45"/>
                  </a:lnTo>
                  <a:lnTo>
                    <a:pt x="39949" y="16"/>
                  </a:lnTo>
                  <a:lnTo>
                    <a:pt x="36244" y="1"/>
                  </a:lnTo>
                  <a:close/>
                </a:path>
              </a:pathLst>
            </a:cu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" name="Google Shape;1485;p32">
              <a:extLst>
                <a:ext uri="{FF2B5EF4-FFF2-40B4-BE49-F238E27FC236}">
                  <a16:creationId xmlns:a16="http://schemas.microsoft.com/office/drawing/2014/main" id="{2B8A09CA-C66C-B667-8308-5DB084435E1E}"/>
                </a:ext>
              </a:extLst>
            </p:cNvPr>
            <p:cNvSpPr/>
            <p:nvPr/>
          </p:nvSpPr>
          <p:spPr>
            <a:xfrm>
              <a:off x="-1460771" y="3049397"/>
              <a:ext cx="729255" cy="492759"/>
            </a:xfrm>
            <a:custGeom>
              <a:avLst/>
              <a:gdLst/>
              <a:ahLst/>
              <a:cxnLst/>
              <a:rect l="l" t="t" r="r" b="b"/>
              <a:pathLst>
                <a:path w="25936" h="17525" extrusionOk="0">
                  <a:moveTo>
                    <a:pt x="3735" y="0"/>
                  </a:moveTo>
                  <a:lnTo>
                    <a:pt x="3377" y="30"/>
                  </a:lnTo>
                  <a:lnTo>
                    <a:pt x="3018" y="75"/>
                  </a:lnTo>
                  <a:lnTo>
                    <a:pt x="2660" y="165"/>
                  </a:lnTo>
                  <a:lnTo>
                    <a:pt x="2480" y="224"/>
                  </a:lnTo>
                  <a:lnTo>
                    <a:pt x="2316" y="299"/>
                  </a:lnTo>
                  <a:lnTo>
                    <a:pt x="2152" y="374"/>
                  </a:lnTo>
                  <a:lnTo>
                    <a:pt x="1972" y="448"/>
                  </a:lnTo>
                  <a:lnTo>
                    <a:pt x="1808" y="538"/>
                  </a:lnTo>
                  <a:lnTo>
                    <a:pt x="1659" y="643"/>
                  </a:lnTo>
                  <a:lnTo>
                    <a:pt x="1494" y="762"/>
                  </a:lnTo>
                  <a:lnTo>
                    <a:pt x="1345" y="882"/>
                  </a:lnTo>
                  <a:lnTo>
                    <a:pt x="1196" y="1001"/>
                  </a:lnTo>
                  <a:lnTo>
                    <a:pt x="1061" y="1136"/>
                  </a:lnTo>
                  <a:lnTo>
                    <a:pt x="942" y="1285"/>
                  </a:lnTo>
                  <a:lnTo>
                    <a:pt x="807" y="1419"/>
                  </a:lnTo>
                  <a:lnTo>
                    <a:pt x="703" y="1569"/>
                  </a:lnTo>
                  <a:lnTo>
                    <a:pt x="598" y="1733"/>
                  </a:lnTo>
                  <a:lnTo>
                    <a:pt x="493" y="1883"/>
                  </a:lnTo>
                  <a:lnTo>
                    <a:pt x="404" y="2047"/>
                  </a:lnTo>
                  <a:lnTo>
                    <a:pt x="254" y="2376"/>
                  </a:lnTo>
                  <a:lnTo>
                    <a:pt x="135" y="2719"/>
                  </a:lnTo>
                  <a:lnTo>
                    <a:pt x="60" y="3078"/>
                  </a:lnTo>
                  <a:lnTo>
                    <a:pt x="15" y="3436"/>
                  </a:lnTo>
                  <a:lnTo>
                    <a:pt x="0" y="3795"/>
                  </a:lnTo>
                  <a:lnTo>
                    <a:pt x="15" y="4153"/>
                  </a:lnTo>
                  <a:lnTo>
                    <a:pt x="60" y="4512"/>
                  </a:lnTo>
                  <a:lnTo>
                    <a:pt x="150" y="4870"/>
                  </a:lnTo>
                  <a:lnTo>
                    <a:pt x="210" y="5035"/>
                  </a:lnTo>
                  <a:lnTo>
                    <a:pt x="284" y="5214"/>
                  </a:lnTo>
                  <a:lnTo>
                    <a:pt x="359" y="5378"/>
                  </a:lnTo>
                  <a:lnTo>
                    <a:pt x="434" y="5558"/>
                  </a:lnTo>
                  <a:lnTo>
                    <a:pt x="538" y="5707"/>
                  </a:lnTo>
                  <a:lnTo>
                    <a:pt x="628" y="5871"/>
                  </a:lnTo>
                  <a:lnTo>
                    <a:pt x="747" y="6036"/>
                  </a:lnTo>
                  <a:lnTo>
                    <a:pt x="867" y="6185"/>
                  </a:lnTo>
                  <a:lnTo>
                    <a:pt x="9323" y="16314"/>
                  </a:lnTo>
                  <a:lnTo>
                    <a:pt x="9547" y="16583"/>
                  </a:lnTo>
                  <a:lnTo>
                    <a:pt x="9651" y="16718"/>
                  </a:lnTo>
                  <a:lnTo>
                    <a:pt x="9771" y="16837"/>
                  </a:lnTo>
                  <a:lnTo>
                    <a:pt x="9905" y="16942"/>
                  </a:lnTo>
                  <a:lnTo>
                    <a:pt x="10040" y="17046"/>
                  </a:lnTo>
                  <a:lnTo>
                    <a:pt x="10189" y="17136"/>
                  </a:lnTo>
                  <a:lnTo>
                    <a:pt x="10339" y="17225"/>
                  </a:lnTo>
                  <a:lnTo>
                    <a:pt x="10488" y="17300"/>
                  </a:lnTo>
                  <a:lnTo>
                    <a:pt x="10652" y="17360"/>
                  </a:lnTo>
                  <a:lnTo>
                    <a:pt x="10802" y="17420"/>
                  </a:lnTo>
                  <a:lnTo>
                    <a:pt x="10981" y="17465"/>
                  </a:lnTo>
                  <a:lnTo>
                    <a:pt x="11145" y="17494"/>
                  </a:lnTo>
                  <a:lnTo>
                    <a:pt x="11325" y="17524"/>
                  </a:lnTo>
                  <a:lnTo>
                    <a:pt x="11668" y="17524"/>
                  </a:lnTo>
                  <a:lnTo>
                    <a:pt x="11848" y="17509"/>
                  </a:lnTo>
                  <a:lnTo>
                    <a:pt x="12027" y="17494"/>
                  </a:lnTo>
                  <a:lnTo>
                    <a:pt x="12908" y="17315"/>
                  </a:lnTo>
                  <a:lnTo>
                    <a:pt x="13790" y="17121"/>
                  </a:lnTo>
                  <a:lnTo>
                    <a:pt x="14656" y="16912"/>
                  </a:lnTo>
                  <a:lnTo>
                    <a:pt x="15523" y="16658"/>
                  </a:lnTo>
                  <a:lnTo>
                    <a:pt x="16374" y="16404"/>
                  </a:lnTo>
                  <a:lnTo>
                    <a:pt x="17211" y="16105"/>
                  </a:lnTo>
                  <a:lnTo>
                    <a:pt x="18047" y="15791"/>
                  </a:lnTo>
                  <a:lnTo>
                    <a:pt x="18869" y="15463"/>
                  </a:lnTo>
                  <a:lnTo>
                    <a:pt x="19676" y="15104"/>
                  </a:lnTo>
                  <a:lnTo>
                    <a:pt x="20468" y="14731"/>
                  </a:lnTo>
                  <a:lnTo>
                    <a:pt x="21259" y="14342"/>
                  </a:lnTo>
                  <a:lnTo>
                    <a:pt x="22021" y="13924"/>
                  </a:lnTo>
                  <a:lnTo>
                    <a:pt x="22783" y="13506"/>
                  </a:lnTo>
                  <a:lnTo>
                    <a:pt x="23530" y="13057"/>
                  </a:lnTo>
                  <a:lnTo>
                    <a:pt x="24262" y="12594"/>
                  </a:lnTo>
                  <a:lnTo>
                    <a:pt x="24979" y="12131"/>
                  </a:lnTo>
                  <a:lnTo>
                    <a:pt x="25144" y="12012"/>
                  </a:lnTo>
                  <a:lnTo>
                    <a:pt x="25293" y="11877"/>
                  </a:lnTo>
                  <a:lnTo>
                    <a:pt x="25428" y="11728"/>
                  </a:lnTo>
                  <a:lnTo>
                    <a:pt x="25547" y="11578"/>
                  </a:lnTo>
                  <a:lnTo>
                    <a:pt x="25652" y="11414"/>
                  </a:lnTo>
                  <a:lnTo>
                    <a:pt x="25741" y="11250"/>
                  </a:lnTo>
                  <a:lnTo>
                    <a:pt x="25816" y="11070"/>
                  </a:lnTo>
                  <a:lnTo>
                    <a:pt x="25861" y="10876"/>
                  </a:lnTo>
                  <a:lnTo>
                    <a:pt x="25906" y="10697"/>
                  </a:lnTo>
                  <a:lnTo>
                    <a:pt x="25936" y="10503"/>
                  </a:lnTo>
                  <a:lnTo>
                    <a:pt x="25936" y="10308"/>
                  </a:lnTo>
                  <a:lnTo>
                    <a:pt x="25921" y="10114"/>
                  </a:lnTo>
                  <a:lnTo>
                    <a:pt x="25906" y="9920"/>
                  </a:lnTo>
                  <a:lnTo>
                    <a:pt x="25846" y="9726"/>
                  </a:lnTo>
                  <a:lnTo>
                    <a:pt x="25786" y="9532"/>
                  </a:lnTo>
                  <a:lnTo>
                    <a:pt x="25697" y="9352"/>
                  </a:lnTo>
                  <a:lnTo>
                    <a:pt x="25592" y="9158"/>
                  </a:lnTo>
                  <a:lnTo>
                    <a:pt x="25458" y="8979"/>
                  </a:lnTo>
                  <a:lnTo>
                    <a:pt x="25323" y="8815"/>
                  </a:lnTo>
                  <a:lnTo>
                    <a:pt x="25159" y="8680"/>
                  </a:lnTo>
                  <a:lnTo>
                    <a:pt x="24994" y="8546"/>
                  </a:lnTo>
                  <a:lnTo>
                    <a:pt x="24815" y="8441"/>
                  </a:lnTo>
                  <a:lnTo>
                    <a:pt x="24636" y="8351"/>
                  </a:lnTo>
                  <a:lnTo>
                    <a:pt x="24442" y="8277"/>
                  </a:lnTo>
                  <a:lnTo>
                    <a:pt x="24247" y="8232"/>
                  </a:lnTo>
                  <a:lnTo>
                    <a:pt x="24038" y="8187"/>
                  </a:lnTo>
                  <a:lnTo>
                    <a:pt x="23829" y="8172"/>
                  </a:lnTo>
                  <a:lnTo>
                    <a:pt x="23620" y="8187"/>
                  </a:lnTo>
                  <a:lnTo>
                    <a:pt x="23411" y="8202"/>
                  </a:lnTo>
                  <a:lnTo>
                    <a:pt x="23202" y="8247"/>
                  </a:lnTo>
                  <a:lnTo>
                    <a:pt x="22992" y="8322"/>
                  </a:lnTo>
                  <a:lnTo>
                    <a:pt x="22798" y="8411"/>
                  </a:lnTo>
                  <a:lnTo>
                    <a:pt x="22783" y="8411"/>
                  </a:lnTo>
                  <a:lnTo>
                    <a:pt x="22096" y="8770"/>
                  </a:lnTo>
                  <a:lnTo>
                    <a:pt x="21394" y="9098"/>
                  </a:lnTo>
                  <a:lnTo>
                    <a:pt x="20692" y="9412"/>
                  </a:lnTo>
                  <a:lnTo>
                    <a:pt x="19990" y="9696"/>
                  </a:lnTo>
                  <a:lnTo>
                    <a:pt x="19287" y="9980"/>
                  </a:lnTo>
                  <a:lnTo>
                    <a:pt x="18570" y="10234"/>
                  </a:lnTo>
                  <a:lnTo>
                    <a:pt x="17868" y="10473"/>
                  </a:lnTo>
                  <a:lnTo>
                    <a:pt x="17151" y="10682"/>
                  </a:lnTo>
                  <a:lnTo>
                    <a:pt x="16658" y="10831"/>
                  </a:lnTo>
                  <a:lnTo>
                    <a:pt x="16165" y="10951"/>
                  </a:lnTo>
                  <a:lnTo>
                    <a:pt x="15657" y="11070"/>
                  </a:lnTo>
                  <a:lnTo>
                    <a:pt x="15164" y="11175"/>
                  </a:lnTo>
                  <a:lnTo>
                    <a:pt x="14671" y="11280"/>
                  </a:lnTo>
                  <a:lnTo>
                    <a:pt x="14178" y="11369"/>
                  </a:lnTo>
                  <a:lnTo>
                    <a:pt x="13670" y="11444"/>
                  </a:lnTo>
                  <a:lnTo>
                    <a:pt x="13177" y="11519"/>
                  </a:lnTo>
                  <a:lnTo>
                    <a:pt x="6932" y="1748"/>
                  </a:lnTo>
                  <a:lnTo>
                    <a:pt x="6798" y="1554"/>
                  </a:lnTo>
                  <a:lnTo>
                    <a:pt x="6649" y="1360"/>
                  </a:lnTo>
                  <a:lnTo>
                    <a:pt x="6529" y="1210"/>
                  </a:lnTo>
                  <a:lnTo>
                    <a:pt x="6395" y="1076"/>
                  </a:lnTo>
                  <a:lnTo>
                    <a:pt x="6245" y="941"/>
                  </a:lnTo>
                  <a:lnTo>
                    <a:pt x="6111" y="822"/>
                  </a:lnTo>
                  <a:lnTo>
                    <a:pt x="5961" y="717"/>
                  </a:lnTo>
                  <a:lnTo>
                    <a:pt x="5797" y="613"/>
                  </a:lnTo>
                  <a:lnTo>
                    <a:pt x="5648" y="508"/>
                  </a:lnTo>
                  <a:lnTo>
                    <a:pt x="5483" y="419"/>
                  </a:lnTo>
                  <a:lnTo>
                    <a:pt x="5155" y="269"/>
                  </a:lnTo>
                  <a:lnTo>
                    <a:pt x="4811" y="150"/>
                  </a:lnTo>
                  <a:lnTo>
                    <a:pt x="4452" y="75"/>
                  </a:lnTo>
                  <a:lnTo>
                    <a:pt x="4094" y="15"/>
                  </a:lnTo>
                  <a:lnTo>
                    <a:pt x="3735" y="0"/>
                  </a:lnTo>
                  <a:close/>
                </a:path>
              </a:pathLst>
            </a:custGeom>
            <a:solidFill>
              <a:srgbClr val="0A58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" name="Google Shape;1486;p32">
              <a:extLst>
                <a:ext uri="{FF2B5EF4-FFF2-40B4-BE49-F238E27FC236}">
                  <a16:creationId xmlns:a16="http://schemas.microsoft.com/office/drawing/2014/main" id="{20B9DEDD-DC63-E918-CCE2-89AEE0DA6A78}"/>
                </a:ext>
              </a:extLst>
            </p:cNvPr>
            <p:cNvSpPr/>
            <p:nvPr/>
          </p:nvSpPr>
          <p:spPr>
            <a:xfrm>
              <a:off x="-1796411" y="2946065"/>
              <a:ext cx="561647" cy="1207703"/>
            </a:xfrm>
            <a:custGeom>
              <a:avLst/>
              <a:gdLst/>
              <a:ahLst/>
              <a:cxnLst/>
              <a:rect l="l" t="t" r="r" b="b"/>
              <a:pathLst>
                <a:path w="19975" h="42952" extrusionOk="0">
                  <a:moveTo>
                    <a:pt x="10160" y="0"/>
                  </a:moveTo>
                  <a:lnTo>
                    <a:pt x="9801" y="164"/>
                  </a:lnTo>
                  <a:lnTo>
                    <a:pt x="9383" y="344"/>
                  </a:lnTo>
                  <a:lnTo>
                    <a:pt x="8860" y="598"/>
                  </a:lnTo>
                  <a:lnTo>
                    <a:pt x="8217" y="896"/>
                  </a:lnTo>
                  <a:lnTo>
                    <a:pt x="7515" y="1255"/>
                  </a:lnTo>
                  <a:lnTo>
                    <a:pt x="6753" y="1673"/>
                  </a:lnTo>
                  <a:lnTo>
                    <a:pt x="5962" y="2136"/>
                  </a:lnTo>
                  <a:lnTo>
                    <a:pt x="5155" y="2629"/>
                  </a:lnTo>
                  <a:lnTo>
                    <a:pt x="4766" y="2883"/>
                  </a:lnTo>
                  <a:lnTo>
                    <a:pt x="4378" y="3152"/>
                  </a:lnTo>
                  <a:lnTo>
                    <a:pt x="4004" y="3436"/>
                  </a:lnTo>
                  <a:lnTo>
                    <a:pt x="3631" y="3720"/>
                  </a:lnTo>
                  <a:lnTo>
                    <a:pt x="3287" y="4019"/>
                  </a:lnTo>
                  <a:lnTo>
                    <a:pt x="2959" y="4303"/>
                  </a:lnTo>
                  <a:lnTo>
                    <a:pt x="2645" y="4616"/>
                  </a:lnTo>
                  <a:lnTo>
                    <a:pt x="2361" y="4915"/>
                  </a:lnTo>
                  <a:lnTo>
                    <a:pt x="2107" y="5229"/>
                  </a:lnTo>
                  <a:lnTo>
                    <a:pt x="1883" y="5543"/>
                  </a:lnTo>
                  <a:lnTo>
                    <a:pt x="1689" y="5856"/>
                  </a:lnTo>
                  <a:lnTo>
                    <a:pt x="1525" y="6170"/>
                  </a:lnTo>
                  <a:lnTo>
                    <a:pt x="1465" y="6334"/>
                  </a:lnTo>
                  <a:lnTo>
                    <a:pt x="1405" y="6499"/>
                  </a:lnTo>
                  <a:lnTo>
                    <a:pt x="1360" y="6648"/>
                  </a:lnTo>
                  <a:lnTo>
                    <a:pt x="1330" y="6812"/>
                  </a:lnTo>
                  <a:lnTo>
                    <a:pt x="1256" y="7320"/>
                  </a:lnTo>
                  <a:lnTo>
                    <a:pt x="1166" y="8052"/>
                  </a:lnTo>
                  <a:lnTo>
                    <a:pt x="1076" y="8994"/>
                  </a:lnTo>
                  <a:lnTo>
                    <a:pt x="972" y="10099"/>
                  </a:lnTo>
                  <a:lnTo>
                    <a:pt x="867" y="11384"/>
                  </a:lnTo>
                  <a:lnTo>
                    <a:pt x="763" y="12818"/>
                  </a:lnTo>
                  <a:lnTo>
                    <a:pt x="643" y="14372"/>
                  </a:lnTo>
                  <a:lnTo>
                    <a:pt x="538" y="16030"/>
                  </a:lnTo>
                  <a:lnTo>
                    <a:pt x="524" y="16299"/>
                  </a:lnTo>
                  <a:lnTo>
                    <a:pt x="479" y="17091"/>
                  </a:lnTo>
                  <a:lnTo>
                    <a:pt x="449" y="17405"/>
                  </a:lnTo>
                  <a:lnTo>
                    <a:pt x="434" y="17748"/>
                  </a:lnTo>
                  <a:lnTo>
                    <a:pt x="404" y="18181"/>
                  </a:lnTo>
                  <a:lnTo>
                    <a:pt x="389" y="18525"/>
                  </a:lnTo>
                  <a:lnTo>
                    <a:pt x="374" y="18839"/>
                  </a:lnTo>
                  <a:lnTo>
                    <a:pt x="344" y="19571"/>
                  </a:lnTo>
                  <a:lnTo>
                    <a:pt x="329" y="19840"/>
                  </a:lnTo>
                  <a:lnTo>
                    <a:pt x="180" y="22962"/>
                  </a:lnTo>
                  <a:lnTo>
                    <a:pt x="165" y="23575"/>
                  </a:lnTo>
                  <a:lnTo>
                    <a:pt x="75" y="26040"/>
                  </a:lnTo>
                  <a:lnTo>
                    <a:pt x="45" y="27399"/>
                  </a:lnTo>
                  <a:lnTo>
                    <a:pt x="45" y="27489"/>
                  </a:lnTo>
                  <a:lnTo>
                    <a:pt x="45" y="27713"/>
                  </a:lnTo>
                  <a:lnTo>
                    <a:pt x="16" y="28908"/>
                  </a:lnTo>
                  <a:lnTo>
                    <a:pt x="16" y="29864"/>
                  </a:lnTo>
                  <a:lnTo>
                    <a:pt x="1" y="31015"/>
                  </a:lnTo>
                  <a:lnTo>
                    <a:pt x="1" y="31283"/>
                  </a:lnTo>
                  <a:lnTo>
                    <a:pt x="16" y="32553"/>
                  </a:lnTo>
                  <a:lnTo>
                    <a:pt x="31" y="33793"/>
                  </a:lnTo>
                  <a:lnTo>
                    <a:pt x="45" y="34391"/>
                  </a:lnTo>
                  <a:lnTo>
                    <a:pt x="105" y="35974"/>
                  </a:lnTo>
                  <a:lnTo>
                    <a:pt x="150" y="36736"/>
                  </a:lnTo>
                  <a:lnTo>
                    <a:pt x="195" y="37453"/>
                  </a:lnTo>
                  <a:lnTo>
                    <a:pt x="255" y="38126"/>
                  </a:lnTo>
                  <a:lnTo>
                    <a:pt x="314" y="38768"/>
                  </a:lnTo>
                  <a:lnTo>
                    <a:pt x="389" y="39381"/>
                  </a:lnTo>
                  <a:lnTo>
                    <a:pt x="479" y="39933"/>
                  </a:lnTo>
                  <a:lnTo>
                    <a:pt x="568" y="40441"/>
                  </a:lnTo>
                  <a:lnTo>
                    <a:pt x="658" y="40905"/>
                  </a:lnTo>
                  <a:lnTo>
                    <a:pt x="778" y="41323"/>
                  </a:lnTo>
                  <a:lnTo>
                    <a:pt x="897" y="41696"/>
                  </a:lnTo>
                  <a:lnTo>
                    <a:pt x="1017" y="41995"/>
                  </a:lnTo>
                  <a:lnTo>
                    <a:pt x="1091" y="42130"/>
                  </a:lnTo>
                  <a:lnTo>
                    <a:pt x="1166" y="42249"/>
                  </a:lnTo>
                  <a:lnTo>
                    <a:pt x="1241" y="42354"/>
                  </a:lnTo>
                  <a:lnTo>
                    <a:pt x="1315" y="42443"/>
                  </a:lnTo>
                  <a:lnTo>
                    <a:pt x="1390" y="42503"/>
                  </a:lnTo>
                  <a:lnTo>
                    <a:pt x="1480" y="42563"/>
                  </a:lnTo>
                  <a:lnTo>
                    <a:pt x="1614" y="42637"/>
                  </a:lnTo>
                  <a:lnTo>
                    <a:pt x="1764" y="42697"/>
                  </a:lnTo>
                  <a:lnTo>
                    <a:pt x="1943" y="42757"/>
                  </a:lnTo>
                  <a:lnTo>
                    <a:pt x="2122" y="42802"/>
                  </a:lnTo>
                  <a:lnTo>
                    <a:pt x="2316" y="42847"/>
                  </a:lnTo>
                  <a:lnTo>
                    <a:pt x="2525" y="42877"/>
                  </a:lnTo>
                  <a:lnTo>
                    <a:pt x="2989" y="42921"/>
                  </a:lnTo>
                  <a:lnTo>
                    <a:pt x="3482" y="42951"/>
                  </a:lnTo>
                  <a:lnTo>
                    <a:pt x="4019" y="42936"/>
                  </a:lnTo>
                  <a:lnTo>
                    <a:pt x="4587" y="42906"/>
                  </a:lnTo>
                  <a:lnTo>
                    <a:pt x="5185" y="42862"/>
                  </a:lnTo>
                  <a:lnTo>
                    <a:pt x="5827" y="42787"/>
                  </a:lnTo>
                  <a:lnTo>
                    <a:pt x="6484" y="42682"/>
                  </a:lnTo>
                  <a:lnTo>
                    <a:pt x="7157" y="42578"/>
                  </a:lnTo>
                  <a:lnTo>
                    <a:pt x="7844" y="42443"/>
                  </a:lnTo>
                  <a:lnTo>
                    <a:pt x="8561" y="42309"/>
                  </a:lnTo>
                  <a:lnTo>
                    <a:pt x="9263" y="42159"/>
                  </a:lnTo>
                  <a:lnTo>
                    <a:pt x="9995" y="41995"/>
                  </a:lnTo>
                  <a:lnTo>
                    <a:pt x="10712" y="41816"/>
                  </a:lnTo>
                  <a:lnTo>
                    <a:pt x="12147" y="41442"/>
                  </a:lnTo>
                  <a:lnTo>
                    <a:pt x="13536" y="41054"/>
                  </a:lnTo>
                  <a:lnTo>
                    <a:pt x="14851" y="40665"/>
                  </a:lnTo>
                  <a:lnTo>
                    <a:pt x="16061" y="40277"/>
                  </a:lnTo>
                  <a:lnTo>
                    <a:pt x="17136" y="39918"/>
                  </a:lnTo>
                  <a:lnTo>
                    <a:pt x="18048" y="39575"/>
                  </a:lnTo>
                  <a:lnTo>
                    <a:pt x="18765" y="39291"/>
                  </a:lnTo>
                  <a:lnTo>
                    <a:pt x="19034" y="39172"/>
                  </a:lnTo>
                  <a:lnTo>
                    <a:pt x="19258" y="39067"/>
                  </a:lnTo>
                  <a:lnTo>
                    <a:pt x="19452" y="38947"/>
                  </a:lnTo>
                  <a:lnTo>
                    <a:pt x="19631" y="38828"/>
                  </a:lnTo>
                  <a:lnTo>
                    <a:pt x="19751" y="38693"/>
                  </a:lnTo>
                  <a:lnTo>
                    <a:pt x="19811" y="38619"/>
                  </a:lnTo>
                  <a:lnTo>
                    <a:pt x="19855" y="38544"/>
                  </a:lnTo>
                  <a:lnTo>
                    <a:pt x="19885" y="38454"/>
                  </a:lnTo>
                  <a:lnTo>
                    <a:pt x="19915" y="38365"/>
                  </a:lnTo>
                  <a:lnTo>
                    <a:pt x="19960" y="38156"/>
                  </a:lnTo>
                  <a:lnTo>
                    <a:pt x="19975" y="37902"/>
                  </a:lnTo>
                  <a:lnTo>
                    <a:pt x="19960" y="37618"/>
                  </a:lnTo>
                  <a:lnTo>
                    <a:pt x="19930" y="37274"/>
                  </a:lnTo>
                  <a:lnTo>
                    <a:pt x="19885" y="36871"/>
                  </a:lnTo>
                  <a:lnTo>
                    <a:pt x="19766" y="35855"/>
                  </a:lnTo>
                  <a:lnTo>
                    <a:pt x="19601" y="34540"/>
                  </a:lnTo>
                  <a:lnTo>
                    <a:pt x="19512" y="33748"/>
                  </a:lnTo>
                  <a:lnTo>
                    <a:pt x="19407" y="32852"/>
                  </a:lnTo>
                  <a:lnTo>
                    <a:pt x="19318" y="31776"/>
                  </a:lnTo>
                  <a:lnTo>
                    <a:pt x="19273" y="31388"/>
                  </a:lnTo>
                  <a:lnTo>
                    <a:pt x="19258" y="31239"/>
                  </a:lnTo>
                  <a:lnTo>
                    <a:pt x="19198" y="30581"/>
                  </a:lnTo>
                  <a:lnTo>
                    <a:pt x="19183" y="30312"/>
                  </a:lnTo>
                  <a:lnTo>
                    <a:pt x="19123" y="29700"/>
                  </a:lnTo>
                  <a:lnTo>
                    <a:pt x="19093" y="29371"/>
                  </a:lnTo>
                  <a:lnTo>
                    <a:pt x="19004" y="28101"/>
                  </a:lnTo>
                  <a:lnTo>
                    <a:pt x="18974" y="27773"/>
                  </a:lnTo>
                  <a:lnTo>
                    <a:pt x="18959" y="27459"/>
                  </a:lnTo>
                  <a:lnTo>
                    <a:pt x="18944" y="27130"/>
                  </a:lnTo>
                  <a:lnTo>
                    <a:pt x="18929" y="27100"/>
                  </a:lnTo>
                  <a:lnTo>
                    <a:pt x="18914" y="26548"/>
                  </a:lnTo>
                  <a:lnTo>
                    <a:pt x="18884" y="25636"/>
                  </a:lnTo>
                  <a:lnTo>
                    <a:pt x="18869" y="24785"/>
                  </a:lnTo>
                  <a:lnTo>
                    <a:pt x="18884" y="24262"/>
                  </a:lnTo>
                  <a:lnTo>
                    <a:pt x="18884" y="24098"/>
                  </a:lnTo>
                  <a:lnTo>
                    <a:pt x="18899" y="23231"/>
                  </a:lnTo>
                  <a:lnTo>
                    <a:pt x="18884" y="22275"/>
                  </a:lnTo>
                  <a:lnTo>
                    <a:pt x="18869" y="21886"/>
                  </a:lnTo>
                  <a:lnTo>
                    <a:pt x="18854" y="21513"/>
                  </a:lnTo>
                  <a:lnTo>
                    <a:pt x="18854" y="21095"/>
                  </a:lnTo>
                  <a:lnTo>
                    <a:pt x="18795" y="19646"/>
                  </a:lnTo>
                  <a:lnTo>
                    <a:pt x="18780" y="19317"/>
                  </a:lnTo>
                  <a:lnTo>
                    <a:pt x="18750" y="18450"/>
                  </a:lnTo>
                  <a:lnTo>
                    <a:pt x="18735" y="18137"/>
                  </a:lnTo>
                  <a:lnTo>
                    <a:pt x="18690" y="17061"/>
                  </a:lnTo>
                  <a:lnTo>
                    <a:pt x="18675" y="16717"/>
                  </a:lnTo>
                  <a:lnTo>
                    <a:pt x="18660" y="16404"/>
                  </a:lnTo>
                  <a:lnTo>
                    <a:pt x="18660" y="16060"/>
                  </a:lnTo>
                  <a:lnTo>
                    <a:pt x="18645" y="16030"/>
                  </a:lnTo>
                  <a:lnTo>
                    <a:pt x="18630" y="15343"/>
                  </a:lnTo>
                  <a:lnTo>
                    <a:pt x="18615" y="14357"/>
                  </a:lnTo>
                  <a:lnTo>
                    <a:pt x="18600" y="13356"/>
                  </a:lnTo>
                  <a:lnTo>
                    <a:pt x="18600" y="12669"/>
                  </a:lnTo>
                  <a:lnTo>
                    <a:pt x="18615" y="11653"/>
                  </a:lnTo>
                  <a:lnTo>
                    <a:pt x="18645" y="10652"/>
                  </a:lnTo>
                  <a:lnTo>
                    <a:pt x="18705" y="9681"/>
                  </a:lnTo>
                  <a:lnTo>
                    <a:pt x="18780" y="8755"/>
                  </a:lnTo>
                  <a:lnTo>
                    <a:pt x="18810" y="8441"/>
                  </a:lnTo>
                  <a:lnTo>
                    <a:pt x="18825" y="8127"/>
                  </a:lnTo>
                  <a:lnTo>
                    <a:pt x="18825" y="7813"/>
                  </a:lnTo>
                  <a:lnTo>
                    <a:pt x="18810" y="7515"/>
                  </a:lnTo>
                  <a:lnTo>
                    <a:pt x="18780" y="7201"/>
                  </a:lnTo>
                  <a:lnTo>
                    <a:pt x="18735" y="6902"/>
                  </a:lnTo>
                  <a:lnTo>
                    <a:pt x="18690" y="6603"/>
                  </a:lnTo>
                  <a:lnTo>
                    <a:pt x="18615" y="6305"/>
                  </a:lnTo>
                  <a:lnTo>
                    <a:pt x="18541" y="6021"/>
                  </a:lnTo>
                  <a:lnTo>
                    <a:pt x="18451" y="5722"/>
                  </a:lnTo>
                  <a:lnTo>
                    <a:pt x="18347" y="5453"/>
                  </a:lnTo>
                  <a:lnTo>
                    <a:pt x="18242" y="5169"/>
                  </a:lnTo>
                  <a:lnTo>
                    <a:pt x="18107" y="4900"/>
                  </a:lnTo>
                  <a:lnTo>
                    <a:pt x="17973" y="4631"/>
                  </a:lnTo>
                  <a:lnTo>
                    <a:pt x="17824" y="4377"/>
                  </a:lnTo>
                  <a:lnTo>
                    <a:pt x="17674" y="4123"/>
                  </a:lnTo>
                  <a:lnTo>
                    <a:pt x="17510" y="3869"/>
                  </a:lnTo>
                  <a:lnTo>
                    <a:pt x="17331" y="3630"/>
                  </a:lnTo>
                  <a:lnTo>
                    <a:pt x="17136" y="3406"/>
                  </a:lnTo>
                  <a:lnTo>
                    <a:pt x="16942" y="3167"/>
                  </a:lnTo>
                  <a:lnTo>
                    <a:pt x="16733" y="2958"/>
                  </a:lnTo>
                  <a:lnTo>
                    <a:pt x="16509" y="2749"/>
                  </a:lnTo>
                  <a:lnTo>
                    <a:pt x="16285" y="2555"/>
                  </a:lnTo>
                  <a:lnTo>
                    <a:pt x="16061" y="2361"/>
                  </a:lnTo>
                  <a:lnTo>
                    <a:pt x="15807" y="2181"/>
                  </a:lnTo>
                  <a:lnTo>
                    <a:pt x="15553" y="2017"/>
                  </a:lnTo>
                  <a:lnTo>
                    <a:pt x="15299" y="1853"/>
                  </a:lnTo>
                  <a:lnTo>
                    <a:pt x="15030" y="1703"/>
                  </a:lnTo>
                  <a:lnTo>
                    <a:pt x="14761" y="1569"/>
                  </a:lnTo>
                  <a:lnTo>
                    <a:pt x="14477" y="1434"/>
                  </a:lnTo>
                  <a:lnTo>
                    <a:pt x="14178" y="1315"/>
                  </a:lnTo>
                  <a:lnTo>
                    <a:pt x="13880" y="1210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" name="Google Shape;1487;p32">
              <a:extLst>
                <a:ext uri="{FF2B5EF4-FFF2-40B4-BE49-F238E27FC236}">
                  <a16:creationId xmlns:a16="http://schemas.microsoft.com/office/drawing/2014/main" id="{36F187B2-1203-A794-A441-683A6D0C0ED1}"/>
                </a:ext>
              </a:extLst>
            </p:cNvPr>
            <p:cNvSpPr/>
            <p:nvPr/>
          </p:nvSpPr>
          <p:spPr>
            <a:xfrm>
              <a:off x="-1507812" y="2639837"/>
              <a:ext cx="362547" cy="154168"/>
            </a:xfrm>
            <a:custGeom>
              <a:avLst/>
              <a:gdLst/>
              <a:ahLst/>
              <a:cxnLst/>
              <a:rect l="l" t="t" r="r" b="b"/>
              <a:pathLst>
                <a:path w="12894" h="5483" extrusionOk="0">
                  <a:moveTo>
                    <a:pt x="4766" y="0"/>
                  </a:moveTo>
                  <a:lnTo>
                    <a:pt x="4258" y="15"/>
                  </a:lnTo>
                  <a:lnTo>
                    <a:pt x="3765" y="60"/>
                  </a:lnTo>
                  <a:lnTo>
                    <a:pt x="3287" y="135"/>
                  </a:lnTo>
                  <a:lnTo>
                    <a:pt x="3063" y="194"/>
                  </a:lnTo>
                  <a:lnTo>
                    <a:pt x="2839" y="254"/>
                  </a:lnTo>
                  <a:lnTo>
                    <a:pt x="2615" y="314"/>
                  </a:lnTo>
                  <a:lnTo>
                    <a:pt x="2405" y="404"/>
                  </a:lnTo>
                  <a:lnTo>
                    <a:pt x="2196" y="478"/>
                  </a:lnTo>
                  <a:lnTo>
                    <a:pt x="1987" y="583"/>
                  </a:lnTo>
                  <a:lnTo>
                    <a:pt x="1808" y="687"/>
                  </a:lnTo>
                  <a:lnTo>
                    <a:pt x="1614" y="807"/>
                  </a:lnTo>
                  <a:lnTo>
                    <a:pt x="1449" y="941"/>
                  </a:lnTo>
                  <a:lnTo>
                    <a:pt x="1285" y="1076"/>
                  </a:lnTo>
                  <a:lnTo>
                    <a:pt x="1136" y="1225"/>
                  </a:lnTo>
                  <a:lnTo>
                    <a:pt x="1001" y="1390"/>
                  </a:lnTo>
                  <a:lnTo>
                    <a:pt x="867" y="1569"/>
                  </a:lnTo>
                  <a:lnTo>
                    <a:pt x="747" y="1733"/>
                  </a:lnTo>
                  <a:lnTo>
                    <a:pt x="643" y="1912"/>
                  </a:lnTo>
                  <a:lnTo>
                    <a:pt x="538" y="2092"/>
                  </a:lnTo>
                  <a:lnTo>
                    <a:pt x="374" y="2435"/>
                  </a:lnTo>
                  <a:lnTo>
                    <a:pt x="254" y="2794"/>
                  </a:lnTo>
                  <a:lnTo>
                    <a:pt x="150" y="3137"/>
                  </a:lnTo>
                  <a:lnTo>
                    <a:pt x="75" y="3481"/>
                  </a:lnTo>
                  <a:lnTo>
                    <a:pt x="30" y="3810"/>
                  </a:lnTo>
                  <a:lnTo>
                    <a:pt x="0" y="4109"/>
                  </a:lnTo>
                  <a:lnTo>
                    <a:pt x="0" y="4407"/>
                  </a:lnTo>
                  <a:lnTo>
                    <a:pt x="0" y="4661"/>
                  </a:lnTo>
                  <a:lnTo>
                    <a:pt x="15" y="4900"/>
                  </a:lnTo>
                  <a:lnTo>
                    <a:pt x="30" y="5095"/>
                  </a:lnTo>
                  <a:lnTo>
                    <a:pt x="75" y="5378"/>
                  </a:lnTo>
                  <a:lnTo>
                    <a:pt x="90" y="5483"/>
                  </a:lnTo>
                  <a:lnTo>
                    <a:pt x="10323" y="4168"/>
                  </a:lnTo>
                  <a:lnTo>
                    <a:pt x="10383" y="4168"/>
                  </a:lnTo>
                  <a:lnTo>
                    <a:pt x="10548" y="4138"/>
                  </a:lnTo>
                  <a:lnTo>
                    <a:pt x="10667" y="4109"/>
                  </a:lnTo>
                  <a:lnTo>
                    <a:pt x="10802" y="4079"/>
                  </a:lnTo>
                  <a:lnTo>
                    <a:pt x="10951" y="4004"/>
                  </a:lnTo>
                  <a:lnTo>
                    <a:pt x="11115" y="3929"/>
                  </a:lnTo>
                  <a:lnTo>
                    <a:pt x="11295" y="3810"/>
                  </a:lnTo>
                  <a:lnTo>
                    <a:pt x="11474" y="3675"/>
                  </a:lnTo>
                  <a:lnTo>
                    <a:pt x="11668" y="3496"/>
                  </a:lnTo>
                  <a:lnTo>
                    <a:pt x="11862" y="3287"/>
                  </a:lnTo>
                  <a:lnTo>
                    <a:pt x="12071" y="3033"/>
                  </a:lnTo>
                  <a:lnTo>
                    <a:pt x="12266" y="2734"/>
                  </a:lnTo>
                  <a:lnTo>
                    <a:pt x="12460" y="2376"/>
                  </a:lnTo>
                  <a:lnTo>
                    <a:pt x="12654" y="1987"/>
                  </a:lnTo>
                  <a:lnTo>
                    <a:pt x="12744" y="1748"/>
                  </a:lnTo>
                  <a:lnTo>
                    <a:pt x="12818" y="1524"/>
                  </a:lnTo>
                  <a:lnTo>
                    <a:pt x="12863" y="1330"/>
                  </a:lnTo>
                  <a:lnTo>
                    <a:pt x="12893" y="1165"/>
                  </a:lnTo>
                  <a:lnTo>
                    <a:pt x="12893" y="1016"/>
                  </a:lnTo>
                  <a:lnTo>
                    <a:pt x="12878" y="897"/>
                  </a:lnTo>
                  <a:lnTo>
                    <a:pt x="12833" y="777"/>
                  </a:lnTo>
                  <a:lnTo>
                    <a:pt x="12774" y="687"/>
                  </a:lnTo>
                  <a:lnTo>
                    <a:pt x="12699" y="613"/>
                  </a:lnTo>
                  <a:lnTo>
                    <a:pt x="12594" y="553"/>
                  </a:lnTo>
                  <a:lnTo>
                    <a:pt x="12490" y="493"/>
                  </a:lnTo>
                  <a:lnTo>
                    <a:pt x="12355" y="463"/>
                  </a:lnTo>
                  <a:lnTo>
                    <a:pt x="12221" y="433"/>
                  </a:lnTo>
                  <a:lnTo>
                    <a:pt x="12056" y="418"/>
                  </a:lnTo>
                  <a:lnTo>
                    <a:pt x="11713" y="418"/>
                  </a:lnTo>
                  <a:lnTo>
                    <a:pt x="11324" y="433"/>
                  </a:lnTo>
                  <a:lnTo>
                    <a:pt x="10906" y="463"/>
                  </a:lnTo>
                  <a:lnTo>
                    <a:pt x="10473" y="508"/>
                  </a:lnTo>
                  <a:lnTo>
                    <a:pt x="10010" y="538"/>
                  </a:lnTo>
                  <a:lnTo>
                    <a:pt x="9547" y="553"/>
                  </a:lnTo>
                  <a:lnTo>
                    <a:pt x="9069" y="553"/>
                  </a:lnTo>
                  <a:lnTo>
                    <a:pt x="8844" y="538"/>
                  </a:lnTo>
                  <a:lnTo>
                    <a:pt x="8620" y="508"/>
                  </a:lnTo>
                  <a:lnTo>
                    <a:pt x="8396" y="478"/>
                  </a:lnTo>
                  <a:lnTo>
                    <a:pt x="8172" y="433"/>
                  </a:lnTo>
                  <a:lnTo>
                    <a:pt x="7739" y="329"/>
                  </a:lnTo>
                  <a:lnTo>
                    <a:pt x="7261" y="224"/>
                  </a:lnTo>
                  <a:lnTo>
                    <a:pt x="6783" y="150"/>
                  </a:lnTo>
                  <a:lnTo>
                    <a:pt x="6290" y="75"/>
                  </a:lnTo>
                  <a:lnTo>
                    <a:pt x="5782" y="30"/>
                  </a:lnTo>
                  <a:lnTo>
                    <a:pt x="5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1488;p32">
              <a:extLst>
                <a:ext uri="{FF2B5EF4-FFF2-40B4-BE49-F238E27FC236}">
                  <a16:creationId xmlns:a16="http://schemas.microsoft.com/office/drawing/2014/main" id="{69719561-02A9-5D26-7FD4-1C418B5AC756}"/>
                </a:ext>
              </a:extLst>
            </p:cNvPr>
            <p:cNvSpPr/>
            <p:nvPr/>
          </p:nvSpPr>
          <p:spPr>
            <a:xfrm>
              <a:off x="-1527157" y="2833060"/>
              <a:ext cx="200843" cy="225587"/>
            </a:xfrm>
            <a:custGeom>
              <a:avLst/>
              <a:gdLst/>
              <a:ahLst/>
              <a:cxnLst/>
              <a:rect l="l" t="t" r="r" b="b"/>
              <a:pathLst>
                <a:path w="7143" h="8023" extrusionOk="0">
                  <a:moveTo>
                    <a:pt x="2810" y="0"/>
                  </a:moveTo>
                  <a:lnTo>
                    <a:pt x="2720" y="359"/>
                  </a:lnTo>
                  <a:lnTo>
                    <a:pt x="2600" y="702"/>
                  </a:lnTo>
                  <a:lnTo>
                    <a:pt x="2466" y="1046"/>
                  </a:lnTo>
                  <a:lnTo>
                    <a:pt x="2302" y="1375"/>
                  </a:lnTo>
                  <a:lnTo>
                    <a:pt x="2137" y="1703"/>
                  </a:lnTo>
                  <a:lnTo>
                    <a:pt x="1943" y="2017"/>
                  </a:lnTo>
                  <a:lnTo>
                    <a:pt x="1749" y="2316"/>
                  </a:lnTo>
                  <a:lnTo>
                    <a:pt x="1555" y="2615"/>
                  </a:lnTo>
                  <a:lnTo>
                    <a:pt x="1346" y="2899"/>
                  </a:lnTo>
                  <a:lnTo>
                    <a:pt x="1136" y="3168"/>
                  </a:lnTo>
                  <a:lnTo>
                    <a:pt x="718" y="3646"/>
                  </a:lnTo>
                  <a:lnTo>
                    <a:pt x="330" y="4049"/>
                  </a:lnTo>
                  <a:lnTo>
                    <a:pt x="1" y="4393"/>
                  </a:lnTo>
                  <a:lnTo>
                    <a:pt x="240" y="4691"/>
                  </a:lnTo>
                  <a:lnTo>
                    <a:pt x="494" y="5020"/>
                  </a:lnTo>
                  <a:lnTo>
                    <a:pt x="808" y="5394"/>
                  </a:lnTo>
                  <a:lnTo>
                    <a:pt x="1106" y="5722"/>
                  </a:lnTo>
                  <a:lnTo>
                    <a:pt x="1450" y="6066"/>
                  </a:lnTo>
                  <a:lnTo>
                    <a:pt x="1853" y="6469"/>
                  </a:lnTo>
                  <a:lnTo>
                    <a:pt x="2317" y="6917"/>
                  </a:lnTo>
                  <a:lnTo>
                    <a:pt x="2810" y="7351"/>
                  </a:lnTo>
                  <a:lnTo>
                    <a:pt x="3273" y="7724"/>
                  </a:lnTo>
                  <a:lnTo>
                    <a:pt x="3482" y="7888"/>
                  </a:lnTo>
                  <a:lnTo>
                    <a:pt x="3676" y="8023"/>
                  </a:lnTo>
                  <a:lnTo>
                    <a:pt x="4124" y="7620"/>
                  </a:lnTo>
                  <a:lnTo>
                    <a:pt x="4543" y="7201"/>
                  </a:lnTo>
                  <a:lnTo>
                    <a:pt x="4961" y="6783"/>
                  </a:lnTo>
                  <a:lnTo>
                    <a:pt x="5349" y="6350"/>
                  </a:lnTo>
                  <a:lnTo>
                    <a:pt x="5648" y="6006"/>
                  </a:lnTo>
                  <a:lnTo>
                    <a:pt x="5962" y="5647"/>
                  </a:lnTo>
                  <a:lnTo>
                    <a:pt x="6350" y="5184"/>
                  </a:lnTo>
                  <a:lnTo>
                    <a:pt x="6664" y="4781"/>
                  </a:lnTo>
                  <a:lnTo>
                    <a:pt x="6679" y="4766"/>
                  </a:lnTo>
                  <a:lnTo>
                    <a:pt x="6724" y="4706"/>
                  </a:lnTo>
                  <a:lnTo>
                    <a:pt x="7142" y="4154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1489;p32">
              <a:extLst>
                <a:ext uri="{FF2B5EF4-FFF2-40B4-BE49-F238E27FC236}">
                  <a16:creationId xmlns:a16="http://schemas.microsoft.com/office/drawing/2014/main" id="{5CCF4AEC-C8FE-1E81-E44A-031E1A658CCF}"/>
                </a:ext>
              </a:extLst>
            </p:cNvPr>
            <p:cNvSpPr/>
            <p:nvPr/>
          </p:nvSpPr>
          <p:spPr>
            <a:xfrm>
              <a:off x="-1383054" y="2933018"/>
              <a:ext cx="44960" cy="78588"/>
            </a:xfrm>
            <a:custGeom>
              <a:avLst/>
              <a:gdLst/>
              <a:ahLst/>
              <a:cxnLst/>
              <a:rect l="l" t="t" r="r" b="b"/>
              <a:pathLst>
                <a:path w="1599" h="2795" extrusionOk="0">
                  <a:moveTo>
                    <a:pt x="30" y="1"/>
                  </a:moveTo>
                  <a:lnTo>
                    <a:pt x="15" y="300"/>
                  </a:lnTo>
                  <a:lnTo>
                    <a:pt x="0" y="613"/>
                  </a:lnTo>
                  <a:lnTo>
                    <a:pt x="0" y="1002"/>
                  </a:lnTo>
                  <a:lnTo>
                    <a:pt x="15" y="1435"/>
                  </a:lnTo>
                  <a:lnTo>
                    <a:pt x="45" y="1898"/>
                  </a:lnTo>
                  <a:lnTo>
                    <a:pt x="75" y="2122"/>
                  </a:lnTo>
                  <a:lnTo>
                    <a:pt x="120" y="2361"/>
                  </a:lnTo>
                  <a:lnTo>
                    <a:pt x="165" y="2585"/>
                  </a:lnTo>
                  <a:lnTo>
                    <a:pt x="224" y="2795"/>
                  </a:lnTo>
                  <a:lnTo>
                    <a:pt x="523" y="2451"/>
                  </a:lnTo>
                  <a:lnTo>
                    <a:pt x="837" y="2092"/>
                  </a:lnTo>
                  <a:lnTo>
                    <a:pt x="1225" y="1629"/>
                  </a:lnTo>
                  <a:lnTo>
                    <a:pt x="1539" y="1226"/>
                  </a:lnTo>
                  <a:lnTo>
                    <a:pt x="1554" y="1211"/>
                  </a:lnTo>
                  <a:lnTo>
                    <a:pt x="1599" y="1151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1490;p32">
              <a:extLst>
                <a:ext uri="{FF2B5EF4-FFF2-40B4-BE49-F238E27FC236}">
                  <a16:creationId xmlns:a16="http://schemas.microsoft.com/office/drawing/2014/main" id="{1D632D22-29A3-6EE2-73E1-E0D43D20757B}"/>
                </a:ext>
              </a:extLst>
            </p:cNvPr>
            <p:cNvSpPr/>
            <p:nvPr/>
          </p:nvSpPr>
          <p:spPr>
            <a:xfrm>
              <a:off x="-1506575" y="2672172"/>
              <a:ext cx="314663" cy="342387"/>
            </a:xfrm>
            <a:custGeom>
              <a:avLst/>
              <a:gdLst/>
              <a:ahLst/>
              <a:cxnLst/>
              <a:rect l="l" t="t" r="r" b="b"/>
              <a:pathLst>
                <a:path w="11191" h="12177" extrusionOk="0">
                  <a:moveTo>
                    <a:pt x="3437" y="1"/>
                  </a:moveTo>
                  <a:lnTo>
                    <a:pt x="3228" y="15"/>
                  </a:lnTo>
                  <a:lnTo>
                    <a:pt x="3004" y="45"/>
                  </a:lnTo>
                  <a:lnTo>
                    <a:pt x="2780" y="105"/>
                  </a:lnTo>
                  <a:lnTo>
                    <a:pt x="2571" y="165"/>
                  </a:lnTo>
                  <a:lnTo>
                    <a:pt x="2361" y="240"/>
                  </a:lnTo>
                  <a:lnTo>
                    <a:pt x="2167" y="329"/>
                  </a:lnTo>
                  <a:lnTo>
                    <a:pt x="1958" y="434"/>
                  </a:lnTo>
                  <a:lnTo>
                    <a:pt x="1764" y="553"/>
                  </a:lnTo>
                  <a:lnTo>
                    <a:pt x="1585" y="688"/>
                  </a:lnTo>
                  <a:lnTo>
                    <a:pt x="1405" y="837"/>
                  </a:lnTo>
                  <a:lnTo>
                    <a:pt x="1226" y="987"/>
                  </a:lnTo>
                  <a:lnTo>
                    <a:pt x="1062" y="1151"/>
                  </a:lnTo>
                  <a:lnTo>
                    <a:pt x="912" y="1330"/>
                  </a:lnTo>
                  <a:lnTo>
                    <a:pt x="763" y="1509"/>
                  </a:lnTo>
                  <a:lnTo>
                    <a:pt x="628" y="1704"/>
                  </a:lnTo>
                  <a:lnTo>
                    <a:pt x="509" y="1898"/>
                  </a:lnTo>
                  <a:lnTo>
                    <a:pt x="404" y="2107"/>
                  </a:lnTo>
                  <a:lnTo>
                    <a:pt x="300" y="2316"/>
                  </a:lnTo>
                  <a:lnTo>
                    <a:pt x="210" y="2540"/>
                  </a:lnTo>
                  <a:lnTo>
                    <a:pt x="135" y="2764"/>
                  </a:lnTo>
                  <a:lnTo>
                    <a:pt x="76" y="2988"/>
                  </a:lnTo>
                  <a:lnTo>
                    <a:pt x="31" y="3213"/>
                  </a:lnTo>
                  <a:lnTo>
                    <a:pt x="16" y="3452"/>
                  </a:lnTo>
                  <a:lnTo>
                    <a:pt x="1" y="3691"/>
                  </a:lnTo>
                  <a:lnTo>
                    <a:pt x="1" y="3915"/>
                  </a:lnTo>
                  <a:lnTo>
                    <a:pt x="16" y="4154"/>
                  </a:lnTo>
                  <a:lnTo>
                    <a:pt x="61" y="4393"/>
                  </a:lnTo>
                  <a:lnTo>
                    <a:pt x="121" y="4632"/>
                  </a:lnTo>
                  <a:lnTo>
                    <a:pt x="195" y="4856"/>
                  </a:lnTo>
                  <a:lnTo>
                    <a:pt x="300" y="5095"/>
                  </a:lnTo>
                  <a:lnTo>
                    <a:pt x="404" y="5319"/>
                  </a:lnTo>
                  <a:lnTo>
                    <a:pt x="554" y="5543"/>
                  </a:lnTo>
                  <a:lnTo>
                    <a:pt x="867" y="5991"/>
                  </a:lnTo>
                  <a:lnTo>
                    <a:pt x="1256" y="6469"/>
                  </a:lnTo>
                  <a:lnTo>
                    <a:pt x="1689" y="6962"/>
                  </a:lnTo>
                  <a:lnTo>
                    <a:pt x="2167" y="7470"/>
                  </a:lnTo>
                  <a:lnTo>
                    <a:pt x="2556" y="7874"/>
                  </a:lnTo>
                  <a:lnTo>
                    <a:pt x="2959" y="8262"/>
                  </a:lnTo>
                  <a:lnTo>
                    <a:pt x="3362" y="8665"/>
                  </a:lnTo>
                  <a:lnTo>
                    <a:pt x="3796" y="9054"/>
                  </a:lnTo>
                  <a:lnTo>
                    <a:pt x="4632" y="9801"/>
                  </a:lnTo>
                  <a:lnTo>
                    <a:pt x="5469" y="10488"/>
                  </a:lnTo>
                  <a:lnTo>
                    <a:pt x="6231" y="11086"/>
                  </a:lnTo>
                  <a:lnTo>
                    <a:pt x="6589" y="11340"/>
                  </a:lnTo>
                  <a:lnTo>
                    <a:pt x="6918" y="11579"/>
                  </a:lnTo>
                  <a:lnTo>
                    <a:pt x="7217" y="11773"/>
                  </a:lnTo>
                  <a:lnTo>
                    <a:pt x="7486" y="11922"/>
                  </a:lnTo>
                  <a:lnTo>
                    <a:pt x="7710" y="12042"/>
                  </a:lnTo>
                  <a:lnTo>
                    <a:pt x="7904" y="12116"/>
                  </a:lnTo>
                  <a:lnTo>
                    <a:pt x="8024" y="12146"/>
                  </a:lnTo>
                  <a:lnTo>
                    <a:pt x="8143" y="12176"/>
                  </a:lnTo>
                  <a:lnTo>
                    <a:pt x="8367" y="12176"/>
                  </a:lnTo>
                  <a:lnTo>
                    <a:pt x="8472" y="12146"/>
                  </a:lnTo>
                  <a:lnTo>
                    <a:pt x="8576" y="12116"/>
                  </a:lnTo>
                  <a:lnTo>
                    <a:pt x="8681" y="12072"/>
                  </a:lnTo>
                  <a:lnTo>
                    <a:pt x="8785" y="11997"/>
                  </a:lnTo>
                  <a:lnTo>
                    <a:pt x="8890" y="11922"/>
                  </a:lnTo>
                  <a:lnTo>
                    <a:pt x="8980" y="11833"/>
                  </a:lnTo>
                  <a:lnTo>
                    <a:pt x="9084" y="11713"/>
                  </a:lnTo>
                  <a:lnTo>
                    <a:pt x="9174" y="11594"/>
                  </a:lnTo>
                  <a:lnTo>
                    <a:pt x="9264" y="11444"/>
                  </a:lnTo>
                  <a:lnTo>
                    <a:pt x="9353" y="11280"/>
                  </a:lnTo>
                  <a:lnTo>
                    <a:pt x="9443" y="11101"/>
                  </a:lnTo>
                  <a:lnTo>
                    <a:pt x="9532" y="10906"/>
                  </a:lnTo>
                  <a:lnTo>
                    <a:pt x="9727" y="10369"/>
                  </a:lnTo>
                  <a:lnTo>
                    <a:pt x="10100" y="9218"/>
                  </a:lnTo>
                  <a:lnTo>
                    <a:pt x="10205" y="8800"/>
                  </a:lnTo>
                  <a:lnTo>
                    <a:pt x="10518" y="8800"/>
                  </a:lnTo>
                  <a:lnTo>
                    <a:pt x="10683" y="8785"/>
                  </a:lnTo>
                  <a:lnTo>
                    <a:pt x="10847" y="8755"/>
                  </a:lnTo>
                  <a:lnTo>
                    <a:pt x="10997" y="8725"/>
                  </a:lnTo>
                  <a:lnTo>
                    <a:pt x="11116" y="8680"/>
                  </a:lnTo>
                  <a:lnTo>
                    <a:pt x="11161" y="8665"/>
                  </a:lnTo>
                  <a:lnTo>
                    <a:pt x="11176" y="8636"/>
                  </a:lnTo>
                  <a:lnTo>
                    <a:pt x="11191" y="8591"/>
                  </a:lnTo>
                  <a:lnTo>
                    <a:pt x="11191" y="8561"/>
                  </a:lnTo>
                  <a:lnTo>
                    <a:pt x="10608" y="6888"/>
                  </a:lnTo>
                  <a:lnTo>
                    <a:pt x="10698" y="6215"/>
                  </a:lnTo>
                  <a:lnTo>
                    <a:pt x="10743" y="5558"/>
                  </a:lnTo>
                  <a:lnTo>
                    <a:pt x="10758" y="5229"/>
                  </a:lnTo>
                  <a:lnTo>
                    <a:pt x="10772" y="4916"/>
                  </a:lnTo>
                  <a:lnTo>
                    <a:pt x="10772" y="4617"/>
                  </a:lnTo>
                  <a:lnTo>
                    <a:pt x="10758" y="4318"/>
                  </a:lnTo>
                  <a:lnTo>
                    <a:pt x="10743" y="4124"/>
                  </a:lnTo>
                  <a:lnTo>
                    <a:pt x="10698" y="3915"/>
                  </a:lnTo>
                  <a:lnTo>
                    <a:pt x="10653" y="3735"/>
                  </a:lnTo>
                  <a:lnTo>
                    <a:pt x="10578" y="3541"/>
                  </a:lnTo>
                  <a:lnTo>
                    <a:pt x="10489" y="3362"/>
                  </a:lnTo>
                  <a:lnTo>
                    <a:pt x="10384" y="3168"/>
                  </a:lnTo>
                  <a:lnTo>
                    <a:pt x="10279" y="3003"/>
                  </a:lnTo>
                  <a:lnTo>
                    <a:pt x="10145" y="2839"/>
                  </a:lnTo>
                  <a:lnTo>
                    <a:pt x="9996" y="2690"/>
                  </a:lnTo>
                  <a:lnTo>
                    <a:pt x="9846" y="2555"/>
                  </a:lnTo>
                  <a:lnTo>
                    <a:pt x="9667" y="2421"/>
                  </a:lnTo>
                  <a:lnTo>
                    <a:pt x="9488" y="2316"/>
                  </a:lnTo>
                  <a:lnTo>
                    <a:pt x="8860" y="1958"/>
                  </a:lnTo>
                  <a:lnTo>
                    <a:pt x="8143" y="1584"/>
                  </a:lnTo>
                  <a:lnTo>
                    <a:pt x="7351" y="1196"/>
                  </a:lnTo>
                  <a:lnTo>
                    <a:pt x="6948" y="1001"/>
                  </a:lnTo>
                  <a:lnTo>
                    <a:pt x="6530" y="822"/>
                  </a:lnTo>
                  <a:lnTo>
                    <a:pt x="6111" y="658"/>
                  </a:lnTo>
                  <a:lnTo>
                    <a:pt x="5693" y="494"/>
                  </a:lnTo>
                  <a:lnTo>
                    <a:pt x="5290" y="359"/>
                  </a:lnTo>
                  <a:lnTo>
                    <a:pt x="4886" y="240"/>
                  </a:lnTo>
                  <a:lnTo>
                    <a:pt x="4498" y="135"/>
                  </a:lnTo>
                  <a:lnTo>
                    <a:pt x="4124" y="60"/>
                  </a:lnTo>
                  <a:lnTo>
                    <a:pt x="3766" y="15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1491;p32">
              <a:extLst>
                <a:ext uri="{FF2B5EF4-FFF2-40B4-BE49-F238E27FC236}">
                  <a16:creationId xmlns:a16="http://schemas.microsoft.com/office/drawing/2014/main" id="{1BBABE76-60AD-0616-5A9A-F6BF3F68D447}"/>
                </a:ext>
              </a:extLst>
            </p:cNvPr>
            <p:cNvSpPr/>
            <p:nvPr/>
          </p:nvSpPr>
          <p:spPr>
            <a:xfrm>
              <a:off x="-1271737" y="2927142"/>
              <a:ext cx="31098" cy="27752"/>
            </a:xfrm>
            <a:custGeom>
              <a:avLst/>
              <a:gdLst/>
              <a:ahLst/>
              <a:cxnLst/>
              <a:rect l="l" t="t" r="r" b="b"/>
              <a:pathLst>
                <a:path w="1106" h="987" extrusionOk="0">
                  <a:moveTo>
                    <a:pt x="90" y="1"/>
                  </a:moveTo>
                  <a:lnTo>
                    <a:pt x="45" y="31"/>
                  </a:lnTo>
                  <a:lnTo>
                    <a:pt x="15" y="61"/>
                  </a:lnTo>
                  <a:lnTo>
                    <a:pt x="0" y="105"/>
                  </a:lnTo>
                  <a:lnTo>
                    <a:pt x="0" y="165"/>
                  </a:lnTo>
                  <a:lnTo>
                    <a:pt x="60" y="285"/>
                  </a:lnTo>
                  <a:lnTo>
                    <a:pt x="120" y="404"/>
                  </a:lnTo>
                  <a:lnTo>
                    <a:pt x="209" y="539"/>
                  </a:lnTo>
                  <a:lnTo>
                    <a:pt x="329" y="673"/>
                  </a:lnTo>
                  <a:lnTo>
                    <a:pt x="404" y="733"/>
                  </a:lnTo>
                  <a:lnTo>
                    <a:pt x="478" y="793"/>
                  </a:lnTo>
                  <a:lnTo>
                    <a:pt x="568" y="852"/>
                  </a:lnTo>
                  <a:lnTo>
                    <a:pt x="673" y="912"/>
                  </a:lnTo>
                  <a:lnTo>
                    <a:pt x="777" y="942"/>
                  </a:lnTo>
                  <a:lnTo>
                    <a:pt x="897" y="972"/>
                  </a:lnTo>
                  <a:lnTo>
                    <a:pt x="971" y="987"/>
                  </a:lnTo>
                  <a:lnTo>
                    <a:pt x="1016" y="987"/>
                  </a:lnTo>
                  <a:lnTo>
                    <a:pt x="1061" y="957"/>
                  </a:lnTo>
                  <a:lnTo>
                    <a:pt x="1091" y="927"/>
                  </a:lnTo>
                  <a:lnTo>
                    <a:pt x="1106" y="867"/>
                  </a:lnTo>
                  <a:lnTo>
                    <a:pt x="1106" y="822"/>
                  </a:lnTo>
                  <a:lnTo>
                    <a:pt x="1091" y="778"/>
                  </a:lnTo>
                  <a:lnTo>
                    <a:pt x="1046" y="748"/>
                  </a:lnTo>
                  <a:lnTo>
                    <a:pt x="1001" y="733"/>
                  </a:lnTo>
                  <a:lnTo>
                    <a:pt x="897" y="718"/>
                  </a:lnTo>
                  <a:lnTo>
                    <a:pt x="807" y="688"/>
                  </a:lnTo>
                  <a:lnTo>
                    <a:pt x="717" y="658"/>
                  </a:lnTo>
                  <a:lnTo>
                    <a:pt x="643" y="613"/>
                  </a:lnTo>
                  <a:lnTo>
                    <a:pt x="508" y="494"/>
                  </a:lnTo>
                  <a:lnTo>
                    <a:pt x="419" y="389"/>
                  </a:lnTo>
                  <a:lnTo>
                    <a:pt x="344" y="270"/>
                  </a:lnTo>
                  <a:lnTo>
                    <a:pt x="284" y="180"/>
                  </a:lnTo>
                  <a:lnTo>
                    <a:pt x="254" y="75"/>
                  </a:lnTo>
                  <a:lnTo>
                    <a:pt x="224" y="31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1492;p32">
              <a:extLst>
                <a:ext uri="{FF2B5EF4-FFF2-40B4-BE49-F238E27FC236}">
                  <a16:creationId xmlns:a16="http://schemas.microsoft.com/office/drawing/2014/main" id="{F23E97E8-CDDF-B399-932E-D834C466907A}"/>
                </a:ext>
              </a:extLst>
            </p:cNvPr>
            <p:cNvSpPr/>
            <p:nvPr/>
          </p:nvSpPr>
          <p:spPr>
            <a:xfrm>
              <a:off x="-1314166" y="2856567"/>
              <a:ext cx="53789" cy="35316"/>
            </a:xfrm>
            <a:custGeom>
              <a:avLst/>
              <a:gdLst/>
              <a:ahLst/>
              <a:cxnLst/>
              <a:rect l="l" t="t" r="r" b="b"/>
              <a:pathLst>
                <a:path w="1913" h="1256" extrusionOk="0">
                  <a:moveTo>
                    <a:pt x="434" y="1"/>
                  </a:moveTo>
                  <a:lnTo>
                    <a:pt x="299" y="31"/>
                  </a:lnTo>
                  <a:lnTo>
                    <a:pt x="165" y="76"/>
                  </a:lnTo>
                  <a:lnTo>
                    <a:pt x="120" y="106"/>
                  </a:lnTo>
                  <a:lnTo>
                    <a:pt x="75" y="135"/>
                  </a:lnTo>
                  <a:lnTo>
                    <a:pt x="45" y="180"/>
                  </a:lnTo>
                  <a:lnTo>
                    <a:pt x="15" y="225"/>
                  </a:lnTo>
                  <a:lnTo>
                    <a:pt x="0" y="270"/>
                  </a:lnTo>
                  <a:lnTo>
                    <a:pt x="0" y="330"/>
                  </a:lnTo>
                  <a:lnTo>
                    <a:pt x="0" y="389"/>
                  </a:lnTo>
                  <a:lnTo>
                    <a:pt x="15" y="449"/>
                  </a:lnTo>
                  <a:lnTo>
                    <a:pt x="60" y="569"/>
                  </a:lnTo>
                  <a:lnTo>
                    <a:pt x="150" y="688"/>
                  </a:lnTo>
                  <a:lnTo>
                    <a:pt x="254" y="808"/>
                  </a:lnTo>
                  <a:lnTo>
                    <a:pt x="404" y="912"/>
                  </a:lnTo>
                  <a:lnTo>
                    <a:pt x="568" y="1017"/>
                  </a:lnTo>
                  <a:lnTo>
                    <a:pt x="747" y="1106"/>
                  </a:lnTo>
                  <a:lnTo>
                    <a:pt x="942" y="1181"/>
                  </a:lnTo>
                  <a:lnTo>
                    <a:pt x="1136" y="1226"/>
                  </a:lnTo>
                  <a:lnTo>
                    <a:pt x="1315" y="1256"/>
                  </a:lnTo>
                  <a:lnTo>
                    <a:pt x="1479" y="1256"/>
                  </a:lnTo>
                  <a:lnTo>
                    <a:pt x="1614" y="1226"/>
                  </a:lnTo>
                  <a:lnTo>
                    <a:pt x="1733" y="1181"/>
                  </a:lnTo>
                  <a:lnTo>
                    <a:pt x="1793" y="1151"/>
                  </a:lnTo>
                  <a:lnTo>
                    <a:pt x="1838" y="1121"/>
                  </a:lnTo>
                  <a:lnTo>
                    <a:pt x="1868" y="1077"/>
                  </a:lnTo>
                  <a:lnTo>
                    <a:pt x="1898" y="1032"/>
                  </a:lnTo>
                  <a:lnTo>
                    <a:pt x="1913" y="987"/>
                  </a:lnTo>
                  <a:lnTo>
                    <a:pt x="1913" y="927"/>
                  </a:lnTo>
                  <a:lnTo>
                    <a:pt x="1913" y="867"/>
                  </a:lnTo>
                  <a:lnTo>
                    <a:pt x="1898" y="808"/>
                  </a:lnTo>
                  <a:lnTo>
                    <a:pt x="1853" y="703"/>
                  </a:lnTo>
                  <a:lnTo>
                    <a:pt x="1763" y="569"/>
                  </a:lnTo>
                  <a:lnTo>
                    <a:pt x="1659" y="464"/>
                  </a:lnTo>
                  <a:lnTo>
                    <a:pt x="1509" y="345"/>
                  </a:lnTo>
                  <a:lnTo>
                    <a:pt x="1345" y="240"/>
                  </a:lnTo>
                  <a:lnTo>
                    <a:pt x="1166" y="150"/>
                  </a:lnTo>
                  <a:lnTo>
                    <a:pt x="971" y="76"/>
                  </a:lnTo>
                  <a:lnTo>
                    <a:pt x="777" y="31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1493;p32">
              <a:extLst>
                <a:ext uri="{FF2B5EF4-FFF2-40B4-BE49-F238E27FC236}">
                  <a16:creationId xmlns:a16="http://schemas.microsoft.com/office/drawing/2014/main" id="{1FE08522-E510-EB7F-67F0-DD00A3C7090A}"/>
                </a:ext>
              </a:extLst>
            </p:cNvPr>
            <p:cNvSpPr/>
            <p:nvPr/>
          </p:nvSpPr>
          <p:spPr>
            <a:xfrm>
              <a:off x="-1239401" y="2838937"/>
              <a:ext cx="13047" cy="23562"/>
            </a:xfrm>
            <a:custGeom>
              <a:avLst/>
              <a:gdLst/>
              <a:ahLst/>
              <a:cxnLst/>
              <a:rect l="l" t="t" r="r" b="b"/>
              <a:pathLst>
                <a:path w="464" h="838" extrusionOk="0">
                  <a:moveTo>
                    <a:pt x="210" y="0"/>
                  </a:moveTo>
                  <a:lnTo>
                    <a:pt x="165" y="15"/>
                  </a:lnTo>
                  <a:lnTo>
                    <a:pt x="120" y="60"/>
                  </a:lnTo>
                  <a:lnTo>
                    <a:pt x="90" y="105"/>
                  </a:lnTo>
                  <a:lnTo>
                    <a:pt x="45" y="165"/>
                  </a:lnTo>
                  <a:lnTo>
                    <a:pt x="30" y="240"/>
                  </a:lnTo>
                  <a:lnTo>
                    <a:pt x="1" y="314"/>
                  </a:lnTo>
                  <a:lnTo>
                    <a:pt x="1" y="404"/>
                  </a:lnTo>
                  <a:lnTo>
                    <a:pt x="1" y="479"/>
                  </a:lnTo>
                  <a:lnTo>
                    <a:pt x="1" y="568"/>
                  </a:lnTo>
                  <a:lnTo>
                    <a:pt x="16" y="643"/>
                  </a:lnTo>
                  <a:lnTo>
                    <a:pt x="45" y="703"/>
                  </a:lnTo>
                  <a:lnTo>
                    <a:pt x="75" y="747"/>
                  </a:lnTo>
                  <a:lnTo>
                    <a:pt x="105" y="792"/>
                  </a:lnTo>
                  <a:lnTo>
                    <a:pt x="150" y="822"/>
                  </a:lnTo>
                  <a:lnTo>
                    <a:pt x="195" y="837"/>
                  </a:lnTo>
                  <a:lnTo>
                    <a:pt x="255" y="837"/>
                  </a:lnTo>
                  <a:lnTo>
                    <a:pt x="299" y="807"/>
                  </a:lnTo>
                  <a:lnTo>
                    <a:pt x="329" y="777"/>
                  </a:lnTo>
                  <a:lnTo>
                    <a:pt x="374" y="718"/>
                  </a:lnTo>
                  <a:lnTo>
                    <a:pt x="404" y="658"/>
                  </a:lnTo>
                  <a:lnTo>
                    <a:pt x="434" y="598"/>
                  </a:lnTo>
                  <a:lnTo>
                    <a:pt x="449" y="508"/>
                  </a:lnTo>
                  <a:lnTo>
                    <a:pt x="464" y="434"/>
                  </a:lnTo>
                  <a:lnTo>
                    <a:pt x="464" y="344"/>
                  </a:lnTo>
                  <a:lnTo>
                    <a:pt x="449" y="269"/>
                  </a:lnTo>
                  <a:lnTo>
                    <a:pt x="434" y="195"/>
                  </a:lnTo>
                  <a:lnTo>
                    <a:pt x="419" y="135"/>
                  </a:lnTo>
                  <a:lnTo>
                    <a:pt x="389" y="75"/>
                  </a:lnTo>
                  <a:lnTo>
                    <a:pt x="344" y="3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1494;p32">
              <a:extLst>
                <a:ext uri="{FF2B5EF4-FFF2-40B4-BE49-F238E27FC236}">
                  <a16:creationId xmlns:a16="http://schemas.microsoft.com/office/drawing/2014/main" id="{474CEFC6-A076-15F5-A909-D4C5219BBE92}"/>
                </a:ext>
              </a:extLst>
            </p:cNvPr>
            <p:cNvSpPr/>
            <p:nvPr/>
          </p:nvSpPr>
          <p:spPr>
            <a:xfrm>
              <a:off x="-1264595" y="2809104"/>
              <a:ext cx="51680" cy="24828"/>
            </a:xfrm>
            <a:custGeom>
              <a:avLst/>
              <a:gdLst/>
              <a:ahLst/>
              <a:cxnLst/>
              <a:rect l="l" t="t" r="r" b="b"/>
              <a:pathLst>
                <a:path w="1838" h="883" extrusionOk="0">
                  <a:moveTo>
                    <a:pt x="1046" y="1"/>
                  </a:moveTo>
                  <a:lnTo>
                    <a:pt x="912" y="31"/>
                  </a:lnTo>
                  <a:lnTo>
                    <a:pt x="792" y="46"/>
                  </a:lnTo>
                  <a:lnTo>
                    <a:pt x="687" y="90"/>
                  </a:lnTo>
                  <a:lnTo>
                    <a:pt x="583" y="135"/>
                  </a:lnTo>
                  <a:lnTo>
                    <a:pt x="478" y="195"/>
                  </a:lnTo>
                  <a:lnTo>
                    <a:pt x="299" y="300"/>
                  </a:lnTo>
                  <a:lnTo>
                    <a:pt x="150" y="434"/>
                  </a:lnTo>
                  <a:lnTo>
                    <a:pt x="45" y="554"/>
                  </a:lnTo>
                  <a:lnTo>
                    <a:pt x="0" y="628"/>
                  </a:lnTo>
                  <a:lnTo>
                    <a:pt x="0" y="703"/>
                  </a:lnTo>
                  <a:lnTo>
                    <a:pt x="30" y="778"/>
                  </a:lnTo>
                  <a:lnTo>
                    <a:pt x="75" y="837"/>
                  </a:lnTo>
                  <a:lnTo>
                    <a:pt x="120" y="852"/>
                  </a:lnTo>
                  <a:lnTo>
                    <a:pt x="165" y="867"/>
                  </a:lnTo>
                  <a:lnTo>
                    <a:pt x="209" y="882"/>
                  </a:lnTo>
                  <a:lnTo>
                    <a:pt x="269" y="867"/>
                  </a:lnTo>
                  <a:lnTo>
                    <a:pt x="314" y="837"/>
                  </a:lnTo>
                  <a:lnTo>
                    <a:pt x="359" y="808"/>
                  </a:lnTo>
                  <a:lnTo>
                    <a:pt x="463" y="703"/>
                  </a:lnTo>
                  <a:lnTo>
                    <a:pt x="568" y="613"/>
                  </a:lnTo>
                  <a:lnTo>
                    <a:pt x="702" y="524"/>
                  </a:lnTo>
                  <a:lnTo>
                    <a:pt x="792" y="479"/>
                  </a:lnTo>
                  <a:lnTo>
                    <a:pt x="882" y="449"/>
                  </a:lnTo>
                  <a:lnTo>
                    <a:pt x="971" y="419"/>
                  </a:lnTo>
                  <a:lnTo>
                    <a:pt x="1076" y="404"/>
                  </a:lnTo>
                  <a:lnTo>
                    <a:pt x="1195" y="404"/>
                  </a:lnTo>
                  <a:lnTo>
                    <a:pt x="1300" y="419"/>
                  </a:lnTo>
                  <a:lnTo>
                    <a:pt x="1419" y="449"/>
                  </a:lnTo>
                  <a:lnTo>
                    <a:pt x="1554" y="494"/>
                  </a:lnTo>
                  <a:lnTo>
                    <a:pt x="1629" y="524"/>
                  </a:lnTo>
                  <a:lnTo>
                    <a:pt x="1703" y="509"/>
                  </a:lnTo>
                  <a:lnTo>
                    <a:pt x="1778" y="464"/>
                  </a:lnTo>
                  <a:lnTo>
                    <a:pt x="1823" y="404"/>
                  </a:lnTo>
                  <a:lnTo>
                    <a:pt x="1838" y="329"/>
                  </a:lnTo>
                  <a:lnTo>
                    <a:pt x="1823" y="255"/>
                  </a:lnTo>
                  <a:lnTo>
                    <a:pt x="1793" y="180"/>
                  </a:lnTo>
                  <a:lnTo>
                    <a:pt x="1718" y="135"/>
                  </a:lnTo>
                  <a:lnTo>
                    <a:pt x="1584" y="75"/>
                  </a:lnTo>
                  <a:lnTo>
                    <a:pt x="1434" y="31"/>
                  </a:lnTo>
                  <a:lnTo>
                    <a:pt x="1300" y="16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rgbClr val="00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1495;p32">
              <a:extLst>
                <a:ext uri="{FF2B5EF4-FFF2-40B4-BE49-F238E27FC236}">
                  <a16:creationId xmlns:a16="http://schemas.microsoft.com/office/drawing/2014/main" id="{2544A76D-D94B-480B-6460-C5B5F6AC1CF9}"/>
                </a:ext>
              </a:extLst>
            </p:cNvPr>
            <p:cNvSpPr/>
            <p:nvPr/>
          </p:nvSpPr>
          <p:spPr>
            <a:xfrm>
              <a:off x="-1374647" y="2801119"/>
              <a:ext cx="25221" cy="55082"/>
            </a:xfrm>
            <a:custGeom>
              <a:avLst/>
              <a:gdLst/>
              <a:ahLst/>
              <a:cxnLst/>
              <a:rect l="l" t="t" r="r" b="b"/>
              <a:pathLst>
                <a:path w="897" h="1959" extrusionOk="0">
                  <a:moveTo>
                    <a:pt x="149" y="1"/>
                  </a:moveTo>
                  <a:lnTo>
                    <a:pt x="90" y="16"/>
                  </a:lnTo>
                  <a:lnTo>
                    <a:pt x="45" y="46"/>
                  </a:lnTo>
                  <a:lnTo>
                    <a:pt x="15" y="91"/>
                  </a:lnTo>
                  <a:lnTo>
                    <a:pt x="0" y="135"/>
                  </a:lnTo>
                  <a:lnTo>
                    <a:pt x="15" y="195"/>
                  </a:lnTo>
                  <a:lnTo>
                    <a:pt x="45" y="240"/>
                  </a:lnTo>
                  <a:lnTo>
                    <a:pt x="134" y="359"/>
                  </a:lnTo>
                  <a:lnTo>
                    <a:pt x="239" y="494"/>
                  </a:lnTo>
                  <a:lnTo>
                    <a:pt x="344" y="673"/>
                  </a:lnTo>
                  <a:lnTo>
                    <a:pt x="448" y="897"/>
                  </a:lnTo>
                  <a:lnTo>
                    <a:pt x="493" y="1032"/>
                  </a:lnTo>
                  <a:lnTo>
                    <a:pt x="538" y="1166"/>
                  </a:lnTo>
                  <a:lnTo>
                    <a:pt x="568" y="1316"/>
                  </a:lnTo>
                  <a:lnTo>
                    <a:pt x="598" y="1480"/>
                  </a:lnTo>
                  <a:lnTo>
                    <a:pt x="613" y="1644"/>
                  </a:lnTo>
                  <a:lnTo>
                    <a:pt x="613" y="1824"/>
                  </a:lnTo>
                  <a:lnTo>
                    <a:pt x="627" y="1868"/>
                  </a:lnTo>
                  <a:lnTo>
                    <a:pt x="642" y="1913"/>
                  </a:lnTo>
                  <a:lnTo>
                    <a:pt x="672" y="1943"/>
                  </a:lnTo>
                  <a:lnTo>
                    <a:pt x="717" y="1958"/>
                  </a:lnTo>
                  <a:lnTo>
                    <a:pt x="807" y="1958"/>
                  </a:lnTo>
                  <a:lnTo>
                    <a:pt x="852" y="1928"/>
                  </a:lnTo>
                  <a:lnTo>
                    <a:pt x="881" y="1883"/>
                  </a:lnTo>
                  <a:lnTo>
                    <a:pt x="896" y="1824"/>
                  </a:lnTo>
                  <a:lnTo>
                    <a:pt x="896" y="1629"/>
                  </a:lnTo>
                  <a:lnTo>
                    <a:pt x="881" y="1435"/>
                  </a:lnTo>
                  <a:lnTo>
                    <a:pt x="852" y="1271"/>
                  </a:lnTo>
                  <a:lnTo>
                    <a:pt x="807" y="1106"/>
                  </a:lnTo>
                  <a:lnTo>
                    <a:pt x="762" y="942"/>
                  </a:lnTo>
                  <a:lnTo>
                    <a:pt x="717" y="793"/>
                  </a:lnTo>
                  <a:lnTo>
                    <a:pt x="598" y="539"/>
                  </a:lnTo>
                  <a:lnTo>
                    <a:pt x="463" y="330"/>
                  </a:lnTo>
                  <a:lnTo>
                    <a:pt x="359" y="180"/>
                  </a:lnTo>
                  <a:lnTo>
                    <a:pt x="239" y="46"/>
                  </a:lnTo>
                  <a:lnTo>
                    <a:pt x="194" y="16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1496;p32">
              <a:extLst>
                <a:ext uri="{FF2B5EF4-FFF2-40B4-BE49-F238E27FC236}">
                  <a16:creationId xmlns:a16="http://schemas.microsoft.com/office/drawing/2014/main" id="{087C70ED-DCBD-8092-3246-03FA940B5BAE}"/>
                </a:ext>
              </a:extLst>
            </p:cNvPr>
            <p:cNvSpPr/>
            <p:nvPr/>
          </p:nvSpPr>
          <p:spPr>
            <a:xfrm>
              <a:off x="-1383054" y="2821701"/>
              <a:ext cx="29439" cy="9701"/>
            </a:xfrm>
            <a:custGeom>
              <a:avLst/>
              <a:gdLst/>
              <a:ahLst/>
              <a:cxnLst/>
              <a:rect l="l" t="t" r="r" b="b"/>
              <a:pathLst>
                <a:path w="1047" h="345" extrusionOk="0">
                  <a:moveTo>
                    <a:pt x="538" y="1"/>
                  </a:moveTo>
                  <a:lnTo>
                    <a:pt x="404" y="16"/>
                  </a:lnTo>
                  <a:lnTo>
                    <a:pt x="194" y="46"/>
                  </a:lnTo>
                  <a:lnTo>
                    <a:pt x="105" y="61"/>
                  </a:lnTo>
                  <a:lnTo>
                    <a:pt x="45" y="91"/>
                  </a:lnTo>
                  <a:lnTo>
                    <a:pt x="15" y="135"/>
                  </a:lnTo>
                  <a:lnTo>
                    <a:pt x="0" y="180"/>
                  </a:lnTo>
                  <a:lnTo>
                    <a:pt x="0" y="240"/>
                  </a:lnTo>
                  <a:lnTo>
                    <a:pt x="15" y="270"/>
                  </a:lnTo>
                  <a:lnTo>
                    <a:pt x="45" y="300"/>
                  </a:lnTo>
                  <a:lnTo>
                    <a:pt x="75" y="330"/>
                  </a:lnTo>
                  <a:lnTo>
                    <a:pt x="105" y="330"/>
                  </a:lnTo>
                  <a:lnTo>
                    <a:pt x="135" y="345"/>
                  </a:lnTo>
                  <a:lnTo>
                    <a:pt x="180" y="330"/>
                  </a:lnTo>
                  <a:lnTo>
                    <a:pt x="299" y="300"/>
                  </a:lnTo>
                  <a:lnTo>
                    <a:pt x="478" y="285"/>
                  </a:lnTo>
                  <a:lnTo>
                    <a:pt x="673" y="285"/>
                  </a:lnTo>
                  <a:lnTo>
                    <a:pt x="762" y="300"/>
                  </a:lnTo>
                  <a:lnTo>
                    <a:pt x="852" y="330"/>
                  </a:lnTo>
                  <a:lnTo>
                    <a:pt x="956" y="330"/>
                  </a:lnTo>
                  <a:lnTo>
                    <a:pt x="1001" y="300"/>
                  </a:lnTo>
                  <a:lnTo>
                    <a:pt x="1031" y="255"/>
                  </a:lnTo>
                  <a:lnTo>
                    <a:pt x="1046" y="195"/>
                  </a:lnTo>
                  <a:lnTo>
                    <a:pt x="1031" y="135"/>
                  </a:lnTo>
                  <a:lnTo>
                    <a:pt x="1001" y="91"/>
                  </a:lnTo>
                  <a:lnTo>
                    <a:pt x="956" y="61"/>
                  </a:lnTo>
                  <a:lnTo>
                    <a:pt x="822" y="16"/>
                  </a:lnTo>
                  <a:lnTo>
                    <a:pt x="687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1497;p32">
              <a:extLst>
                <a:ext uri="{FF2B5EF4-FFF2-40B4-BE49-F238E27FC236}">
                  <a16:creationId xmlns:a16="http://schemas.microsoft.com/office/drawing/2014/main" id="{06AA5913-CF0B-7DDB-36FE-8DE4C010F9BB}"/>
                </a:ext>
              </a:extLst>
            </p:cNvPr>
            <p:cNvSpPr/>
            <p:nvPr/>
          </p:nvSpPr>
          <p:spPr>
            <a:xfrm>
              <a:off x="-1506575" y="2672172"/>
              <a:ext cx="289048" cy="210488"/>
            </a:xfrm>
            <a:custGeom>
              <a:avLst/>
              <a:gdLst/>
              <a:ahLst/>
              <a:cxnLst/>
              <a:rect l="l" t="t" r="r" b="b"/>
              <a:pathLst>
                <a:path w="10280" h="7486" extrusionOk="0">
                  <a:moveTo>
                    <a:pt x="3437" y="1"/>
                  </a:moveTo>
                  <a:lnTo>
                    <a:pt x="3228" y="15"/>
                  </a:lnTo>
                  <a:lnTo>
                    <a:pt x="3004" y="45"/>
                  </a:lnTo>
                  <a:lnTo>
                    <a:pt x="2780" y="105"/>
                  </a:lnTo>
                  <a:lnTo>
                    <a:pt x="2571" y="165"/>
                  </a:lnTo>
                  <a:lnTo>
                    <a:pt x="2361" y="240"/>
                  </a:lnTo>
                  <a:lnTo>
                    <a:pt x="2167" y="329"/>
                  </a:lnTo>
                  <a:lnTo>
                    <a:pt x="1958" y="434"/>
                  </a:lnTo>
                  <a:lnTo>
                    <a:pt x="1764" y="553"/>
                  </a:lnTo>
                  <a:lnTo>
                    <a:pt x="1585" y="688"/>
                  </a:lnTo>
                  <a:lnTo>
                    <a:pt x="1405" y="837"/>
                  </a:lnTo>
                  <a:lnTo>
                    <a:pt x="1226" y="987"/>
                  </a:lnTo>
                  <a:lnTo>
                    <a:pt x="1062" y="1151"/>
                  </a:lnTo>
                  <a:lnTo>
                    <a:pt x="912" y="1330"/>
                  </a:lnTo>
                  <a:lnTo>
                    <a:pt x="763" y="1509"/>
                  </a:lnTo>
                  <a:lnTo>
                    <a:pt x="628" y="1704"/>
                  </a:lnTo>
                  <a:lnTo>
                    <a:pt x="509" y="1898"/>
                  </a:lnTo>
                  <a:lnTo>
                    <a:pt x="404" y="2107"/>
                  </a:lnTo>
                  <a:lnTo>
                    <a:pt x="300" y="2316"/>
                  </a:lnTo>
                  <a:lnTo>
                    <a:pt x="210" y="2540"/>
                  </a:lnTo>
                  <a:lnTo>
                    <a:pt x="135" y="2764"/>
                  </a:lnTo>
                  <a:lnTo>
                    <a:pt x="76" y="2988"/>
                  </a:lnTo>
                  <a:lnTo>
                    <a:pt x="31" y="3213"/>
                  </a:lnTo>
                  <a:lnTo>
                    <a:pt x="16" y="3452"/>
                  </a:lnTo>
                  <a:lnTo>
                    <a:pt x="1" y="3691"/>
                  </a:lnTo>
                  <a:lnTo>
                    <a:pt x="1" y="3915"/>
                  </a:lnTo>
                  <a:lnTo>
                    <a:pt x="16" y="4154"/>
                  </a:lnTo>
                  <a:lnTo>
                    <a:pt x="61" y="4393"/>
                  </a:lnTo>
                  <a:lnTo>
                    <a:pt x="121" y="4632"/>
                  </a:lnTo>
                  <a:lnTo>
                    <a:pt x="195" y="4856"/>
                  </a:lnTo>
                  <a:lnTo>
                    <a:pt x="300" y="5095"/>
                  </a:lnTo>
                  <a:lnTo>
                    <a:pt x="404" y="5319"/>
                  </a:lnTo>
                  <a:lnTo>
                    <a:pt x="554" y="5543"/>
                  </a:lnTo>
                  <a:lnTo>
                    <a:pt x="867" y="5991"/>
                  </a:lnTo>
                  <a:lnTo>
                    <a:pt x="1256" y="6469"/>
                  </a:lnTo>
                  <a:lnTo>
                    <a:pt x="1689" y="6962"/>
                  </a:lnTo>
                  <a:lnTo>
                    <a:pt x="2167" y="7470"/>
                  </a:lnTo>
                  <a:lnTo>
                    <a:pt x="2257" y="7485"/>
                  </a:lnTo>
                  <a:lnTo>
                    <a:pt x="2361" y="7485"/>
                  </a:lnTo>
                  <a:lnTo>
                    <a:pt x="2466" y="7470"/>
                  </a:lnTo>
                  <a:lnTo>
                    <a:pt x="2571" y="7455"/>
                  </a:lnTo>
                  <a:lnTo>
                    <a:pt x="2675" y="7425"/>
                  </a:lnTo>
                  <a:lnTo>
                    <a:pt x="2795" y="7381"/>
                  </a:lnTo>
                  <a:lnTo>
                    <a:pt x="2899" y="7321"/>
                  </a:lnTo>
                  <a:lnTo>
                    <a:pt x="3019" y="7261"/>
                  </a:lnTo>
                  <a:lnTo>
                    <a:pt x="3123" y="7186"/>
                  </a:lnTo>
                  <a:lnTo>
                    <a:pt x="3228" y="7097"/>
                  </a:lnTo>
                  <a:lnTo>
                    <a:pt x="3333" y="6992"/>
                  </a:lnTo>
                  <a:lnTo>
                    <a:pt x="3437" y="6888"/>
                  </a:lnTo>
                  <a:lnTo>
                    <a:pt x="3542" y="6768"/>
                  </a:lnTo>
                  <a:lnTo>
                    <a:pt x="3631" y="6634"/>
                  </a:lnTo>
                  <a:lnTo>
                    <a:pt x="3721" y="6499"/>
                  </a:lnTo>
                  <a:lnTo>
                    <a:pt x="3811" y="6350"/>
                  </a:lnTo>
                  <a:lnTo>
                    <a:pt x="3721" y="6185"/>
                  </a:lnTo>
                  <a:lnTo>
                    <a:pt x="3646" y="6006"/>
                  </a:lnTo>
                  <a:lnTo>
                    <a:pt x="3587" y="5827"/>
                  </a:lnTo>
                  <a:lnTo>
                    <a:pt x="3542" y="5663"/>
                  </a:lnTo>
                  <a:lnTo>
                    <a:pt x="3497" y="5483"/>
                  </a:lnTo>
                  <a:lnTo>
                    <a:pt x="3467" y="5304"/>
                  </a:lnTo>
                  <a:lnTo>
                    <a:pt x="3467" y="5125"/>
                  </a:lnTo>
                  <a:lnTo>
                    <a:pt x="3467" y="4960"/>
                  </a:lnTo>
                  <a:lnTo>
                    <a:pt x="3497" y="4796"/>
                  </a:lnTo>
                  <a:lnTo>
                    <a:pt x="3542" y="4632"/>
                  </a:lnTo>
                  <a:lnTo>
                    <a:pt x="3587" y="4482"/>
                  </a:lnTo>
                  <a:lnTo>
                    <a:pt x="3676" y="4333"/>
                  </a:lnTo>
                  <a:lnTo>
                    <a:pt x="3766" y="4199"/>
                  </a:lnTo>
                  <a:lnTo>
                    <a:pt x="3885" y="4079"/>
                  </a:lnTo>
                  <a:lnTo>
                    <a:pt x="4020" y="3974"/>
                  </a:lnTo>
                  <a:lnTo>
                    <a:pt x="4184" y="3870"/>
                  </a:lnTo>
                  <a:lnTo>
                    <a:pt x="4319" y="3795"/>
                  </a:lnTo>
                  <a:lnTo>
                    <a:pt x="4468" y="3750"/>
                  </a:lnTo>
                  <a:lnTo>
                    <a:pt x="4602" y="3706"/>
                  </a:lnTo>
                  <a:lnTo>
                    <a:pt x="4737" y="3676"/>
                  </a:lnTo>
                  <a:lnTo>
                    <a:pt x="4856" y="3661"/>
                  </a:lnTo>
                  <a:lnTo>
                    <a:pt x="4976" y="3661"/>
                  </a:lnTo>
                  <a:lnTo>
                    <a:pt x="5095" y="3676"/>
                  </a:lnTo>
                  <a:lnTo>
                    <a:pt x="5215" y="3691"/>
                  </a:lnTo>
                  <a:lnTo>
                    <a:pt x="5319" y="3720"/>
                  </a:lnTo>
                  <a:lnTo>
                    <a:pt x="5424" y="3750"/>
                  </a:lnTo>
                  <a:lnTo>
                    <a:pt x="5618" y="3855"/>
                  </a:lnTo>
                  <a:lnTo>
                    <a:pt x="5783" y="3959"/>
                  </a:lnTo>
                  <a:lnTo>
                    <a:pt x="5947" y="4094"/>
                  </a:lnTo>
                  <a:lnTo>
                    <a:pt x="6081" y="4243"/>
                  </a:lnTo>
                  <a:lnTo>
                    <a:pt x="6201" y="4393"/>
                  </a:lnTo>
                  <a:lnTo>
                    <a:pt x="6291" y="4527"/>
                  </a:lnTo>
                  <a:lnTo>
                    <a:pt x="6380" y="4662"/>
                  </a:lnTo>
                  <a:lnTo>
                    <a:pt x="6485" y="4871"/>
                  </a:lnTo>
                  <a:lnTo>
                    <a:pt x="6515" y="4945"/>
                  </a:lnTo>
                  <a:lnTo>
                    <a:pt x="6739" y="4975"/>
                  </a:lnTo>
                  <a:lnTo>
                    <a:pt x="6963" y="4990"/>
                  </a:lnTo>
                  <a:lnTo>
                    <a:pt x="7067" y="4527"/>
                  </a:lnTo>
                  <a:lnTo>
                    <a:pt x="7172" y="4079"/>
                  </a:lnTo>
                  <a:lnTo>
                    <a:pt x="7277" y="3646"/>
                  </a:lnTo>
                  <a:lnTo>
                    <a:pt x="7366" y="3198"/>
                  </a:lnTo>
                  <a:lnTo>
                    <a:pt x="7546" y="3198"/>
                  </a:lnTo>
                  <a:lnTo>
                    <a:pt x="7740" y="3168"/>
                  </a:lnTo>
                  <a:lnTo>
                    <a:pt x="7934" y="3108"/>
                  </a:lnTo>
                  <a:lnTo>
                    <a:pt x="8128" y="3018"/>
                  </a:lnTo>
                  <a:lnTo>
                    <a:pt x="8322" y="2899"/>
                  </a:lnTo>
                  <a:lnTo>
                    <a:pt x="8502" y="2764"/>
                  </a:lnTo>
                  <a:lnTo>
                    <a:pt x="8681" y="2615"/>
                  </a:lnTo>
                  <a:lnTo>
                    <a:pt x="8845" y="2451"/>
                  </a:lnTo>
                  <a:lnTo>
                    <a:pt x="9547" y="2764"/>
                  </a:lnTo>
                  <a:lnTo>
                    <a:pt x="9906" y="2914"/>
                  </a:lnTo>
                  <a:lnTo>
                    <a:pt x="10100" y="2973"/>
                  </a:lnTo>
                  <a:lnTo>
                    <a:pt x="10279" y="3018"/>
                  </a:lnTo>
                  <a:lnTo>
                    <a:pt x="10115" y="2809"/>
                  </a:lnTo>
                  <a:lnTo>
                    <a:pt x="9921" y="2615"/>
                  </a:lnTo>
                  <a:lnTo>
                    <a:pt x="9712" y="2451"/>
                  </a:lnTo>
                  <a:lnTo>
                    <a:pt x="9488" y="2316"/>
                  </a:lnTo>
                  <a:lnTo>
                    <a:pt x="8860" y="1958"/>
                  </a:lnTo>
                  <a:lnTo>
                    <a:pt x="8143" y="1584"/>
                  </a:lnTo>
                  <a:lnTo>
                    <a:pt x="7351" y="1196"/>
                  </a:lnTo>
                  <a:lnTo>
                    <a:pt x="6948" y="1001"/>
                  </a:lnTo>
                  <a:lnTo>
                    <a:pt x="6530" y="822"/>
                  </a:lnTo>
                  <a:lnTo>
                    <a:pt x="6111" y="658"/>
                  </a:lnTo>
                  <a:lnTo>
                    <a:pt x="5693" y="494"/>
                  </a:lnTo>
                  <a:lnTo>
                    <a:pt x="5290" y="359"/>
                  </a:lnTo>
                  <a:lnTo>
                    <a:pt x="4886" y="240"/>
                  </a:lnTo>
                  <a:lnTo>
                    <a:pt x="4498" y="135"/>
                  </a:lnTo>
                  <a:lnTo>
                    <a:pt x="4124" y="60"/>
                  </a:lnTo>
                  <a:lnTo>
                    <a:pt x="3766" y="15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1498;p32">
              <a:extLst>
                <a:ext uri="{FF2B5EF4-FFF2-40B4-BE49-F238E27FC236}">
                  <a16:creationId xmlns:a16="http://schemas.microsoft.com/office/drawing/2014/main" id="{51AEF909-3EA3-365C-62E5-1A956861F3EB}"/>
                </a:ext>
              </a:extLst>
            </p:cNvPr>
            <p:cNvSpPr/>
            <p:nvPr/>
          </p:nvSpPr>
          <p:spPr>
            <a:xfrm>
              <a:off x="-1254950" y="2797773"/>
              <a:ext cx="50865" cy="99592"/>
            </a:xfrm>
            <a:custGeom>
              <a:avLst/>
              <a:gdLst/>
              <a:ahLst/>
              <a:cxnLst/>
              <a:rect l="l" t="t" r="r" b="b"/>
              <a:pathLst>
                <a:path w="1809" h="3542" extrusionOk="0">
                  <a:moveTo>
                    <a:pt x="1301" y="180"/>
                  </a:moveTo>
                  <a:lnTo>
                    <a:pt x="1360" y="210"/>
                  </a:lnTo>
                  <a:lnTo>
                    <a:pt x="1405" y="239"/>
                  </a:lnTo>
                  <a:lnTo>
                    <a:pt x="1450" y="284"/>
                  </a:lnTo>
                  <a:lnTo>
                    <a:pt x="1495" y="344"/>
                  </a:lnTo>
                  <a:lnTo>
                    <a:pt x="1540" y="419"/>
                  </a:lnTo>
                  <a:lnTo>
                    <a:pt x="1569" y="508"/>
                  </a:lnTo>
                  <a:lnTo>
                    <a:pt x="1614" y="718"/>
                  </a:lnTo>
                  <a:lnTo>
                    <a:pt x="1644" y="957"/>
                  </a:lnTo>
                  <a:lnTo>
                    <a:pt x="1629" y="1240"/>
                  </a:lnTo>
                  <a:lnTo>
                    <a:pt x="1599" y="1554"/>
                  </a:lnTo>
                  <a:lnTo>
                    <a:pt x="1540" y="1883"/>
                  </a:lnTo>
                  <a:lnTo>
                    <a:pt x="1525" y="1928"/>
                  </a:lnTo>
                  <a:lnTo>
                    <a:pt x="1480" y="2092"/>
                  </a:lnTo>
                  <a:lnTo>
                    <a:pt x="1375" y="2391"/>
                  </a:lnTo>
                  <a:lnTo>
                    <a:pt x="1271" y="2660"/>
                  </a:lnTo>
                  <a:lnTo>
                    <a:pt x="1136" y="2884"/>
                  </a:lnTo>
                  <a:lnTo>
                    <a:pt x="1002" y="3078"/>
                  </a:lnTo>
                  <a:lnTo>
                    <a:pt x="882" y="3212"/>
                  </a:lnTo>
                  <a:lnTo>
                    <a:pt x="748" y="3317"/>
                  </a:lnTo>
                  <a:lnTo>
                    <a:pt x="688" y="3347"/>
                  </a:lnTo>
                  <a:lnTo>
                    <a:pt x="628" y="3362"/>
                  </a:lnTo>
                  <a:lnTo>
                    <a:pt x="569" y="3377"/>
                  </a:lnTo>
                  <a:lnTo>
                    <a:pt x="509" y="3362"/>
                  </a:lnTo>
                  <a:lnTo>
                    <a:pt x="464" y="3347"/>
                  </a:lnTo>
                  <a:lnTo>
                    <a:pt x="404" y="3302"/>
                  </a:lnTo>
                  <a:lnTo>
                    <a:pt x="359" y="3257"/>
                  </a:lnTo>
                  <a:lnTo>
                    <a:pt x="315" y="3197"/>
                  </a:lnTo>
                  <a:lnTo>
                    <a:pt x="285" y="3123"/>
                  </a:lnTo>
                  <a:lnTo>
                    <a:pt x="255" y="3033"/>
                  </a:lnTo>
                  <a:lnTo>
                    <a:pt x="195" y="2824"/>
                  </a:lnTo>
                  <a:lnTo>
                    <a:pt x="180" y="2570"/>
                  </a:lnTo>
                  <a:lnTo>
                    <a:pt x="180" y="2271"/>
                  </a:lnTo>
                  <a:lnTo>
                    <a:pt x="225" y="1957"/>
                  </a:lnTo>
                  <a:lnTo>
                    <a:pt x="285" y="1614"/>
                  </a:lnTo>
                  <a:lnTo>
                    <a:pt x="389" y="1285"/>
                  </a:lnTo>
                  <a:lnTo>
                    <a:pt x="509" y="986"/>
                  </a:lnTo>
                  <a:lnTo>
                    <a:pt x="628" y="732"/>
                  </a:lnTo>
                  <a:lnTo>
                    <a:pt x="778" y="523"/>
                  </a:lnTo>
                  <a:lnTo>
                    <a:pt x="912" y="359"/>
                  </a:lnTo>
                  <a:lnTo>
                    <a:pt x="987" y="299"/>
                  </a:lnTo>
                  <a:lnTo>
                    <a:pt x="1047" y="239"/>
                  </a:lnTo>
                  <a:lnTo>
                    <a:pt x="1121" y="210"/>
                  </a:lnTo>
                  <a:lnTo>
                    <a:pt x="1181" y="180"/>
                  </a:lnTo>
                  <a:close/>
                  <a:moveTo>
                    <a:pt x="1256" y="0"/>
                  </a:moveTo>
                  <a:lnTo>
                    <a:pt x="1181" y="15"/>
                  </a:lnTo>
                  <a:lnTo>
                    <a:pt x="1091" y="30"/>
                  </a:lnTo>
                  <a:lnTo>
                    <a:pt x="1002" y="75"/>
                  </a:lnTo>
                  <a:lnTo>
                    <a:pt x="912" y="135"/>
                  </a:lnTo>
                  <a:lnTo>
                    <a:pt x="823" y="195"/>
                  </a:lnTo>
                  <a:lnTo>
                    <a:pt x="748" y="284"/>
                  </a:lnTo>
                  <a:lnTo>
                    <a:pt x="658" y="389"/>
                  </a:lnTo>
                  <a:lnTo>
                    <a:pt x="583" y="493"/>
                  </a:lnTo>
                  <a:lnTo>
                    <a:pt x="494" y="628"/>
                  </a:lnTo>
                  <a:lnTo>
                    <a:pt x="359" y="897"/>
                  </a:lnTo>
                  <a:lnTo>
                    <a:pt x="225" y="1225"/>
                  </a:lnTo>
                  <a:lnTo>
                    <a:pt x="120" y="1584"/>
                  </a:lnTo>
                  <a:lnTo>
                    <a:pt x="46" y="1943"/>
                  </a:lnTo>
                  <a:lnTo>
                    <a:pt x="1" y="2286"/>
                  </a:lnTo>
                  <a:lnTo>
                    <a:pt x="1" y="2600"/>
                  </a:lnTo>
                  <a:lnTo>
                    <a:pt x="16" y="2749"/>
                  </a:lnTo>
                  <a:lnTo>
                    <a:pt x="31" y="2884"/>
                  </a:lnTo>
                  <a:lnTo>
                    <a:pt x="61" y="3018"/>
                  </a:lnTo>
                  <a:lnTo>
                    <a:pt x="105" y="3123"/>
                  </a:lnTo>
                  <a:lnTo>
                    <a:pt x="135" y="3227"/>
                  </a:lnTo>
                  <a:lnTo>
                    <a:pt x="195" y="3317"/>
                  </a:lnTo>
                  <a:lnTo>
                    <a:pt x="255" y="3392"/>
                  </a:lnTo>
                  <a:lnTo>
                    <a:pt x="315" y="3451"/>
                  </a:lnTo>
                  <a:lnTo>
                    <a:pt x="389" y="3511"/>
                  </a:lnTo>
                  <a:lnTo>
                    <a:pt x="464" y="3526"/>
                  </a:lnTo>
                  <a:lnTo>
                    <a:pt x="554" y="3541"/>
                  </a:lnTo>
                  <a:lnTo>
                    <a:pt x="628" y="3541"/>
                  </a:lnTo>
                  <a:lnTo>
                    <a:pt x="718" y="3511"/>
                  </a:lnTo>
                  <a:lnTo>
                    <a:pt x="808" y="3481"/>
                  </a:lnTo>
                  <a:lnTo>
                    <a:pt x="882" y="3422"/>
                  </a:lnTo>
                  <a:lnTo>
                    <a:pt x="972" y="3362"/>
                  </a:lnTo>
                  <a:lnTo>
                    <a:pt x="1047" y="3287"/>
                  </a:lnTo>
                  <a:lnTo>
                    <a:pt x="1136" y="3183"/>
                  </a:lnTo>
                  <a:lnTo>
                    <a:pt x="1286" y="2973"/>
                  </a:lnTo>
                  <a:lnTo>
                    <a:pt x="1435" y="2704"/>
                  </a:lnTo>
                  <a:lnTo>
                    <a:pt x="1569" y="2406"/>
                  </a:lnTo>
                  <a:lnTo>
                    <a:pt x="1674" y="2062"/>
                  </a:lnTo>
                  <a:lnTo>
                    <a:pt x="1689" y="1972"/>
                  </a:lnTo>
                  <a:lnTo>
                    <a:pt x="1719" y="1898"/>
                  </a:lnTo>
                  <a:lnTo>
                    <a:pt x="1779" y="1539"/>
                  </a:lnTo>
                  <a:lnTo>
                    <a:pt x="1809" y="1211"/>
                  </a:lnTo>
                  <a:lnTo>
                    <a:pt x="1809" y="912"/>
                  </a:lnTo>
                  <a:lnTo>
                    <a:pt x="1779" y="643"/>
                  </a:lnTo>
                  <a:lnTo>
                    <a:pt x="1749" y="508"/>
                  </a:lnTo>
                  <a:lnTo>
                    <a:pt x="1704" y="404"/>
                  </a:lnTo>
                  <a:lnTo>
                    <a:pt x="1659" y="299"/>
                  </a:lnTo>
                  <a:lnTo>
                    <a:pt x="1614" y="225"/>
                  </a:lnTo>
                  <a:lnTo>
                    <a:pt x="1555" y="150"/>
                  </a:lnTo>
                  <a:lnTo>
                    <a:pt x="1495" y="90"/>
                  </a:lnTo>
                  <a:lnTo>
                    <a:pt x="1420" y="45"/>
                  </a:lnTo>
                  <a:lnTo>
                    <a:pt x="1345" y="15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1499;p32">
              <a:extLst>
                <a:ext uri="{FF2B5EF4-FFF2-40B4-BE49-F238E27FC236}">
                  <a16:creationId xmlns:a16="http://schemas.microsoft.com/office/drawing/2014/main" id="{CA385B27-E42B-F6D8-ECD8-543FBF0790D3}"/>
                </a:ext>
              </a:extLst>
            </p:cNvPr>
            <p:cNvSpPr/>
            <p:nvPr/>
          </p:nvSpPr>
          <p:spPr>
            <a:xfrm>
              <a:off x="-1213364" y="2850268"/>
              <a:ext cx="11388" cy="8435"/>
            </a:xfrm>
            <a:custGeom>
              <a:avLst/>
              <a:gdLst/>
              <a:ahLst/>
              <a:cxnLst/>
              <a:rect l="l" t="t" r="r" b="b"/>
              <a:pathLst>
                <a:path w="405" h="300" extrusionOk="0">
                  <a:moveTo>
                    <a:pt x="120" y="1"/>
                  </a:moveTo>
                  <a:lnTo>
                    <a:pt x="61" y="16"/>
                  </a:lnTo>
                  <a:lnTo>
                    <a:pt x="46" y="61"/>
                  </a:lnTo>
                  <a:lnTo>
                    <a:pt x="1" y="225"/>
                  </a:lnTo>
                  <a:lnTo>
                    <a:pt x="31" y="225"/>
                  </a:lnTo>
                  <a:lnTo>
                    <a:pt x="61" y="210"/>
                  </a:lnTo>
                  <a:lnTo>
                    <a:pt x="90" y="195"/>
                  </a:lnTo>
                  <a:lnTo>
                    <a:pt x="135" y="180"/>
                  </a:lnTo>
                  <a:lnTo>
                    <a:pt x="165" y="180"/>
                  </a:lnTo>
                  <a:lnTo>
                    <a:pt x="195" y="195"/>
                  </a:lnTo>
                  <a:lnTo>
                    <a:pt x="210" y="225"/>
                  </a:lnTo>
                  <a:lnTo>
                    <a:pt x="240" y="255"/>
                  </a:lnTo>
                  <a:lnTo>
                    <a:pt x="255" y="285"/>
                  </a:lnTo>
                  <a:lnTo>
                    <a:pt x="285" y="300"/>
                  </a:lnTo>
                  <a:lnTo>
                    <a:pt x="359" y="300"/>
                  </a:lnTo>
                  <a:lnTo>
                    <a:pt x="389" y="270"/>
                  </a:lnTo>
                  <a:lnTo>
                    <a:pt x="404" y="240"/>
                  </a:lnTo>
                  <a:lnTo>
                    <a:pt x="404" y="210"/>
                  </a:lnTo>
                  <a:lnTo>
                    <a:pt x="389" y="180"/>
                  </a:lnTo>
                  <a:lnTo>
                    <a:pt x="359" y="120"/>
                  </a:lnTo>
                  <a:lnTo>
                    <a:pt x="315" y="76"/>
                  </a:lnTo>
                  <a:lnTo>
                    <a:pt x="270" y="46"/>
                  </a:lnTo>
                  <a:lnTo>
                    <a:pt x="240" y="31"/>
                  </a:lnTo>
                  <a:lnTo>
                    <a:pt x="210" y="1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1500;p32">
              <a:extLst>
                <a:ext uri="{FF2B5EF4-FFF2-40B4-BE49-F238E27FC236}">
                  <a16:creationId xmlns:a16="http://schemas.microsoft.com/office/drawing/2014/main" id="{270F80EE-E12C-5907-AC00-5CBC24DF2D87}"/>
                </a:ext>
              </a:extLst>
            </p:cNvPr>
            <p:cNvSpPr/>
            <p:nvPr/>
          </p:nvSpPr>
          <p:spPr>
            <a:xfrm>
              <a:off x="-1310820" y="2817933"/>
              <a:ext cx="65148" cy="22297"/>
            </a:xfrm>
            <a:custGeom>
              <a:avLst/>
              <a:gdLst/>
              <a:ahLst/>
              <a:cxnLst/>
              <a:rect l="l" t="t" r="r" b="b"/>
              <a:pathLst>
                <a:path w="2317" h="793" extrusionOk="0">
                  <a:moveTo>
                    <a:pt x="1" y="1"/>
                  </a:moveTo>
                  <a:lnTo>
                    <a:pt x="1" y="180"/>
                  </a:lnTo>
                  <a:lnTo>
                    <a:pt x="2212" y="792"/>
                  </a:lnTo>
                  <a:lnTo>
                    <a:pt x="2257" y="792"/>
                  </a:lnTo>
                  <a:lnTo>
                    <a:pt x="2287" y="777"/>
                  </a:lnTo>
                  <a:lnTo>
                    <a:pt x="2302" y="762"/>
                  </a:lnTo>
                  <a:lnTo>
                    <a:pt x="2316" y="733"/>
                  </a:lnTo>
                  <a:lnTo>
                    <a:pt x="2316" y="703"/>
                  </a:lnTo>
                  <a:lnTo>
                    <a:pt x="2316" y="673"/>
                  </a:lnTo>
                  <a:lnTo>
                    <a:pt x="2287" y="643"/>
                  </a:lnTo>
                  <a:lnTo>
                    <a:pt x="2257" y="6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1501;p32">
              <a:extLst>
                <a:ext uri="{FF2B5EF4-FFF2-40B4-BE49-F238E27FC236}">
                  <a16:creationId xmlns:a16="http://schemas.microsoft.com/office/drawing/2014/main" id="{6CEA82E2-35A9-DD63-30FD-DFEE2CA74208}"/>
                </a:ext>
              </a:extLst>
            </p:cNvPr>
            <p:cNvSpPr/>
            <p:nvPr/>
          </p:nvSpPr>
          <p:spPr>
            <a:xfrm>
              <a:off x="-1845561" y="4073494"/>
              <a:ext cx="930464" cy="580148"/>
            </a:xfrm>
            <a:custGeom>
              <a:avLst/>
              <a:gdLst/>
              <a:ahLst/>
              <a:cxnLst/>
              <a:rect l="l" t="t" r="r" b="b"/>
              <a:pathLst>
                <a:path w="33092" h="20633" extrusionOk="0">
                  <a:moveTo>
                    <a:pt x="18317" y="1"/>
                  </a:moveTo>
                  <a:lnTo>
                    <a:pt x="7441" y="4781"/>
                  </a:lnTo>
                  <a:lnTo>
                    <a:pt x="7560" y="5020"/>
                  </a:lnTo>
                  <a:lnTo>
                    <a:pt x="7725" y="5289"/>
                  </a:lnTo>
                  <a:lnTo>
                    <a:pt x="7964" y="5663"/>
                  </a:lnTo>
                  <a:lnTo>
                    <a:pt x="8277" y="6111"/>
                  </a:lnTo>
                  <a:lnTo>
                    <a:pt x="8471" y="6365"/>
                  </a:lnTo>
                  <a:lnTo>
                    <a:pt x="8696" y="6634"/>
                  </a:lnTo>
                  <a:lnTo>
                    <a:pt x="8935" y="6918"/>
                  </a:lnTo>
                  <a:lnTo>
                    <a:pt x="9189" y="7217"/>
                  </a:lnTo>
                  <a:lnTo>
                    <a:pt x="9487" y="7530"/>
                  </a:lnTo>
                  <a:lnTo>
                    <a:pt x="9801" y="7844"/>
                  </a:lnTo>
                  <a:lnTo>
                    <a:pt x="10160" y="8173"/>
                  </a:lnTo>
                  <a:lnTo>
                    <a:pt x="10533" y="8501"/>
                  </a:lnTo>
                  <a:lnTo>
                    <a:pt x="10937" y="8845"/>
                  </a:lnTo>
                  <a:lnTo>
                    <a:pt x="11370" y="9189"/>
                  </a:lnTo>
                  <a:lnTo>
                    <a:pt x="11848" y="9532"/>
                  </a:lnTo>
                  <a:lnTo>
                    <a:pt x="12341" y="9876"/>
                  </a:lnTo>
                  <a:lnTo>
                    <a:pt x="12879" y="10234"/>
                  </a:lnTo>
                  <a:lnTo>
                    <a:pt x="13446" y="10578"/>
                  </a:lnTo>
                  <a:lnTo>
                    <a:pt x="14059" y="10922"/>
                  </a:lnTo>
                  <a:lnTo>
                    <a:pt x="14686" y="11265"/>
                  </a:lnTo>
                  <a:lnTo>
                    <a:pt x="15374" y="11594"/>
                  </a:lnTo>
                  <a:lnTo>
                    <a:pt x="16091" y="11923"/>
                  </a:lnTo>
                  <a:lnTo>
                    <a:pt x="16838" y="12236"/>
                  </a:lnTo>
                  <a:lnTo>
                    <a:pt x="17629" y="12550"/>
                  </a:lnTo>
                  <a:lnTo>
                    <a:pt x="18466" y="12849"/>
                  </a:lnTo>
                  <a:lnTo>
                    <a:pt x="19333" y="13133"/>
                  </a:lnTo>
                  <a:lnTo>
                    <a:pt x="19228" y="13103"/>
                  </a:lnTo>
                  <a:lnTo>
                    <a:pt x="18899" y="12998"/>
                  </a:lnTo>
                  <a:lnTo>
                    <a:pt x="18660" y="12938"/>
                  </a:lnTo>
                  <a:lnTo>
                    <a:pt x="18362" y="12879"/>
                  </a:lnTo>
                  <a:lnTo>
                    <a:pt x="18003" y="12819"/>
                  </a:lnTo>
                  <a:lnTo>
                    <a:pt x="17585" y="12759"/>
                  </a:lnTo>
                  <a:lnTo>
                    <a:pt x="17122" y="12714"/>
                  </a:lnTo>
                  <a:lnTo>
                    <a:pt x="16599" y="12684"/>
                  </a:lnTo>
                  <a:lnTo>
                    <a:pt x="16016" y="12655"/>
                  </a:lnTo>
                  <a:lnTo>
                    <a:pt x="15374" y="12655"/>
                  </a:lnTo>
                  <a:lnTo>
                    <a:pt x="14671" y="12684"/>
                  </a:lnTo>
                  <a:lnTo>
                    <a:pt x="13924" y="12729"/>
                  </a:lnTo>
                  <a:lnTo>
                    <a:pt x="13103" y="12804"/>
                  </a:lnTo>
                  <a:lnTo>
                    <a:pt x="12236" y="12923"/>
                  </a:lnTo>
                  <a:lnTo>
                    <a:pt x="11310" y="13073"/>
                  </a:lnTo>
                  <a:lnTo>
                    <a:pt x="10339" y="13267"/>
                  </a:lnTo>
                  <a:lnTo>
                    <a:pt x="9323" y="13491"/>
                  </a:lnTo>
                  <a:lnTo>
                    <a:pt x="8307" y="13745"/>
                  </a:lnTo>
                  <a:lnTo>
                    <a:pt x="7276" y="14014"/>
                  </a:lnTo>
                  <a:lnTo>
                    <a:pt x="6260" y="14298"/>
                  </a:lnTo>
                  <a:lnTo>
                    <a:pt x="5274" y="14582"/>
                  </a:lnTo>
                  <a:lnTo>
                    <a:pt x="4318" y="14866"/>
                  </a:lnTo>
                  <a:lnTo>
                    <a:pt x="2600" y="15403"/>
                  </a:lnTo>
                  <a:lnTo>
                    <a:pt x="1241" y="15852"/>
                  </a:lnTo>
                  <a:lnTo>
                    <a:pt x="1" y="16285"/>
                  </a:lnTo>
                  <a:lnTo>
                    <a:pt x="105" y="19796"/>
                  </a:lnTo>
                  <a:lnTo>
                    <a:pt x="29880" y="20632"/>
                  </a:lnTo>
                  <a:lnTo>
                    <a:pt x="30104" y="20617"/>
                  </a:lnTo>
                  <a:lnTo>
                    <a:pt x="30313" y="20602"/>
                  </a:lnTo>
                  <a:lnTo>
                    <a:pt x="30522" y="20572"/>
                  </a:lnTo>
                  <a:lnTo>
                    <a:pt x="30717" y="20528"/>
                  </a:lnTo>
                  <a:lnTo>
                    <a:pt x="30926" y="20468"/>
                  </a:lnTo>
                  <a:lnTo>
                    <a:pt x="31105" y="20408"/>
                  </a:lnTo>
                  <a:lnTo>
                    <a:pt x="31299" y="20319"/>
                  </a:lnTo>
                  <a:lnTo>
                    <a:pt x="31478" y="20229"/>
                  </a:lnTo>
                  <a:lnTo>
                    <a:pt x="31643" y="20124"/>
                  </a:lnTo>
                  <a:lnTo>
                    <a:pt x="31807" y="20020"/>
                  </a:lnTo>
                  <a:lnTo>
                    <a:pt x="31957" y="19885"/>
                  </a:lnTo>
                  <a:lnTo>
                    <a:pt x="32106" y="19766"/>
                  </a:lnTo>
                  <a:lnTo>
                    <a:pt x="32240" y="19616"/>
                  </a:lnTo>
                  <a:lnTo>
                    <a:pt x="32375" y="19467"/>
                  </a:lnTo>
                  <a:lnTo>
                    <a:pt x="32479" y="19318"/>
                  </a:lnTo>
                  <a:lnTo>
                    <a:pt x="32599" y="19153"/>
                  </a:lnTo>
                  <a:lnTo>
                    <a:pt x="32689" y="18989"/>
                  </a:lnTo>
                  <a:lnTo>
                    <a:pt x="32778" y="18825"/>
                  </a:lnTo>
                  <a:lnTo>
                    <a:pt x="32868" y="18645"/>
                  </a:lnTo>
                  <a:lnTo>
                    <a:pt x="32928" y="18451"/>
                  </a:lnTo>
                  <a:lnTo>
                    <a:pt x="32987" y="18272"/>
                  </a:lnTo>
                  <a:lnTo>
                    <a:pt x="33032" y="18078"/>
                  </a:lnTo>
                  <a:lnTo>
                    <a:pt x="33062" y="17883"/>
                  </a:lnTo>
                  <a:lnTo>
                    <a:pt x="33092" y="17689"/>
                  </a:lnTo>
                  <a:lnTo>
                    <a:pt x="33092" y="17495"/>
                  </a:lnTo>
                  <a:lnTo>
                    <a:pt x="33092" y="17286"/>
                  </a:lnTo>
                  <a:lnTo>
                    <a:pt x="33077" y="17092"/>
                  </a:lnTo>
                  <a:lnTo>
                    <a:pt x="33047" y="16882"/>
                  </a:lnTo>
                  <a:lnTo>
                    <a:pt x="33002" y="16673"/>
                  </a:lnTo>
                  <a:lnTo>
                    <a:pt x="32943" y="16479"/>
                  </a:lnTo>
                  <a:lnTo>
                    <a:pt x="32868" y="16270"/>
                  </a:lnTo>
                  <a:lnTo>
                    <a:pt x="32778" y="16076"/>
                  </a:lnTo>
                  <a:lnTo>
                    <a:pt x="32524" y="15568"/>
                  </a:lnTo>
                  <a:lnTo>
                    <a:pt x="32225" y="15045"/>
                  </a:lnTo>
                  <a:lnTo>
                    <a:pt x="31912" y="14507"/>
                  </a:lnTo>
                  <a:lnTo>
                    <a:pt x="31553" y="13969"/>
                  </a:lnTo>
                  <a:lnTo>
                    <a:pt x="31180" y="13416"/>
                  </a:lnTo>
                  <a:lnTo>
                    <a:pt x="30791" y="12849"/>
                  </a:lnTo>
                  <a:lnTo>
                    <a:pt x="30373" y="12281"/>
                  </a:lnTo>
                  <a:lnTo>
                    <a:pt x="29925" y="11698"/>
                  </a:lnTo>
                  <a:lnTo>
                    <a:pt x="29462" y="11116"/>
                  </a:lnTo>
                  <a:lnTo>
                    <a:pt x="28984" y="10533"/>
                  </a:lnTo>
                  <a:lnTo>
                    <a:pt x="28506" y="9950"/>
                  </a:lnTo>
                  <a:lnTo>
                    <a:pt x="27998" y="9368"/>
                  </a:lnTo>
                  <a:lnTo>
                    <a:pt x="26967" y="8203"/>
                  </a:lnTo>
                  <a:lnTo>
                    <a:pt x="25891" y="7052"/>
                  </a:lnTo>
                  <a:lnTo>
                    <a:pt x="24830" y="5947"/>
                  </a:lnTo>
                  <a:lnTo>
                    <a:pt x="23755" y="4871"/>
                  </a:lnTo>
                  <a:lnTo>
                    <a:pt x="22709" y="3855"/>
                  </a:lnTo>
                  <a:lnTo>
                    <a:pt x="21693" y="2914"/>
                  </a:lnTo>
                  <a:lnTo>
                    <a:pt x="20737" y="2033"/>
                  </a:lnTo>
                  <a:lnTo>
                    <a:pt x="19841" y="1256"/>
                  </a:lnTo>
                  <a:lnTo>
                    <a:pt x="19034" y="583"/>
                  </a:lnTo>
                  <a:lnTo>
                    <a:pt x="18317" y="1"/>
                  </a:lnTo>
                  <a:close/>
                </a:path>
              </a:pathLst>
            </a:custGeom>
            <a:solidFill>
              <a:srgbClr val="6C1B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1502;p32">
              <a:extLst>
                <a:ext uri="{FF2B5EF4-FFF2-40B4-BE49-F238E27FC236}">
                  <a16:creationId xmlns:a16="http://schemas.microsoft.com/office/drawing/2014/main" id="{B617680F-0B83-A8A0-4C29-B0DDD48366A3}"/>
                </a:ext>
              </a:extLst>
            </p:cNvPr>
            <p:cNvSpPr/>
            <p:nvPr/>
          </p:nvSpPr>
          <p:spPr>
            <a:xfrm>
              <a:off x="-1989636" y="4530938"/>
              <a:ext cx="144102" cy="100436"/>
            </a:xfrm>
            <a:custGeom>
              <a:avLst/>
              <a:gdLst/>
              <a:ahLst/>
              <a:cxnLst/>
              <a:rect l="l" t="t" r="r" b="b"/>
              <a:pathLst>
                <a:path w="5125" h="3572" extrusionOk="0">
                  <a:moveTo>
                    <a:pt x="5125" y="1"/>
                  </a:moveTo>
                  <a:lnTo>
                    <a:pt x="2480" y="464"/>
                  </a:lnTo>
                  <a:lnTo>
                    <a:pt x="2271" y="748"/>
                  </a:lnTo>
                  <a:lnTo>
                    <a:pt x="1718" y="1480"/>
                  </a:lnTo>
                  <a:lnTo>
                    <a:pt x="1345" y="1958"/>
                  </a:lnTo>
                  <a:lnTo>
                    <a:pt x="927" y="2481"/>
                  </a:lnTo>
                  <a:lnTo>
                    <a:pt x="479" y="3034"/>
                  </a:lnTo>
                  <a:lnTo>
                    <a:pt x="0" y="3571"/>
                  </a:lnTo>
                  <a:lnTo>
                    <a:pt x="4916" y="2989"/>
                  </a:lnTo>
                  <a:lnTo>
                    <a:pt x="5125" y="1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1503;p32">
              <a:extLst>
                <a:ext uri="{FF2B5EF4-FFF2-40B4-BE49-F238E27FC236}">
                  <a16:creationId xmlns:a16="http://schemas.microsoft.com/office/drawing/2014/main" id="{151D30D9-1337-1AF6-D7A4-CAF6ACBC08DE}"/>
                </a:ext>
              </a:extLst>
            </p:cNvPr>
            <p:cNvSpPr/>
            <p:nvPr/>
          </p:nvSpPr>
          <p:spPr>
            <a:xfrm>
              <a:off x="-1876209" y="4511622"/>
              <a:ext cx="67229" cy="128581"/>
            </a:xfrm>
            <a:custGeom>
              <a:avLst/>
              <a:gdLst/>
              <a:ahLst/>
              <a:cxnLst/>
              <a:rect l="l" t="t" r="r" b="b"/>
              <a:pathLst>
                <a:path w="2391" h="4573" extrusionOk="0">
                  <a:moveTo>
                    <a:pt x="1330" y="1"/>
                  </a:moveTo>
                  <a:lnTo>
                    <a:pt x="1061" y="16"/>
                  </a:lnTo>
                  <a:lnTo>
                    <a:pt x="777" y="31"/>
                  </a:lnTo>
                  <a:lnTo>
                    <a:pt x="508" y="90"/>
                  </a:lnTo>
                  <a:lnTo>
                    <a:pt x="209" y="150"/>
                  </a:lnTo>
                  <a:lnTo>
                    <a:pt x="0" y="4393"/>
                  </a:lnTo>
                  <a:lnTo>
                    <a:pt x="269" y="4483"/>
                  </a:lnTo>
                  <a:lnTo>
                    <a:pt x="538" y="4542"/>
                  </a:lnTo>
                  <a:lnTo>
                    <a:pt x="792" y="4572"/>
                  </a:lnTo>
                  <a:lnTo>
                    <a:pt x="1061" y="4572"/>
                  </a:lnTo>
                  <a:lnTo>
                    <a:pt x="1315" y="4557"/>
                  </a:lnTo>
                  <a:lnTo>
                    <a:pt x="1584" y="4527"/>
                  </a:lnTo>
                  <a:lnTo>
                    <a:pt x="1868" y="4468"/>
                  </a:lnTo>
                  <a:lnTo>
                    <a:pt x="2151" y="4393"/>
                  </a:lnTo>
                  <a:lnTo>
                    <a:pt x="2390" y="105"/>
                  </a:lnTo>
                  <a:lnTo>
                    <a:pt x="2122" y="60"/>
                  </a:lnTo>
                  <a:lnTo>
                    <a:pt x="1853" y="31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4C0C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1504;p32">
              <a:extLst>
                <a:ext uri="{FF2B5EF4-FFF2-40B4-BE49-F238E27FC236}">
                  <a16:creationId xmlns:a16="http://schemas.microsoft.com/office/drawing/2014/main" id="{9D84A5F5-F7FA-D285-46B7-F2B32F38E48B}"/>
                </a:ext>
              </a:extLst>
            </p:cNvPr>
            <p:cNvSpPr/>
            <p:nvPr/>
          </p:nvSpPr>
          <p:spPr>
            <a:xfrm>
              <a:off x="-2237465" y="4441890"/>
              <a:ext cx="346576" cy="242401"/>
            </a:xfrm>
            <a:custGeom>
              <a:avLst/>
              <a:gdLst/>
              <a:ahLst/>
              <a:cxnLst/>
              <a:rect l="l" t="t" r="r" b="b"/>
              <a:pathLst>
                <a:path w="12326" h="8621" extrusionOk="0">
                  <a:moveTo>
                    <a:pt x="9502" y="1"/>
                  </a:moveTo>
                  <a:lnTo>
                    <a:pt x="7993" y="1076"/>
                  </a:lnTo>
                  <a:lnTo>
                    <a:pt x="6454" y="2197"/>
                  </a:lnTo>
                  <a:lnTo>
                    <a:pt x="4691" y="3482"/>
                  </a:lnTo>
                  <a:lnTo>
                    <a:pt x="3810" y="4154"/>
                  </a:lnTo>
                  <a:lnTo>
                    <a:pt x="2943" y="4811"/>
                  </a:lnTo>
                  <a:lnTo>
                    <a:pt x="2136" y="5439"/>
                  </a:lnTo>
                  <a:lnTo>
                    <a:pt x="1419" y="6006"/>
                  </a:lnTo>
                  <a:lnTo>
                    <a:pt x="822" y="6514"/>
                  </a:lnTo>
                  <a:lnTo>
                    <a:pt x="374" y="6933"/>
                  </a:lnTo>
                  <a:lnTo>
                    <a:pt x="209" y="7112"/>
                  </a:lnTo>
                  <a:lnTo>
                    <a:pt x="90" y="7246"/>
                  </a:lnTo>
                  <a:lnTo>
                    <a:pt x="15" y="7351"/>
                  </a:lnTo>
                  <a:lnTo>
                    <a:pt x="0" y="7396"/>
                  </a:lnTo>
                  <a:lnTo>
                    <a:pt x="0" y="7426"/>
                  </a:lnTo>
                  <a:lnTo>
                    <a:pt x="75" y="7680"/>
                  </a:lnTo>
                  <a:lnTo>
                    <a:pt x="120" y="7814"/>
                  </a:lnTo>
                  <a:lnTo>
                    <a:pt x="179" y="7934"/>
                  </a:lnTo>
                  <a:lnTo>
                    <a:pt x="254" y="8068"/>
                  </a:lnTo>
                  <a:lnTo>
                    <a:pt x="329" y="8188"/>
                  </a:lnTo>
                  <a:lnTo>
                    <a:pt x="433" y="8307"/>
                  </a:lnTo>
                  <a:lnTo>
                    <a:pt x="538" y="8397"/>
                  </a:lnTo>
                  <a:lnTo>
                    <a:pt x="657" y="8486"/>
                  </a:lnTo>
                  <a:lnTo>
                    <a:pt x="792" y="8561"/>
                  </a:lnTo>
                  <a:lnTo>
                    <a:pt x="941" y="8591"/>
                  </a:lnTo>
                  <a:lnTo>
                    <a:pt x="1121" y="8621"/>
                  </a:lnTo>
                  <a:lnTo>
                    <a:pt x="1300" y="8606"/>
                  </a:lnTo>
                  <a:lnTo>
                    <a:pt x="1509" y="8561"/>
                  </a:lnTo>
                  <a:lnTo>
                    <a:pt x="1733" y="8486"/>
                  </a:lnTo>
                  <a:lnTo>
                    <a:pt x="1972" y="8367"/>
                  </a:lnTo>
                  <a:lnTo>
                    <a:pt x="2196" y="8277"/>
                  </a:lnTo>
                  <a:lnTo>
                    <a:pt x="2465" y="8188"/>
                  </a:lnTo>
                  <a:lnTo>
                    <a:pt x="2764" y="8098"/>
                  </a:lnTo>
                  <a:lnTo>
                    <a:pt x="3122" y="8023"/>
                  </a:lnTo>
                  <a:lnTo>
                    <a:pt x="3511" y="7964"/>
                  </a:lnTo>
                  <a:lnTo>
                    <a:pt x="3914" y="7889"/>
                  </a:lnTo>
                  <a:lnTo>
                    <a:pt x="4796" y="7784"/>
                  </a:lnTo>
                  <a:lnTo>
                    <a:pt x="5408" y="7724"/>
                  </a:lnTo>
                  <a:lnTo>
                    <a:pt x="5662" y="7695"/>
                  </a:lnTo>
                  <a:lnTo>
                    <a:pt x="6320" y="7635"/>
                  </a:lnTo>
                  <a:lnTo>
                    <a:pt x="6723" y="7605"/>
                  </a:lnTo>
                  <a:lnTo>
                    <a:pt x="7276" y="7560"/>
                  </a:lnTo>
                  <a:lnTo>
                    <a:pt x="8053" y="7485"/>
                  </a:lnTo>
                  <a:lnTo>
                    <a:pt x="8710" y="7411"/>
                  </a:lnTo>
                  <a:lnTo>
                    <a:pt x="8964" y="7381"/>
                  </a:lnTo>
                  <a:lnTo>
                    <a:pt x="9173" y="7336"/>
                  </a:lnTo>
                  <a:lnTo>
                    <a:pt x="9337" y="7306"/>
                  </a:lnTo>
                  <a:lnTo>
                    <a:pt x="9427" y="7261"/>
                  </a:lnTo>
                  <a:lnTo>
                    <a:pt x="9517" y="7187"/>
                  </a:lnTo>
                  <a:lnTo>
                    <a:pt x="9591" y="7097"/>
                  </a:lnTo>
                  <a:lnTo>
                    <a:pt x="9651" y="6992"/>
                  </a:lnTo>
                  <a:lnTo>
                    <a:pt x="9696" y="6873"/>
                  </a:lnTo>
                  <a:lnTo>
                    <a:pt x="9741" y="6753"/>
                  </a:lnTo>
                  <a:lnTo>
                    <a:pt x="9771" y="6634"/>
                  </a:lnTo>
                  <a:lnTo>
                    <a:pt x="9815" y="6365"/>
                  </a:lnTo>
                  <a:lnTo>
                    <a:pt x="9845" y="6126"/>
                  </a:lnTo>
                  <a:lnTo>
                    <a:pt x="9845" y="5917"/>
                  </a:lnTo>
                  <a:lnTo>
                    <a:pt x="9845" y="5723"/>
                  </a:lnTo>
                  <a:lnTo>
                    <a:pt x="10069" y="5364"/>
                  </a:lnTo>
                  <a:lnTo>
                    <a:pt x="10308" y="5050"/>
                  </a:lnTo>
                  <a:lnTo>
                    <a:pt x="10547" y="4781"/>
                  </a:lnTo>
                  <a:lnTo>
                    <a:pt x="10772" y="4542"/>
                  </a:lnTo>
                  <a:lnTo>
                    <a:pt x="11011" y="4333"/>
                  </a:lnTo>
                  <a:lnTo>
                    <a:pt x="11235" y="4154"/>
                  </a:lnTo>
                  <a:lnTo>
                    <a:pt x="11444" y="4005"/>
                  </a:lnTo>
                  <a:lnTo>
                    <a:pt x="11638" y="3885"/>
                  </a:lnTo>
                  <a:lnTo>
                    <a:pt x="11967" y="3676"/>
                  </a:lnTo>
                  <a:lnTo>
                    <a:pt x="12101" y="3586"/>
                  </a:lnTo>
                  <a:lnTo>
                    <a:pt x="12206" y="3512"/>
                  </a:lnTo>
                  <a:lnTo>
                    <a:pt x="12280" y="3437"/>
                  </a:lnTo>
                  <a:lnTo>
                    <a:pt x="12310" y="3392"/>
                  </a:lnTo>
                  <a:lnTo>
                    <a:pt x="12310" y="3347"/>
                  </a:lnTo>
                  <a:lnTo>
                    <a:pt x="12325" y="3302"/>
                  </a:lnTo>
                  <a:lnTo>
                    <a:pt x="12310" y="3258"/>
                  </a:lnTo>
                  <a:lnTo>
                    <a:pt x="12265" y="3168"/>
                  </a:lnTo>
                  <a:lnTo>
                    <a:pt x="12131" y="2974"/>
                  </a:lnTo>
                  <a:lnTo>
                    <a:pt x="11967" y="2765"/>
                  </a:lnTo>
                  <a:lnTo>
                    <a:pt x="11563" y="2272"/>
                  </a:lnTo>
                  <a:lnTo>
                    <a:pt x="11115" y="1749"/>
                  </a:lnTo>
                  <a:lnTo>
                    <a:pt x="10637" y="1226"/>
                  </a:lnTo>
                  <a:lnTo>
                    <a:pt x="9845" y="359"/>
                  </a:lnTo>
                  <a:lnTo>
                    <a:pt x="95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1505;p32">
              <a:extLst>
                <a:ext uri="{FF2B5EF4-FFF2-40B4-BE49-F238E27FC236}">
                  <a16:creationId xmlns:a16="http://schemas.microsoft.com/office/drawing/2014/main" id="{0B40A998-A1A6-AC71-F967-5047852093AE}"/>
                </a:ext>
              </a:extLst>
            </p:cNvPr>
            <p:cNvSpPr/>
            <p:nvPr/>
          </p:nvSpPr>
          <p:spPr>
            <a:xfrm>
              <a:off x="-2078263" y="4599826"/>
              <a:ext cx="27752" cy="61802"/>
            </a:xfrm>
            <a:custGeom>
              <a:avLst/>
              <a:gdLst/>
              <a:ahLst/>
              <a:cxnLst/>
              <a:rect l="l" t="t" r="r" b="b"/>
              <a:pathLst>
                <a:path w="987" h="2198" extrusionOk="0">
                  <a:moveTo>
                    <a:pt x="702" y="1"/>
                  </a:moveTo>
                  <a:lnTo>
                    <a:pt x="613" y="31"/>
                  </a:lnTo>
                  <a:lnTo>
                    <a:pt x="553" y="91"/>
                  </a:lnTo>
                  <a:lnTo>
                    <a:pt x="523" y="165"/>
                  </a:lnTo>
                  <a:lnTo>
                    <a:pt x="523" y="240"/>
                  </a:lnTo>
                  <a:lnTo>
                    <a:pt x="538" y="374"/>
                  </a:lnTo>
                  <a:lnTo>
                    <a:pt x="553" y="539"/>
                  </a:lnTo>
                  <a:lnTo>
                    <a:pt x="553" y="718"/>
                  </a:lnTo>
                  <a:lnTo>
                    <a:pt x="553" y="927"/>
                  </a:lnTo>
                  <a:lnTo>
                    <a:pt x="538" y="1151"/>
                  </a:lnTo>
                  <a:lnTo>
                    <a:pt x="493" y="1375"/>
                  </a:lnTo>
                  <a:lnTo>
                    <a:pt x="463" y="1480"/>
                  </a:lnTo>
                  <a:lnTo>
                    <a:pt x="418" y="1585"/>
                  </a:lnTo>
                  <a:lnTo>
                    <a:pt x="329" y="1749"/>
                  </a:lnTo>
                  <a:lnTo>
                    <a:pt x="224" y="1898"/>
                  </a:lnTo>
                  <a:lnTo>
                    <a:pt x="105" y="2003"/>
                  </a:lnTo>
                  <a:lnTo>
                    <a:pt x="0" y="2078"/>
                  </a:lnTo>
                  <a:lnTo>
                    <a:pt x="60" y="2152"/>
                  </a:lnTo>
                  <a:lnTo>
                    <a:pt x="135" y="2182"/>
                  </a:lnTo>
                  <a:lnTo>
                    <a:pt x="209" y="2197"/>
                  </a:lnTo>
                  <a:lnTo>
                    <a:pt x="284" y="2197"/>
                  </a:lnTo>
                  <a:lnTo>
                    <a:pt x="374" y="2167"/>
                  </a:lnTo>
                  <a:lnTo>
                    <a:pt x="463" y="2137"/>
                  </a:lnTo>
                  <a:lnTo>
                    <a:pt x="658" y="2018"/>
                  </a:lnTo>
                  <a:lnTo>
                    <a:pt x="732" y="1898"/>
                  </a:lnTo>
                  <a:lnTo>
                    <a:pt x="807" y="1749"/>
                  </a:lnTo>
                  <a:lnTo>
                    <a:pt x="852" y="1629"/>
                  </a:lnTo>
                  <a:lnTo>
                    <a:pt x="897" y="1510"/>
                  </a:lnTo>
                  <a:lnTo>
                    <a:pt x="956" y="1241"/>
                  </a:lnTo>
                  <a:lnTo>
                    <a:pt x="971" y="987"/>
                  </a:lnTo>
                  <a:lnTo>
                    <a:pt x="986" y="733"/>
                  </a:lnTo>
                  <a:lnTo>
                    <a:pt x="971" y="524"/>
                  </a:lnTo>
                  <a:lnTo>
                    <a:pt x="956" y="345"/>
                  </a:lnTo>
                  <a:lnTo>
                    <a:pt x="941" y="165"/>
                  </a:lnTo>
                  <a:lnTo>
                    <a:pt x="911" y="91"/>
                  </a:lnTo>
                  <a:lnTo>
                    <a:pt x="852" y="31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1506;p32">
              <a:extLst>
                <a:ext uri="{FF2B5EF4-FFF2-40B4-BE49-F238E27FC236}">
                  <a16:creationId xmlns:a16="http://schemas.microsoft.com/office/drawing/2014/main" id="{C1CF9699-46CB-895C-731F-C45FD14E6183}"/>
                </a:ext>
              </a:extLst>
            </p:cNvPr>
            <p:cNvSpPr/>
            <p:nvPr/>
          </p:nvSpPr>
          <p:spPr>
            <a:xfrm>
              <a:off x="-2048458" y="4601513"/>
              <a:ext cx="22297" cy="57163"/>
            </a:xfrm>
            <a:custGeom>
              <a:avLst/>
              <a:gdLst/>
              <a:ahLst/>
              <a:cxnLst/>
              <a:rect l="l" t="t" r="r" b="b"/>
              <a:pathLst>
                <a:path w="793" h="2033" extrusionOk="0">
                  <a:moveTo>
                    <a:pt x="509" y="1"/>
                  </a:moveTo>
                  <a:lnTo>
                    <a:pt x="464" y="16"/>
                  </a:lnTo>
                  <a:lnTo>
                    <a:pt x="419" y="31"/>
                  </a:lnTo>
                  <a:lnTo>
                    <a:pt x="359" y="90"/>
                  </a:lnTo>
                  <a:lnTo>
                    <a:pt x="330" y="165"/>
                  </a:lnTo>
                  <a:lnTo>
                    <a:pt x="330" y="240"/>
                  </a:lnTo>
                  <a:lnTo>
                    <a:pt x="345" y="389"/>
                  </a:lnTo>
                  <a:lnTo>
                    <a:pt x="359" y="539"/>
                  </a:lnTo>
                  <a:lnTo>
                    <a:pt x="359" y="718"/>
                  </a:lnTo>
                  <a:lnTo>
                    <a:pt x="359" y="942"/>
                  </a:lnTo>
                  <a:lnTo>
                    <a:pt x="345" y="1166"/>
                  </a:lnTo>
                  <a:lnTo>
                    <a:pt x="300" y="1375"/>
                  </a:lnTo>
                  <a:lnTo>
                    <a:pt x="270" y="1495"/>
                  </a:lnTo>
                  <a:lnTo>
                    <a:pt x="225" y="1584"/>
                  </a:lnTo>
                  <a:lnTo>
                    <a:pt x="180" y="1689"/>
                  </a:lnTo>
                  <a:lnTo>
                    <a:pt x="120" y="1779"/>
                  </a:lnTo>
                  <a:lnTo>
                    <a:pt x="61" y="1853"/>
                  </a:lnTo>
                  <a:lnTo>
                    <a:pt x="1" y="1928"/>
                  </a:lnTo>
                  <a:lnTo>
                    <a:pt x="76" y="1988"/>
                  </a:lnTo>
                  <a:lnTo>
                    <a:pt x="150" y="2018"/>
                  </a:lnTo>
                  <a:lnTo>
                    <a:pt x="225" y="2033"/>
                  </a:lnTo>
                  <a:lnTo>
                    <a:pt x="300" y="2018"/>
                  </a:lnTo>
                  <a:lnTo>
                    <a:pt x="359" y="2003"/>
                  </a:lnTo>
                  <a:lnTo>
                    <a:pt x="434" y="1958"/>
                  </a:lnTo>
                  <a:lnTo>
                    <a:pt x="554" y="1883"/>
                  </a:lnTo>
                  <a:lnTo>
                    <a:pt x="613" y="1764"/>
                  </a:lnTo>
                  <a:lnTo>
                    <a:pt x="658" y="1644"/>
                  </a:lnTo>
                  <a:lnTo>
                    <a:pt x="703" y="1510"/>
                  </a:lnTo>
                  <a:lnTo>
                    <a:pt x="748" y="1256"/>
                  </a:lnTo>
                  <a:lnTo>
                    <a:pt x="778" y="987"/>
                  </a:lnTo>
                  <a:lnTo>
                    <a:pt x="793" y="748"/>
                  </a:lnTo>
                  <a:lnTo>
                    <a:pt x="778" y="524"/>
                  </a:lnTo>
                  <a:lnTo>
                    <a:pt x="763" y="344"/>
                  </a:lnTo>
                  <a:lnTo>
                    <a:pt x="748" y="180"/>
                  </a:lnTo>
                  <a:lnTo>
                    <a:pt x="718" y="90"/>
                  </a:lnTo>
                  <a:lnTo>
                    <a:pt x="658" y="31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1507;p32">
              <a:extLst>
                <a:ext uri="{FF2B5EF4-FFF2-40B4-BE49-F238E27FC236}">
                  <a16:creationId xmlns:a16="http://schemas.microsoft.com/office/drawing/2014/main" id="{F0D03D80-BD5C-DCAC-CD4D-EAB25FE368A0}"/>
                </a:ext>
              </a:extLst>
            </p:cNvPr>
            <p:cNvSpPr/>
            <p:nvPr/>
          </p:nvSpPr>
          <p:spPr>
            <a:xfrm>
              <a:off x="-2102640" y="4604466"/>
              <a:ext cx="24828" cy="60509"/>
            </a:xfrm>
            <a:custGeom>
              <a:avLst/>
              <a:gdLst/>
              <a:ahLst/>
              <a:cxnLst/>
              <a:rect l="l" t="t" r="r" b="b"/>
              <a:pathLst>
                <a:path w="883" h="2152" extrusionOk="0">
                  <a:moveTo>
                    <a:pt x="553" y="0"/>
                  </a:moveTo>
                  <a:lnTo>
                    <a:pt x="509" y="30"/>
                  </a:lnTo>
                  <a:lnTo>
                    <a:pt x="449" y="90"/>
                  </a:lnTo>
                  <a:lnTo>
                    <a:pt x="419" y="150"/>
                  </a:lnTo>
                  <a:lnTo>
                    <a:pt x="419" y="239"/>
                  </a:lnTo>
                  <a:lnTo>
                    <a:pt x="434" y="374"/>
                  </a:lnTo>
                  <a:lnTo>
                    <a:pt x="449" y="523"/>
                  </a:lnTo>
                  <a:lnTo>
                    <a:pt x="464" y="717"/>
                  </a:lnTo>
                  <a:lnTo>
                    <a:pt x="449" y="927"/>
                  </a:lnTo>
                  <a:lnTo>
                    <a:pt x="434" y="1151"/>
                  </a:lnTo>
                  <a:lnTo>
                    <a:pt x="389" y="1375"/>
                  </a:lnTo>
                  <a:lnTo>
                    <a:pt x="359" y="1479"/>
                  </a:lnTo>
                  <a:lnTo>
                    <a:pt x="314" y="1584"/>
                  </a:lnTo>
                  <a:lnTo>
                    <a:pt x="255" y="1718"/>
                  </a:lnTo>
                  <a:lnTo>
                    <a:pt x="165" y="1823"/>
                  </a:lnTo>
                  <a:lnTo>
                    <a:pt x="90" y="1928"/>
                  </a:lnTo>
                  <a:lnTo>
                    <a:pt x="1" y="2002"/>
                  </a:lnTo>
                  <a:lnTo>
                    <a:pt x="60" y="2077"/>
                  </a:lnTo>
                  <a:lnTo>
                    <a:pt x="120" y="2122"/>
                  </a:lnTo>
                  <a:lnTo>
                    <a:pt x="195" y="2152"/>
                  </a:lnTo>
                  <a:lnTo>
                    <a:pt x="270" y="2152"/>
                  </a:lnTo>
                  <a:lnTo>
                    <a:pt x="344" y="2122"/>
                  </a:lnTo>
                  <a:lnTo>
                    <a:pt x="434" y="2077"/>
                  </a:lnTo>
                  <a:lnTo>
                    <a:pt x="524" y="2017"/>
                  </a:lnTo>
                  <a:lnTo>
                    <a:pt x="613" y="1942"/>
                  </a:lnTo>
                  <a:lnTo>
                    <a:pt x="703" y="1748"/>
                  </a:lnTo>
                  <a:lnTo>
                    <a:pt x="748" y="1629"/>
                  </a:lnTo>
                  <a:lnTo>
                    <a:pt x="792" y="1509"/>
                  </a:lnTo>
                  <a:lnTo>
                    <a:pt x="852" y="1240"/>
                  </a:lnTo>
                  <a:lnTo>
                    <a:pt x="882" y="986"/>
                  </a:lnTo>
                  <a:lnTo>
                    <a:pt x="882" y="732"/>
                  </a:lnTo>
                  <a:lnTo>
                    <a:pt x="867" y="523"/>
                  </a:lnTo>
                  <a:lnTo>
                    <a:pt x="867" y="344"/>
                  </a:lnTo>
                  <a:lnTo>
                    <a:pt x="837" y="165"/>
                  </a:lnTo>
                  <a:lnTo>
                    <a:pt x="807" y="90"/>
                  </a:lnTo>
                  <a:lnTo>
                    <a:pt x="748" y="30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1508;p32">
              <a:extLst>
                <a:ext uri="{FF2B5EF4-FFF2-40B4-BE49-F238E27FC236}">
                  <a16:creationId xmlns:a16="http://schemas.microsoft.com/office/drawing/2014/main" id="{EDFCEB61-566A-2B16-E014-489F928AAFBF}"/>
                </a:ext>
              </a:extLst>
            </p:cNvPr>
            <p:cNvSpPr/>
            <p:nvPr/>
          </p:nvSpPr>
          <p:spPr>
            <a:xfrm>
              <a:off x="-1755669" y="3757621"/>
              <a:ext cx="969548" cy="699845"/>
            </a:xfrm>
            <a:custGeom>
              <a:avLst/>
              <a:gdLst/>
              <a:ahLst/>
              <a:cxnLst/>
              <a:rect l="l" t="t" r="r" b="b"/>
              <a:pathLst>
                <a:path w="34482" h="24890" extrusionOk="0">
                  <a:moveTo>
                    <a:pt x="25383" y="0"/>
                  </a:moveTo>
                  <a:lnTo>
                    <a:pt x="25069" y="15"/>
                  </a:lnTo>
                  <a:lnTo>
                    <a:pt x="24741" y="60"/>
                  </a:lnTo>
                  <a:lnTo>
                    <a:pt x="24397" y="105"/>
                  </a:lnTo>
                  <a:lnTo>
                    <a:pt x="24039" y="180"/>
                  </a:lnTo>
                  <a:lnTo>
                    <a:pt x="23665" y="254"/>
                  </a:lnTo>
                  <a:lnTo>
                    <a:pt x="23292" y="359"/>
                  </a:lnTo>
                  <a:lnTo>
                    <a:pt x="22903" y="478"/>
                  </a:lnTo>
                  <a:lnTo>
                    <a:pt x="22500" y="598"/>
                  </a:lnTo>
                  <a:lnTo>
                    <a:pt x="21663" y="882"/>
                  </a:lnTo>
                  <a:lnTo>
                    <a:pt x="20797" y="1225"/>
                  </a:lnTo>
                  <a:lnTo>
                    <a:pt x="19915" y="1599"/>
                  </a:lnTo>
                  <a:lnTo>
                    <a:pt x="19004" y="2017"/>
                  </a:lnTo>
                  <a:lnTo>
                    <a:pt x="18078" y="2465"/>
                  </a:lnTo>
                  <a:lnTo>
                    <a:pt x="17151" y="2928"/>
                  </a:lnTo>
                  <a:lnTo>
                    <a:pt x="16225" y="3421"/>
                  </a:lnTo>
                  <a:lnTo>
                    <a:pt x="15299" y="3914"/>
                  </a:lnTo>
                  <a:lnTo>
                    <a:pt x="14373" y="4437"/>
                  </a:lnTo>
                  <a:lnTo>
                    <a:pt x="13476" y="4945"/>
                  </a:lnTo>
                  <a:lnTo>
                    <a:pt x="12595" y="5468"/>
                  </a:lnTo>
                  <a:lnTo>
                    <a:pt x="11743" y="5976"/>
                  </a:lnTo>
                  <a:lnTo>
                    <a:pt x="10160" y="6962"/>
                  </a:lnTo>
                  <a:lnTo>
                    <a:pt x="8740" y="7858"/>
                  </a:lnTo>
                  <a:lnTo>
                    <a:pt x="7560" y="8620"/>
                  </a:lnTo>
                  <a:lnTo>
                    <a:pt x="6664" y="9233"/>
                  </a:lnTo>
                  <a:lnTo>
                    <a:pt x="5887" y="9756"/>
                  </a:lnTo>
                  <a:lnTo>
                    <a:pt x="16" y="13700"/>
                  </a:lnTo>
                  <a:lnTo>
                    <a:pt x="16" y="13864"/>
                  </a:lnTo>
                  <a:lnTo>
                    <a:pt x="1" y="14058"/>
                  </a:lnTo>
                  <a:lnTo>
                    <a:pt x="1" y="14312"/>
                  </a:lnTo>
                  <a:lnTo>
                    <a:pt x="16" y="14626"/>
                  </a:lnTo>
                  <a:lnTo>
                    <a:pt x="61" y="14970"/>
                  </a:lnTo>
                  <a:lnTo>
                    <a:pt x="120" y="15373"/>
                  </a:lnTo>
                  <a:lnTo>
                    <a:pt x="210" y="15791"/>
                  </a:lnTo>
                  <a:lnTo>
                    <a:pt x="329" y="16240"/>
                  </a:lnTo>
                  <a:lnTo>
                    <a:pt x="404" y="16464"/>
                  </a:lnTo>
                  <a:lnTo>
                    <a:pt x="494" y="16688"/>
                  </a:lnTo>
                  <a:lnTo>
                    <a:pt x="598" y="16912"/>
                  </a:lnTo>
                  <a:lnTo>
                    <a:pt x="718" y="17151"/>
                  </a:lnTo>
                  <a:lnTo>
                    <a:pt x="837" y="17375"/>
                  </a:lnTo>
                  <a:lnTo>
                    <a:pt x="987" y="17599"/>
                  </a:lnTo>
                  <a:lnTo>
                    <a:pt x="1151" y="17823"/>
                  </a:lnTo>
                  <a:lnTo>
                    <a:pt x="1315" y="18047"/>
                  </a:lnTo>
                  <a:lnTo>
                    <a:pt x="1510" y="18256"/>
                  </a:lnTo>
                  <a:lnTo>
                    <a:pt x="1719" y="18466"/>
                  </a:lnTo>
                  <a:lnTo>
                    <a:pt x="1943" y="18660"/>
                  </a:lnTo>
                  <a:lnTo>
                    <a:pt x="2182" y="18854"/>
                  </a:lnTo>
                  <a:lnTo>
                    <a:pt x="2451" y="19033"/>
                  </a:lnTo>
                  <a:lnTo>
                    <a:pt x="2735" y="19212"/>
                  </a:lnTo>
                  <a:lnTo>
                    <a:pt x="3004" y="19362"/>
                  </a:lnTo>
                  <a:lnTo>
                    <a:pt x="3302" y="19496"/>
                  </a:lnTo>
                  <a:lnTo>
                    <a:pt x="3631" y="19631"/>
                  </a:lnTo>
                  <a:lnTo>
                    <a:pt x="3990" y="19750"/>
                  </a:lnTo>
                  <a:lnTo>
                    <a:pt x="4363" y="19855"/>
                  </a:lnTo>
                  <a:lnTo>
                    <a:pt x="4767" y="19945"/>
                  </a:lnTo>
                  <a:lnTo>
                    <a:pt x="5155" y="20019"/>
                  </a:lnTo>
                  <a:lnTo>
                    <a:pt x="5558" y="20064"/>
                  </a:lnTo>
                  <a:lnTo>
                    <a:pt x="5962" y="20094"/>
                  </a:lnTo>
                  <a:lnTo>
                    <a:pt x="6365" y="20109"/>
                  </a:lnTo>
                  <a:lnTo>
                    <a:pt x="6768" y="20109"/>
                  </a:lnTo>
                  <a:lnTo>
                    <a:pt x="7172" y="20094"/>
                  </a:lnTo>
                  <a:lnTo>
                    <a:pt x="7575" y="20049"/>
                  </a:lnTo>
                  <a:lnTo>
                    <a:pt x="7964" y="20004"/>
                  </a:lnTo>
                  <a:lnTo>
                    <a:pt x="8367" y="19930"/>
                  </a:lnTo>
                  <a:lnTo>
                    <a:pt x="8770" y="19855"/>
                  </a:lnTo>
                  <a:lnTo>
                    <a:pt x="9174" y="19750"/>
                  </a:lnTo>
                  <a:lnTo>
                    <a:pt x="9577" y="19646"/>
                  </a:lnTo>
                  <a:lnTo>
                    <a:pt x="9980" y="19526"/>
                  </a:lnTo>
                  <a:lnTo>
                    <a:pt x="10369" y="19392"/>
                  </a:lnTo>
                  <a:lnTo>
                    <a:pt x="10772" y="19242"/>
                  </a:lnTo>
                  <a:lnTo>
                    <a:pt x="11161" y="19093"/>
                  </a:lnTo>
                  <a:lnTo>
                    <a:pt x="11549" y="18929"/>
                  </a:lnTo>
                  <a:lnTo>
                    <a:pt x="11938" y="18749"/>
                  </a:lnTo>
                  <a:lnTo>
                    <a:pt x="12326" y="18570"/>
                  </a:lnTo>
                  <a:lnTo>
                    <a:pt x="12714" y="18376"/>
                  </a:lnTo>
                  <a:lnTo>
                    <a:pt x="13476" y="17958"/>
                  </a:lnTo>
                  <a:lnTo>
                    <a:pt x="14208" y="17524"/>
                  </a:lnTo>
                  <a:lnTo>
                    <a:pt x="14940" y="17061"/>
                  </a:lnTo>
                  <a:lnTo>
                    <a:pt x="15643" y="16583"/>
                  </a:lnTo>
                  <a:lnTo>
                    <a:pt x="16330" y="16075"/>
                  </a:lnTo>
                  <a:lnTo>
                    <a:pt x="16987" y="15582"/>
                  </a:lnTo>
                  <a:lnTo>
                    <a:pt x="17630" y="15059"/>
                  </a:lnTo>
                  <a:lnTo>
                    <a:pt x="18242" y="14551"/>
                  </a:lnTo>
                  <a:lnTo>
                    <a:pt x="18825" y="14043"/>
                  </a:lnTo>
                  <a:lnTo>
                    <a:pt x="19377" y="13550"/>
                  </a:lnTo>
                  <a:lnTo>
                    <a:pt x="19900" y="13072"/>
                  </a:lnTo>
                  <a:lnTo>
                    <a:pt x="20378" y="12594"/>
                  </a:lnTo>
                  <a:lnTo>
                    <a:pt x="21230" y="11743"/>
                  </a:lnTo>
                  <a:lnTo>
                    <a:pt x="21932" y="11011"/>
                  </a:lnTo>
                  <a:lnTo>
                    <a:pt x="22440" y="10443"/>
                  </a:lnTo>
                  <a:lnTo>
                    <a:pt x="22873" y="9950"/>
                  </a:lnTo>
                  <a:lnTo>
                    <a:pt x="22903" y="10264"/>
                  </a:lnTo>
                  <a:lnTo>
                    <a:pt x="22963" y="10622"/>
                  </a:lnTo>
                  <a:lnTo>
                    <a:pt x="23053" y="10996"/>
                  </a:lnTo>
                  <a:lnTo>
                    <a:pt x="23172" y="11384"/>
                  </a:lnTo>
                  <a:lnTo>
                    <a:pt x="23322" y="11788"/>
                  </a:lnTo>
                  <a:lnTo>
                    <a:pt x="23486" y="12221"/>
                  </a:lnTo>
                  <a:lnTo>
                    <a:pt x="23680" y="12654"/>
                  </a:lnTo>
                  <a:lnTo>
                    <a:pt x="23904" y="13117"/>
                  </a:lnTo>
                  <a:lnTo>
                    <a:pt x="24143" y="13580"/>
                  </a:lnTo>
                  <a:lnTo>
                    <a:pt x="24397" y="14073"/>
                  </a:lnTo>
                  <a:lnTo>
                    <a:pt x="24950" y="15059"/>
                  </a:lnTo>
                  <a:lnTo>
                    <a:pt x="25548" y="16075"/>
                  </a:lnTo>
                  <a:lnTo>
                    <a:pt x="26190" y="17121"/>
                  </a:lnTo>
                  <a:lnTo>
                    <a:pt x="27505" y="19227"/>
                  </a:lnTo>
                  <a:lnTo>
                    <a:pt x="28147" y="20258"/>
                  </a:lnTo>
                  <a:lnTo>
                    <a:pt x="28775" y="21274"/>
                  </a:lnTo>
                  <a:lnTo>
                    <a:pt x="29342" y="22260"/>
                  </a:lnTo>
                  <a:lnTo>
                    <a:pt x="29865" y="23201"/>
                  </a:lnTo>
                  <a:lnTo>
                    <a:pt x="30104" y="23650"/>
                  </a:lnTo>
                  <a:lnTo>
                    <a:pt x="30328" y="24083"/>
                  </a:lnTo>
                  <a:lnTo>
                    <a:pt x="30522" y="24501"/>
                  </a:lnTo>
                  <a:lnTo>
                    <a:pt x="30687" y="24889"/>
                  </a:lnTo>
                  <a:lnTo>
                    <a:pt x="31643" y="24845"/>
                  </a:lnTo>
                  <a:lnTo>
                    <a:pt x="32016" y="24830"/>
                  </a:lnTo>
                  <a:lnTo>
                    <a:pt x="34481" y="24695"/>
                  </a:lnTo>
                  <a:lnTo>
                    <a:pt x="34466" y="24486"/>
                  </a:lnTo>
                  <a:lnTo>
                    <a:pt x="34437" y="24172"/>
                  </a:lnTo>
                  <a:lnTo>
                    <a:pt x="34392" y="23784"/>
                  </a:lnTo>
                  <a:lnTo>
                    <a:pt x="34317" y="23291"/>
                  </a:lnTo>
                  <a:lnTo>
                    <a:pt x="34093" y="22081"/>
                  </a:lnTo>
                  <a:lnTo>
                    <a:pt x="33809" y="20617"/>
                  </a:lnTo>
                  <a:lnTo>
                    <a:pt x="33451" y="18929"/>
                  </a:lnTo>
                  <a:lnTo>
                    <a:pt x="33032" y="17076"/>
                  </a:lnTo>
                  <a:lnTo>
                    <a:pt x="32569" y="15104"/>
                  </a:lnTo>
                  <a:lnTo>
                    <a:pt x="32061" y="13072"/>
                  </a:lnTo>
                  <a:lnTo>
                    <a:pt x="31508" y="11026"/>
                  </a:lnTo>
                  <a:lnTo>
                    <a:pt x="31225" y="10010"/>
                  </a:lnTo>
                  <a:lnTo>
                    <a:pt x="30926" y="9009"/>
                  </a:lnTo>
                  <a:lnTo>
                    <a:pt x="30642" y="8038"/>
                  </a:lnTo>
                  <a:lnTo>
                    <a:pt x="30328" y="7097"/>
                  </a:lnTo>
                  <a:lnTo>
                    <a:pt x="30029" y="6185"/>
                  </a:lnTo>
                  <a:lnTo>
                    <a:pt x="29716" y="5304"/>
                  </a:lnTo>
                  <a:lnTo>
                    <a:pt x="29417" y="4482"/>
                  </a:lnTo>
                  <a:lnTo>
                    <a:pt x="29103" y="3705"/>
                  </a:lnTo>
                  <a:lnTo>
                    <a:pt x="28804" y="3003"/>
                  </a:lnTo>
                  <a:lnTo>
                    <a:pt x="28491" y="2346"/>
                  </a:lnTo>
                  <a:lnTo>
                    <a:pt x="28192" y="1778"/>
                  </a:lnTo>
                  <a:lnTo>
                    <a:pt x="28042" y="1524"/>
                  </a:lnTo>
                  <a:lnTo>
                    <a:pt x="27893" y="1285"/>
                  </a:lnTo>
                  <a:lnTo>
                    <a:pt x="27744" y="1061"/>
                  </a:lnTo>
                  <a:lnTo>
                    <a:pt x="27594" y="867"/>
                  </a:lnTo>
                  <a:lnTo>
                    <a:pt x="27445" y="702"/>
                  </a:lnTo>
                  <a:lnTo>
                    <a:pt x="27310" y="553"/>
                  </a:lnTo>
                  <a:lnTo>
                    <a:pt x="27131" y="404"/>
                  </a:lnTo>
                  <a:lnTo>
                    <a:pt x="26937" y="284"/>
                  </a:lnTo>
                  <a:lnTo>
                    <a:pt x="26728" y="194"/>
                  </a:lnTo>
                  <a:lnTo>
                    <a:pt x="26489" y="105"/>
                  </a:lnTo>
                  <a:lnTo>
                    <a:pt x="26250" y="60"/>
                  </a:lnTo>
                  <a:lnTo>
                    <a:pt x="25981" y="15"/>
                  </a:lnTo>
                  <a:lnTo>
                    <a:pt x="256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1509;p32">
              <a:extLst>
                <a:ext uri="{FF2B5EF4-FFF2-40B4-BE49-F238E27FC236}">
                  <a16:creationId xmlns:a16="http://schemas.microsoft.com/office/drawing/2014/main" id="{F337CD3C-313C-1424-6CDB-1FB9D3428DBE}"/>
                </a:ext>
              </a:extLst>
            </p:cNvPr>
            <p:cNvSpPr/>
            <p:nvPr/>
          </p:nvSpPr>
          <p:spPr>
            <a:xfrm>
              <a:off x="-884023" y="4442734"/>
              <a:ext cx="123520" cy="121861"/>
            </a:xfrm>
            <a:custGeom>
              <a:avLst/>
              <a:gdLst/>
              <a:ahLst/>
              <a:cxnLst/>
              <a:rect l="l" t="t" r="r" b="b"/>
              <a:pathLst>
                <a:path w="4393" h="4334" extrusionOk="0">
                  <a:moveTo>
                    <a:pt x="3198" y="1"/>
                  </a:moveTo>
                  <a:lnTo>
                    <a:pt x="1" y="255"/>
                  </a:lnTo>
                  <a:lnTo>
                    <a:pt x="957" y="4124"/>
                  </a:lnTo>
                  <a:lnTo>
                    <a:pt x="1211" y="4184"/>
                  </a:lnTo>
                  <a:lnTo>
                    <a:pt x="1509" y="4243"/>
                  </a:lnTo>
                  <a:lnTo>
                    <a:pt x="1913" y="4288"/>
                  </a:lnTo>
                  <a:lnTo>
                    <a:pt x="2421" y="4318"/>
                  </a:lnTo>
                  <a:lnTo>
                    <a:pt x="2705" y="4333"/>
                  </a:lnTo>
                  <a:lnTo>
                    <a:pt x="3003" y="4318"/>
                  </a:lnTo>
                  <a:lnTo>
                    <a:pt x="3332" y="4303"/>
                  </a:lnTo>
                  <a:lnTo>
                    <a:pt x="3661" y="4288"/>
                  </a:lnTo>
                  <a:lnTo>
                    <a:pt x="4019" y="4243"/>
                  </a:lnTo>
                  <a:lnTo>
                    <a:pt x="4393" y="4184"/>
                  </a:lnTo>
                  <a:lnTo>
                    <a:pt x="3198" y="1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1510;p32">
              <a:extLst>
                <a:ext uri="{FF2B5EF4-FFF2-40B4-BE49-F238E27FC236}">
                  <a16:creationId xmlns:a16="http://schemas.microsoft.com/office/drawing/2014/main" id="{F993CA80-63C1-4300-D679-91814CEAF291}"/>
                </a:ext>
              </a:extLst>
            </p:cNvPr>
            <p:cNvSpPr/>
            <p:nvPr/>
          </p:nvSpPr>
          <p:spPr>
            <a:xfrm>
              <a:off x="-918467" y="4407868"/>
              <a:ext cx="163841" cy="97905"/>
            </a:xfrm>
            <a:custGeom>
              <a:avLst/>
              <a:gdLst/>
              <a:ahLst/>
              <a:cxnLst/>
              <a:rect l="l" t="t" r="r" b="b"/>
              <a:pathLst>
                <a:path w="5827" h="3482" extrusionOk="0">
                  <a:moveTo>
                    <a:pt x="5349" y="1"/>
                  </a:moveTo>
                  <a:lnTo>
                    <a:pt x="0" y="1256"/>
                  </a:lnTo>
                  <a:lnTo>
                    <a:pt x="45" y="1539"/>
                  </a:lnTo>
                  <a:lnTo>
                    <a:pt x="90" y="1838"/>
                  </a:lnTo>
                  <a:lnTo>
                    <a:pt x="150" y="2122"/>
                  </a:lnTo>
                  <a:lnTo>
                    <a:pt x="225" y="2391"/>
                  </a:lnTo>
                  <a:lnTo>
                    <a:pt x="314" y="2675"/>
                  </a:lnTo>
                  <a:lnTo>
                    <a:pt x="419" y="2944"/>
                  </a:lnTo>
                  <a:lnTo>
                    <a:pt x="523" y="3213"/>
                  </a:lnTo>
                  <a:lnTo>
                    <a:pt x="658" y="3482"/>
                  </a:lnTo>
                  <a:lnTo>
                    <a:pt x="5812" y="2316"/>
                  </a:lnTo>
                  <a:lnTo>
                    <a:pt x="5827" y="2017"/>
                  </a:lnTo>
                  <a:lnTo>
                    <a:pt x="5827" y="1719"/>
                  </a:lnTo>
                  <a:lnTo>
                    <a:pt x="5797" y="1420"/>
                  </a:lnTo>
                  <a:lnTo>
                    <a:pt x="5767" y="1121"/>
                  </a:lnTo>
                  <a:lnTo>
                    <a:pt x="5707" y="837"/>
                  </a:lnTo>
                  <a:lnTo>
                    <a:pt x="5618" y="553"/>
                  </a:lnTo>
                  <a:lnTo>
                    <a:pt x="5498" y="270"/>
                  </a:lnTo>
                  <a:lnTo>
                    <a:pt x="5349" y="1"/>
                  </a:lnTo>
                  <a:close/>
                </a:path>
              </a:pathLst>
            </a:custGeom>
            <a:solidFill>
              <a:srgbClr val="4C0C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1511;p32">
              <a:extLst>
                <a:ext uri="{FF2B5EF4-FFF2-40B4-BE49-F238E27FC236}">
                  <a16:creationId xmlns:a16="http://schemas.microsoft.com/office/drawing/2014/main" id="{54254D88-2B8F-2E85-DC11-EF6B4A9302EE}"/>
                </a:ext>
              </a:extLst>
            </p:cNvPr>
            <p:cNvSpPr/>
            <p:nvPr/>
          </p:nvSpPr>
          <p:spPr>
            <a:xfrm>
              <a:off x="-905870" y="4511622"/>
              <a:ext cx="371376" cy="177731"/>
            </a:xfrm>
            <a:custGeom>
              <a:avLst/>
              <a:gdLst/>
              <a:ahLst/>
              <a:cxnLst/>
              <a:rect l="l" t="t" r="r" b="b"/>
              <a:pathLst>
                <a:path w="13208" h="6321" extrusionOk="0">
                  <a:moveTo>
                    <a:pt x="4886" y="1"/>
                  </a:moveTo>
                  <a:lnTo>
                    <a:pt x="4766" y="31"/>
                  </a:lnTo>
                  <a:lnTo>
                    <a:pt x="4647" y="75"/>
                  </a:lnTo>
                  <a:lnTo>
                    <a:pt x="4527" y="135"/>
                  </a:lnTo>
                  <a:lnTo>
                    <a:pt x="4408" y="210"/>
                  </a:lnTo>
                  <a:lnTo>
                    <a:pt x="4303" y="299"/>
                  </a:lnTo>
                  <a:lnTo>
                    <a:pt x="4094" y="494"/>
                  </a:lnTo>
                  <a:lnTo>
                    <a:pt x="3915" y="673"/>
                  </a:lnTo>
                  <a:lnTo>
                    <a:pt x="3765" y="837"/>
                  </a:lnTo>
                  <a:lnTo>
                    <a:pt x="3646" y="1002"/>
                  </a:lnTo>
                  <a:lnTo>
                    <a:pt x="3526" y="1032"/>
                  </a:lnTo>
                  <a:lnTo>
                    <a:pt x="3407" y="1046"/>
                  </a:lnTo>
                  <a:lnTo>
                    <a:pt x="3153" y="1046"/>
                  </a:lnTo>
                  <a:lnTo>
                    <a:pt x="2884" y="1032"/>
                  </a:lnTo>
                  <a:lnTo>
                    <a:pt x="2630" y="987"/>
                  </a:lnTo>
                  <a:lnTo>
                    <a:pt x="2361" y="942"/>
                  </a:lnTo>
                  <a:lnTo>
                    <a:pt x="2092" y="867"/>
                  </a:lnTo>
                  <a:lnTo>
                    <a:pt x="1584" y="763"/>
                  </a:lnTo>
                  <a:lnTo>
                    <a:pt x="1345" y="703"/>
                  </a:lnTo>
                  <a:lnTo>
                    <a:pt x="1106" y="673"/>
                  </a:lnTo>
                  <a:lnTo>
                    <a:pt x="897" y="673"/>
                  </a:lnTo>
                  <a:lnTo>
                    <a:pt x="703" y="688"/>
                  </a:lnTo>
                  <a:lnTo>
                    <a:pt x="613" y="703"/>
                  </a:lnTo>
                  <a:lnTo>
                    <a:pt x="524" y="733"/>
                  </a:lnTo>
                  <a:lnTo>
                    <a:pt x="449" y="778"/>
                  </a:lnTo>
                  <a:lnTo>
                    <a:pt x="374" y="822"/>
                  </a:lnTo>
                  <a:lnTo>
                    <a:pt x="314" y="882"/>
                  </a:lnTo>
                  <a:lnTo>
                    <a:pt x="255" y="957"/>
                  </a:lnTo>
                  <a:lnTo>
                    <a:pt x="210" y="1046"/>
                  </a:lnTo>
                  <a:lnTo>
                    <a:pt x="165" y="1151"/>
                  </a:lnTo>
                  <a:lnTo>
                    <a:pt x="105" y="1390"/>
                  </a:lnTo>
                  <a:lnTo>
                    <a:pt x="60" y="1689"/>
                  </a:lnTo>
                  <a:lnTo>
                    <a:pt x="31" y="2018"/>
                  </a:lnTo>
                  <a:lnTo>
                    <a:pt x="1" y="2391"/>
                  </a:lnTo>
                  <a:lnTo>
                    <a:pt x="1" y="2779"/>
                  </a:lnTo>
                  <a:lnTo>
                    <a:pt x="1" y="3198"/>
                  </a:lnTo>
                  <a:lnTo>
                    <a:pt x="31" y="4019"/>
                  </a:lnTo>
                  <a:lnTo>
                    <a:pt x="75" y="4781"/>
                  </a:lnTo>
                  <a:lnTo>
                    <a:pt x="120" y="5424"/>
                  </a:lnTo>
                  <a:lnTo>
                    <a:pt x="180" y="6021"/>
                  </a:lnTo>
                  <a:lnTo>
                    <a:pt x="2137" y="6111"/>
                  </a:lnTo>
                  <a:lnTo>
                    <a:pt x="4154" y="6186"/>
                  </a:lnTo>
                  <a:lnTo>
                    <a:pt x="6469" y="6260"/>
                  </a:lnTo>
                  <a:lnTo>
                    <a:pt x="7665" y="6290"/>
                  </a:lnTo>
                  <a:lnTo>
                    <a:pt x="8815" y="6320"/>
                  </a:lnTo>
                  <a:lnTo>
                    <a:pt x="9891" y="6320"/>
                  </a:lnTo>
                  <a:lnTo>
                    <a:pt x="10862" y="6305"/>
                  </a:lnTo>
                  <a:lnTo>
                    <a:pt x="11698" y="6275"/>
                  </a:lnTo>
                  <a:lnTo>
                    <a:pt x="12057" y="6260"/>
                  </a:lnTo>
                  <a:lnTo>
                    <a:pt x="12356" y="6230"/>
                  </a:lnTo>
                  <a:lnTo>
                    <a:pt x="12610" y="6201"/>
                  </a:lnTo>
                  <a:lnTo>
                    <a:pt x="12804" y="6156"/>
                  </a:lnTo>
                  <a:lnTo>
                    <a:pt x="12923" y="6111"/>
                  </a:lnTo>
                  <a:lnTo>
                    <a:pt x="12968" y="6081"/>
                  </a:lnTo>
                  <a:lnTo>
                    <a:pt x="12983" y="6066"/>
                  </a:lnTo>
                  <a:lnTo>
                    <a:pt x="13088" y="5812"/>
                  </a:lnTo>
                  <a:lnTo>
                    <a:pt x="13133" y="5663"/>
                  </a:lnTo>
                  <a:lnTo>
                    <a:pt x="13177" y="5513"/>
                  </a:lnTo>
                  <a:lnTo>
                    <a:pt x="13207" y="5364"/>
                  </a:lnTo>
                  <a:lnTo>
                    <a:pt x="13207" y="5215"/>
                  </a:lnTo>
                  <a:lnTo>
                    <a:pt x="13207" y="5050"/>
                  </a:lnTo>
                  <a:lnTo>
                    <a:pt x="13192" y="4901"/>
                  </a:lnTo>
                  <a:lnTo>
                    <a:pt x="13148" y="4751"/>
                  </a:lnTo>
                  <a:lnTo>
                    <a:pt x="13073" y="4602"/>
                  </a:lnTo>
                  <a:lnTo>
                    <a:pt x="12968" y="4468"/>
                  </a:lnTo>
                  <a:lnTo>
                    <a:pt x="12834" y="4333"/>
                  </a:lnTo>
                  <a:lnTo>
                    <a:pt x="12684" y="4229"/>
                  </a:lnTo>
                  <a:lnTo>
                    <a:pt x="12475" y="4124"/>
                  </a:lnTo>
                  <a:lnTo>
                    <a:pt x="12236" y="4049"/>
                  </a:lnTo>
                  <a:lnTo>
                    <a:pt x="11952" y="3975"/>
                  </a:lnTo>
                  <a:lnTo>
                    <a:pt x="11713" y="3915"/>
                  </a:lnTo>
                  <a:lnTo>
                    <a:pt x="11429" y="3810"/>
                  </a:lnTo>
                  <a:lnTo>
                    <a:pt x="11116" y="3676"/>
                  </a:lnTo>
                  <a:lnTo>
                    <a:pt x="10772" y="3511"/>
                  </a:lnTo>
                  <a:lnTo>
                    <a:pt x="10414" y="3317"/>
                  </a:lnTo>
                  <a:lnTo>
                    <a:pt x="10025" y="3093"/>
                  </a:lnTo>
                  <a:lnTo>
                    <a:pt x="9218" y="2615"/>
                  </a:lnTo>
                  <a:lnTo>
                    <a:pt x="8666" y="2257"/>
                  </a:lnTo>
                  <a:lnTo>
                    <a:pt x="8442" y="2122"/>
                  </a:lnTo>
                  <a:lnTo>
                    <a:pt x="7844" y="1734"/>
                  </a:lnTo>
                  <a:lnTo>
                    <a:pt x="7485" y="1495"/>
                  </a:lnTo>
                  <a:lnTo>
                    <a:pt x="6992" y="1166"/>
                  </a:lnTo>
                  <a:lnTo>
                    <a:pt x="6305" y="718"/>
                  </a:lnTo>
                  <a:lnTo>
                    <a:pt x="5708" y="344"/>
                  </a:lnTo>
                  <a:lnTo>
                    <a:pt x="5469" y="210"/>
                  </a:lnTo>
                  <a:lnTo>
                    <a:pt x="5274" y="90"/>
                  </a:lnTo>
                  <a:lnTo>
                    <a:pt x="5110" y="31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1512;p32">
              <a:extLst>
                <a:ext uri="{FF2B5EF4-FFF2-40B4-BE49-F238E27FC236}">
                  <a16:creationId xmlns:a16="http://schemas.microsoft.com/office/drawing/2014/main" id="{29D7CAB8-7DAA-A6E7-4C5B-812A05149902}"/>
                </a:ext>
              </a:extLst>
            </p:cNvPr>
            <p:cNvSpPr/>
            <p:nvPr/>
          </p:nvSpPr>
          <p:spPr>
            <a:xfrm>
              <a:off x="-726929" y="4560349"/>
              <a:ext cx="58428" cy="47490"/>
            </a:xfrm>
            <a:custGeom>
              <a:avLst/>
              <a:gdLst/>
              <a:ahLst/>
              <a:cxnLst/>
              <a:rect l="l" t="t" r="r" b="b"/>
              <a:pathLst>
                <a:path w="2078" h="1689" extrusionOk="0">
                  <a:moveTo>
                    <a:pt x="1480" y="1"/>
                  </a:moveTo>
                  <a:lnTo>
                    <a:pt x="1345" y="45"/>
                  </a:lnTo>
                  <a:lnTo>
                    <a:pt x="1181" y="120"/>
                  </a:lnTo>
                  <a:lnTo>
                    <a:pt x="1062" y="195"/>
                  </a:lnTo>
                  <a:lnTo>
                    <a:pt x="942" y="270"/>
                  </a:lnTo>
                  <a:lnTo>
                    <a:pt x="733" y="449"/>
                  </a:lnTo>
                  <a:lnTo>
                    <a:pt x="539" y="658"/>
                  </a:lnTo>
                  <a:lnTo>
                    <a:pt x="374" y="852"/>
                  </a:lnTo>
                  <a:lnTo>
                    <a:pt x="240" y="1046"/>
                  </a:lnTo>
                  <a:lnTo>
                    <a:pt x="135" y="1196"/>
                  </a:lnTo>
                  <a:lnTo>
                    <a:pt x="31" y="1360"/>
                  </a:lnTo>
                  <a:lnTo>
                    <a:pt x="16" y="1405"/>
                  </a:lnTo>
                  <a:lnTo>
                    <a:pt x="1" y="1450"/>
                  </a:lnTo>
                  <a:lnTo>
                    <a:pt x="16" y="1525"/>
                  </a:lnTo>
                  <a:lnTo>
                    <a:pt x="46" y="1599"/>
                  </a:lnTo>
                  <a:lnTo>
                    <a:pt x="76" y="1644"/>
                  </a:lnTo>
                  <a:lnTo>
                    <a:pt x="120" y="1659"/>
                  </a:lnTo>
                  <a:lnTo>
                    <a:pt x="165" y="1689"/>
                  </a:lnTo>
                  <a:lnTo>
                    <a:pt x="255" y="1689"/>
                  </a:lnTo>
                  <a:lnTo>
                    <a:pt x="300" y="1674"/>
                  </a:lnTo>
                  <a:lnTo>
                    <a:pt x="374" y="1644"/>
                  </a:lnTo>
                  <a:lnTo>
                    <a:pt x="419" y="1569"/>
                  </a:lnTo>
                  <a:lnTo>
                    <a:pt x="509" y="1450"/>
                  </a:lnTo>
                  <a:lnTo>
                    <a:pt x="599" y="1315"/>
                  </a:lnTo>
                  <a:lnTo>
                    <a:pt x="718" y="1151"/>
                  </a:lnTo>
                  <a:lnTo>
                    <a:pt x="852" y="972"/>
                  </a:lnTo>
                  <a:lnTo>
                    <a:pt x="1017" y="807"/>
                  </a:lnTo>
                  <a:lnTo>
                    <a:pt x="1196" y="643"/>
                  </a:lnTo>
                  <a:lnTo>
                    <a:pt x="1301" y="583"/>
                  </a:lnTo>
                  <a:lnTo>
                    <a:pt x="1390" y="524"/>
                  </a:lnTo>
                  <a:lnTo>
                    <a:pt x="1585" y="434"/>
                  </a:lnTo>
                  <a:lnTo>
                    <a:pt x="1764" y="389"/>
                  </a:lnTo>
                  <a:lnTo>
                    <a:pt x="1928" y="374"/>
                  </a:lnTo>
                  <a:lnTo>
                    <a:pt x="2078" y="389"/>
                  </a:lnTo>
                  <a:lnTo>
                    <a:pt x="2078" y="285"/>
                  </a:lnTo>
                  <a:lnTo>
                    <a:pt x="2033" y="210"/>
                  </a:lnTo>
                  <a:lnTo>
                    <a:pt x="1988" y="150"/>
                  </a:lnTo>
                  <a:lnTo>
                    <a:pt x="1913" y="90"/>
                  </a:lnTo>
                  <a:lnTo>
                    <a:pt x="1824" y="60"/>
                  </a:lnTo>
                  <a:lnTo>
                    <a:pt x="1719" y="31"/>
                  </a:lnTo>
                  <a:lnTo>
                    <a:pt x="14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1513;p32">
              <a:extLst>
                <a:ext uri="{FF2B5EF4-FFF2-40B4-BE49-F238E27FC236}">
                  <a16:creationId xmlns:a16="http://schemas.microsoft.com/office/drawing/2014/main" id="{033A8FDE-DFAF-A25F-9800-E994EFFE1B96}"/>
                </a:ext>
              </a:extLst>
            </p:cNvPr>
            <p:cNvSpPr/>
            <p:nvPr/>
          </p:nvSpPr>
          <p:spPr>
            <a:xfrm>
              <a:off x="-745824" y="4544379"/>
              <a:ext cx="50443" cy="45832"/>
            </a:xfrm>
            <a:custGeom>
              <a:avLst/>
              <a:gdLst/>
              <a:ahLst/>
              <a:cxnLst/>
              <a:rect l="l" t="t" r="r" b="b"/>
              <a:pathLst>
                <a:path w="1794" h="1630" extrusionOk="0">
                  <a:moveTo>
                    <a:pt x="1300" y="1"/>
                  </a:moveTo>
                  <a:lnTo>
                    <a:pt x="1181" y="61"/>
                  </a:lnTo>
                  <a:lnTo>
                    <a:pt x="1061" y="135"/>
                  </a:lnTo>
                  <a:lnTo>
                    <a:pt x="942" y="210"/>
                  </a:lnTo>
                  <a:lnTo>
                    <a:pt x="718" y="404"/>
                  </a:lnTo>
                  <a:lnTo>
                    <a:pt x="524" y="599"/>
                  </a:lnTo>
                  <a:lnTo>
                    <a:pt x="359" y="793"/>
                  </a:lnTo>
                  <a:lnTo>
                    <a:pt x="225" y="987"/>
                  </a:lnTo>
                  <a:lnTo>
                    <a:pt x="120" y="1136"/>
                  </a:lnTo>
                  <a:lnTo>
                    <a:pt x="31" y="1301"/>
                  </a:lnTo>
                  <a:lnTo>
                    <a:pt x="1" y="1346"/>
                  </a:lnTo>
                  <a:lnTo>
                    <a:pt x="1" y="1390"/>
                  </a:lnTo>
                  <a:lnTo>
                    <a:pt x="1" y="1480"/>
                  </a:lnTo>
                  <a:lnTo>
                    <a:pt x="45" y="1555"/>
                  </a:lnTo>
                  <a:lnTo>
                    <a:pt x="75" y="1585"/>
                  </a:lnTo>
                  <a:lnTo>
                    <a:pt x="120" y="1614"/>
                  </a:lnTo>
                  <a:lnTo>
                    <a:pt x="150" y="1629"/>
                  </a:lnTo>
                  <a:lnTo>
                    <a:pt x="284" y="1629"/>
                  </a:lnTo>
                  <a:lnTo>
                    <a:pt x="359" y="1585"/>
                  </a:lnTo>
                  <a:lnTo>
                    <a:pt x="419" y="1525"/>
                  </a:lnTo>
                  <a:lnTo>
                    <a:pt x="494" y="1390"/>
                  </a:lnTo>
                  <a:lnTo>
                    <a:pt x="583" y="1256"/>
                  </a:lnTo>
                  <a:lnTo>
                    <a:pt x="703" y="1092"/>
                  </a:lnTo>
                  <a:lnTo>
                    <a:pt x="852" y="912"/>
                  </a:lnTo>
                  <a:lnTo>
                    <a:pt x="1017" y="748"/>
                  </a:lnTo>
                  <a:lnTo>
                    <a:pt x="1196" y="584"/>
                  </a:lnTo>
                  <a:lnTo>
                    <a:pt x="1285" y="524"/>
                  </a:lnTo>
                  <a:lnTo>
                    <a:pt x="1390" y="464"/>
                  </a:lnTo>
                  <a:lnTo>
                    <a:pt x="1495" y="404"/>
                  </a:lnTo>
                  <a:lnTo>
                    <a:pt x="1599" y="374"/>
                  </a:lnTo>
                  <a:lnTo>
                    <a:pt x="1704" y="345"/>
                  </a:lnTo>
                  <a:lnTo>
                    <a:pt x="1793" y="330"/>
                  </a:lnTo>
                  <a:lnTo>
                    <a:pt x="1778" y="225"/>
                  </a:lnTo>
                  <a:lnTo>
                    <a:pt x="1734" y="150"/>
                  </a:lnTo>
                  <a:lnTo>
                    <a:pt x="1674" y="91"/>
                  </a:lnTo>
                  <a:lnTo>
                    <a:pt x="1614" y="61"/>
                  </a:lnTo>
                  <a:lnTo>
                    <a:pt x="1539" y="31"/>
                  </a:lnTo>
                  <a:lnTo>
                    <a:pt x="1465" y="16"/>
                  </a:lnTo>
                  <a:lnTo>
                    <a:pt x="13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1514;p32">
              <a:extLst>
                <a:ext uri="{FF2B5EF4-FFF2-40B4-BE49-F238E27FC236}">
                  <a16:creationId xmlns:a16="http://schemas.microsoft.com/office/drawing/2014/main" id="{C68FBEB0-7F6C-3E15-C698-3DA8D355D6D6}"/>
                </a:ext>
              </a:extLst>
            </p:cNvPr>
            <p:cNvSpPr/>
            <p:nvPr/>
          </p:nvSpPr>
          <p:spPr>
            <a:xfrm>
              <a:off x="-700864" y="4575055"/>
              <a:ext cx="54211" cy="47069"/>
            </a:xfrm>
            <a:custGeom>
              <a:avLst/>
              <a:gdLst/>
              <a:ahLst/>
              <a:cxnLst/>
              <a:rect l="l" t="t" r="r" b="b"/>
              <a:pathLst>
                <a:path w="1928" h="1674" extrusionOk="0">
                  <a:moveTo>
                    <a:pt x="1375" y="1"/>
                  </a:moveTo>
                  <a:lnTo>
                    <a:pt x="1180" y="105"/>
                  </a:lnTo>
                  <a:lnTo>
                    <a:pt x="1061" y="165"/>
                  </a:lnTo>
                  <a:lnTo>
                    <a:pt x="941" y="255"/>
                  </a:lnTo>
                  <a:lnTo>
                    <a:pt x="717" y="434"/>
                  </a:lnTo>
                  <a:lnTo>
                    <a:pt x="523" y="628"/>
                  </a:lnTo>
                  <a:lnTo>
                    <a:pt x="359" y="837"/>
                  </a:lnTo>
                  <a:lnTo>
                    <a:pt x="224" y="1016"/>
                  </a:lnTo>
                  <a:lnTo>
                    <a:pt x="120" y="1181"/>
                  </a:lnTo>
                  <a:lnTo>
                    <a:pt x="15" y="1330"/>
                  </a:lnTo>
                  <a:lnTo>
                    <a:pt x="0" y="1375"/>
                  </a:lnTo>
                  <a:lnTo>
                    <a:pt x="0" y="1420"/>
                  </a:lnTo>
                  <a:lnTo>
                    <a:pt x="0" y="1509"/>
                  </a:lnTo>
                  <a:lnTo>
                    <a:pt x="45" y="1584"/>
                  </a:lnTo>
                  <a:lnTo>
                    <a:pt x="75" y="1614"/>
                  </a:lnTo>
                  <a:lnTo>
                    <a:pt x="105" y="1644"/>
                  </a:lnTo>
                  <a:lnTo>
                    <a:pt x="150" y="1659"/>
                  </a:lnTo>
                  <a:lnTo>
                    <a:pt x="194" y="1674"/>
                  </a:lnTo>
                  <a:lnTo>
                    <a:pt x="284" y="1659"/>
                  </a:lnTo>
                  <a:lnTo>
                    <a:pt x="359" y="1614"/>
                  </a:lnTo>
                  <a:lnTo>
                    <a:pt x="418" y="1554"/>
                  </a:lnTo>
                  <a:lnTo>
                    <a:pt x="493" y="1420"/>
                  </a:lnTo>
                  <a:lnTo>
                    <a:pt x="583" y="1285"/>
                  </a:lnTo>
                  <a:lnTo>
                    <a:pt x="702" y="1121"/>
                  </a:lnTo>
                  <a:lnTo>
                    <a:pt x="837" y="957"/>
                  </a:lnTo>
                  <a:lnTo>
                    <a:pt x="1001" y="777"/>
                  </a:lnTo>
                  <a:lnTo>
                    <a:pt x="1195" y="628"/>
                  </a:lnTo>
                  <a:lnTo>
                    <a:pt x="1285" y="553"/>
                  </a:lnTo>
                  <a:lnTo>
                    <a:pt x="1390" y="494"/>
                  </a:lnTo>
                  <a:lnTo>
                    <a:pt x="1524" y="434"/>
                  </a:lnTo>
                  <a:lnTo>
                    <a:pt x="1673" y="389"/>
                  </a:lnTo>
                  <a:lnTo>
                    <a:pt x="1808" y="359"/>
                  </a:lnTo>
                  <a:lnTo>
                    <a:pt x="1927" y="359"/>
                  </a:lnTo>
                  <a:lnTo>
                    <a:pt x="1927" y="255"/>
                  </a:lnTo>
                  <a:lnTo>
                    <a:pt x="1898" y="180"/>
                  </a:lnTo>
                  <a:lnTo>
                    <a:pt x="1853" y="105"/>
                  </a:lnTo>
                  <a:lnTo>
                    <a:pt x="1793" y="60"/>
                  </a:lnTo>
                  <a:lnTo>
                    <a:pt x="1718" y="30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1515;p32">
              <a:extLst>
                <a:ext uri="{FF2B5EF4-FFF2-40B4-BE49-F238E27FC236}">
                  <a16:creationId xmlns:a16="http://schemas.microsoft.com/office/drawing/2014/main" id="{ADC73B3D-A7EA-C931-211E-C5191F6954F5}"/>
                </a:ext>
              </a:extLst>
            </p:cNvPr>
            <p:cNvSpPr/>
            <p:nvPr/>
          </p:nvSpPr>
          <p:spPr>
            <a:xfrm>
              <a:off x="-765563" y="2987229"/>
              <a:ext cx="62618" cy="161732"/>
            </a:xfrm>
            <a:custGeom>
              <a:avLst/>
              <a:gdLst/>
              <a:ahLst/>
              <a:cxnLst/>
              <a:rect l="l" t="t" r="r" b="b"/>
              <a:pathLst>
                <a:path w="2227" h="5752" extrusionOk="0">
                  <a:moveTo>
                    <a:pt x="927" y="0"/>
                  </a:moveTo>
                  <a:lnTo>
                    <a:pt x="822" y="15"/>
                  </a:lnTo>
                  <a:lnTo>
                    <a:pt x="733" y="30"/>
                  </a:lnTo>
                  <a:lnTo>
                    <a:pt x="628" y="60"/>
                  </a:lnTo>
                  <a:lnTo>
                    <a:pt x="538" y="105"/>
                  </a:lnTo>
                  <a:lnTo>
                    <a:pt x="464" y="150"/>
                  </a:lnTo>
                  <a:lnTo>
                    <a:pt x="389" y="209"/>
                  </a:lnTo>
                  <a:lnTo>
                    <a:pt x="314" y="269"/>
                  </a:lnTo>
                  <a:lnTo>
                    <a:pt x="254" y="344"/>
                  </a:lnTo>
                  <a:lnTo>
                    <a:pt x="195" y="418"/>
                  </a:lnTo>
                  <a:lnTo>
                    <a:pt x="135" y="493"/>
                  </a:lnTo>
                  <a:lnTo>
                    <a:pt x="90" y="568"/>
                  </a:lnTo>
                  <a:lnTo>
                    <a:pt x="60" y="657"/>
                  </a:lnTo>
                  <a:lnTo>
                    <a:pt x="30" y="762"/>
                  </a:lnTo>
                  <a:lnTo>
                    <a:pt x="15" y="852"/>
                  </a:lnTo>
                  <a:lnTo>
                    <a:pt x="0" y="956"/>
                  </a:lnTo>
                  <a:lnTo>
                    <a:pt x="0" y="1046"/>
                  </a:lnTo>
                  <a:lnTo>
                    <a:pt x="269" y="4826"/>
                  </a:lnTo>
                  <a:lnTo>
                    <a:pt x="284" y="4930"/>
                  </a:lnTo>
                  <a:lnTo>
                    <a:pt x="299" y="5020"/>
                  </a:lnTo>
                  <a:lnTo>
                    <a:pt x="329" y="5124"/>
                  </a:lnTo>
                  <a:lnTo>
                    <a:pt x="374" y="5214"/>
                  </a:lnTo>
                  <a:lnTo>
                    <a:pt x="419" y="5289"/>
                  </a:lnTo>
                  <a:lnTo>
                    <a:pt x="464" y="5363"/>
                  </a:lnTo>
                  <a:lnTo>
                    <a:pt x="538" y="5438"/>
                  </a:lnTo>
                  <a:lnTo>
                    <a:pt x="598" y="5498"/>
                  </a:lnTo>
                  <a:lnTo>
                    <a:pt x="673" y="5558"/>
                  </a:lnTo>
                  <a:lnTo>
                    <a:pt x="747" y="5617"/>
                  </a:lnTo>
                  <a:lnTo>
                    <a:pt x="837" y="5662"/>
                  </a:lnTo>
                  <a:lnTo>
                    <a:pt x="927" y="5692"/>
                  </a:lnTo>
                  <a:lnTo>
                    <a:pt x="1016" y="5722"/>
                  </a:lnTo>
                  <a:lnTo>
                    <a:pt x="1121" y="5737"/>
                  </a:lnTo>
                  <a:lnTo>
                    <a:pt x="1211" y="5752"/>
                  </a:lnTo>
                  <a:lnTo>
                    <a:pt x="1315" y="5752"/>
                  </a:lnTo>
                  <a:lnTo>
                    <a:pt x="1420" y="5737"/>
                  </a:lnTo>
                  <a:lnTo>
                    <a:pt x="1509" y="5707"/>
                  </a:lnTo>
                  <a:lnTo>
                    <a:pt x="1599" y="5677"/>
                  </a:lnTo>
                  <a:lnTo>
                    <a:pt x="1689" y="5647"/>
                  </a:lnTo>
                  <a:lnTo>
                    <a:pt x="1778" y="5588"/>
                  </a:lnTo>
                  <a:lnTo>
                    <a:pt x="1853" y="5543"/>
                  </a:lnTo>
                  <a:lnTo>
                    <a:pt x="1928" y="5483"/>
                  </a:lnTo>
                  <a:lnTo>
                    <a:pt x="1987" y="5408"/>
                  </a:lnTo>
                  <a:lnTo>
                    <a:pt x="2047" y="5334"/>
                  </a:lnTo>
                  <a:lnTo>
                    <a:pt x="2092" y="5259"/>
                  </a:lnTo>
                  <a:lnTo>
                    <a:pt x="2137" y="5169"/>
                  </a:lnTo>
                  <a:lnTo>
                    <a:pt x="2182" y="5080"/>
                  </a:lnTo>
                  <a:lnTo>
                    <a:pt x="2197" y="4990"/>
                  </a:lnTo>
                  <a:lnTo>
                    <a:pt x="2226" y="4900"/>
                  </a:lnTo>
                  <a:lnTo>
                    <a:pt x="2226" y="4796"/>
                  </a:lnTo>
                  <a:lnTo>
                    <a:pt x="2226" y="4691"/>
                  </a:lnTo>
                  <a:lnTo>
                    <a:pt x="1973" y="911"/>
                  </a:lnTo>
                  <a:lnTo>
                    <a:pt x="1943" y="777"/>
                  </a:lnTo>
                  <a:lnTo>
                    <a:pt x="1913" y="643"/>
                  </a:lnTo>
                  <a:lnTo>
                    <a:pt x="1853" y="508"/>
                  </a:lnTo>
                  <a:lnTo>
                    <a:pt x="1778" y="404"/>
                  </a:lnTo>
                  <a:lnTo>
                    <a:pt x="1689" y="299"/>
                  </a:lnTo>
                  <a:lnTo>
                    <a:pt x="1599" y="209"/>
                  </a:lnTo>
                  <a:lnTo>
                    <a:pt x="1479" y="135"/>
                  </a:lnTo>
                  <a:lnTo>
                    <a:pt x="1360" y="75"/>
                  </a:lnTo>
                  <a:lnTo>
                    <a:pt x="1255" y="30"/>
                  </a:lnTo>
                  <a:lnTo>
                    <a:pt x="1151" y="15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1516;p32">
              <a:extLst>
                <a:ext uri="{FF2B5EF4-FFF2-40B4-BE49-F238E27FC236}">
                  <a16:creationId xmlns:a16="http://schemas.microsoft.com/office/drawing/2014/main" id="{CD007402-CC35-BF86-8EEE-A0469E32C7D6}"/>
                </a:ext>
              </a:extLst>
            </p:cNvPr>
            <p:cNvSpPr/>
            <p:nvPr/>
          </p:nvSpPr>
          <p:spPr>
            <a:xfrm>
              <a:off x="-711802" y="2966225"/>
              <a:ext cx="134880" cy="168874"/>
            </a:xfrm>
            <a:custGeom>
              <a:avLst/>
              <a:gdLst/>
              <a:ahLst/>
              <a:cxnLst/>
              <a:rect l="l" t="t" r="r" b="b"/>
              <a:pathLst>
                <a:path w="4797" h="6006" extrusionOk="0">
                  <a:moveTo>
                    <a:pt x="3855" y="0"/>
                  </a:moveTo>
                  <a:lnTo>
                    <a:pt x="3691" y="15"/>
                  </a:lnTo>
                  <a:lnTo>
                    <a:pt x="3526" y="45"/>
                  </a:lnTo>
                  <a:lnTo>
                    <a:pt x="3377" y="105"/>
                  </a:lnTo>
                  <a:lnTo>
                    <a:pt x="3243" y="179"/>
                  </a:lnTo>
                  <a:lnTo>
                    <a:pt x="3108" y="284"/>
                  </a:lnTo>
                  <a:lnTo>
                    <a:pt x="3004" y="418"/>
                  </a:lnTo>
                  <a:lnTo>
                    <a:pt x="180" y="4467"/>
                  </a:lnTo>
                  <a:lnTo>
                    <a:pt x="135" y="4557"/>
                  </a:lnTo>
                  <a:lnTo>
                    <a:pt x="90" y="4646"/>
                  </a:lnTo>
                  <a:lnTo>
                    <a:pt x="46" y="4736"/>
                  </a:lnTo>
                  <a:lnTo>
                    <a:pt x="31" y="4826"/>
                  </a:lnTo>
                  <a:lnTo>
                    <a:pt x="16" y="4915"/>
                  </a:lnTo>
                  <a:lnTo>
                    <a:pt x="1" y="5020"/>
                  </a:lnTo>
                  <a:lnTo>
                    <a:pt x="16" y="5109"/>
                  </a:lnTo>
                  <a:lnTo>
                    <a:pt x="16" y="5199"/>
                  </a:lnTo>
                  <a:lnTo>
                    <a:pt x="46" y="5289"/>
                  </a:lnTo>
                  <a:lnTo>
                    <a:pt x="75" y="5378"/>
                  </a:lnTo>
                  <a:lnTo>
                    <a:pt x="105" y="5468"/>
                  </a:lnTo>
                  <a:lnTo>
                    <a:pt x="150" y="5558"/>
                  </a:lnTo>
                  <a:lnTo>
                    <a:pt x="210" y="5632"/>
                  </a:lnTo>
                  <a:lnTo>
                    <a:pt x="270" y="5707"/>
                  </a:lnTo>
                  <a:lnTo>
                    <a:pt x="344" y="5767"/>
                  </a:lnTo>
                  <a:lnTo>
                    <a:pt x="434" y="5842"/>
                  </a:lnTo>
                  <a:lnTo>
                    <a:pt x="509" y="5886"/>
                  </a:lnTo>
                  <a:lnTo>
                    <a:pt x="598" y="5931"/>
                  </a:lnTo>
                  <a:lnTo>
                    <a:pt x="688" y="5961"/>
                  </a:lnTo>
                  <a:lnTo>
                    <a:pt x="793" y="5991"/>
                  </a:lnTo>
                  <a:lnTo>
                    <a:pt x="882" y="6006"/>
                  </a:lnTo>
                  <a:lnTo>
                    <a:pt x="1061" y="6006"/>
                  </a:lnTo>
                  <a:lnTo>
                    <a:pt x="1166" y="5991"/>
                  </a:lnTo>
                  <a:lnTo>
                    <a:pt x="1256" y="5976"/>
                  </a:lnTo>
                  <a:lnTo>
                    <a:pt x="1345" y="5946"/>
                  </a:lnTo>
                  <a:lnTo>
                    <a:pt x="1435" y="5901"/>
                  </a:lnTo>
                  <a:lnTo>
                    <a:pt x="1510" y="5856"/>
                  </a:lnTo>
                  <a:lnTo>
                    <a:pt x="1599" y="5812"/>
                  </a:lnTo>
                  <a:lnTo>
                    <a:pt x="1659" y="5737"/>
                  </a:lnTo>
                  <a:lnTo>
                    <a:pt x="1734" y="5677"/>
                  </a:lnTo>
                  <a:lnTo>
                    <a:pt x="1794" y="5588"/>
                  </a:lnTo>
                  <a:lnTo>
                    <a:pt x="4617" y="1554"/>
                  </a:lnTo>
                  <a:lnTo>
                    <a:pt x="4662" y="1464"/>
                  </a:lnTo>
                  <a:lnTo>
                    <a:pt x="4707" y="1375"/>
                  </a:lnTo>
                  <a:lnTo>
                    <a:pt x="4752" y="1285"/>
                  </a:lnTo>
                  <a:lnTo>
                    <a:pt x="4766" y="1195"/>
                  </a:lnTo>
                  <a:lnTo>
                    <a:pt x="4781" y="1091"/>
                  </a:lnTo>
                  <a:lnTo>
                    <a:pt x="4796" y="1001"/>
                  </a:lnTo>
                  <a:lnTo>
                    <a:pt x="4781" y="911"/>
                  </a:lnTo>
                  <a:lnTo>
                    <a:pt x="4781" y="807"/>
                  </a:lnTo>
                  <a:lnTo>
                    <a:pt x="4752" y="717"/>
                  </a:lnTo>
                  <a:lnTo>
                    <a:pt x="4722" y="628"/>
                  </a:lnTo>
                  <a:lnTo>
                    <a:pt x="4692" y="538"/>
                  </a:lnTo>
                  <a:lnTo>
                    <a:pt x="4647" y="463"/>
                  </a:lnTo>
                  <a:lnTo>
                    <a:pt x="4587" y="389"/>
                  </a:lnTo>
                  <a:lnTo>
                    <a:pt x="4527" y="314"/>
                  </a:lnTo>
                  <a:lnTo>
                    <a:pt x="4453" y="239"/>
                  </a:lnTo>
                  <a:lnTo>
                    <a:pt x="4363" y="179"/>
                  </a:lnTo>
                  <a:lnTo>
                    <a:pt x="4273" y="120"/>
                  </a:lnTo>
                  <a:lnTo>
                    <a:pt x="4184" y="75"/>
                  </a:lnTo>
                  <a:lnTo>
                    <a:pt x="4020" y="30"/>
                  </a:lnTo>
                  <a:lnTo>
                    <a:pt x="385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1517;p32">
              <a:extLst>
                <a:ext uri="{FF2B5EF4-FFF2-40B4-BE49-F238E27FC236}">
                  <a16:creationId xmlns:a16="http://schemas.microsoft.com/office/drawing/2014/main" id="{3D173F07-CBD8-AB4E-6A2D-D1B583EDBA66}"/>
                </a:ext>
              </a:extLst>
            </p:cNvPr>
            <p:cNvSpPr/>
            <p:nvPr/>
          </p:nvSpPr>
          <p:spPr>
            <a:xfrm>
              <a:off x="-639118" y="2997295"/>
              <a:ext cx="137382" cy="166793"/>
            </a:xfrm>
            <a:custGeom>
              <a:avLst/>
              <a:gdLst/>
              <a:ahLst/>
              <a:cxnLst/>
              <a:rect l="l" t="t" r="r" b="b"/>
              <a:pathLst>
                <a:path w="4886" h="5932" extrusionOk="0">
                  <a:moveTo>
                    <a:pt x="3959" y="1"/>
                  </a:moveTo>
                  <a:lnTo>
                    <a:pt x="3795" y="16"/>
                  </a:lnTo>
                  <a:lnTo>
                    <a:pt x="3646" y="46"/>
                  </a:lnTo>
                  <a:lnTo>
                    <a:pt x="3496" y="90"/>
                  </a:lnTo>
                  <a:lnTo>
                    <a:pt x="3347" y="165"/>
                  </a:lnTo>
                  <a:lnTo>
                    <a:pt x="3227" y="270"/>
                  </a:lnTo>
                  <a:lnTo>
                    <a:pt x="3108" y="404"/>
                  </a:lnTo>
                  <a:lnTo>
                    <a:pt x="180" y="4363"/>
                  </a:lnTo>
                  <a:lnTo>
                    <a:pt x="135" y="4453"/>
                  </a:lnTo>
                  <a:lnTo>
                    <a:pt x="90" y="4542"/>
                  </a:lnTo>
                  <a:lnTo>
                    <a:pt x="45" y="4632"/>
                  </a:lnTo>
                  <a:lnTo>
                    <a:pt x="15" y="4722"/>
                  </a:lnTo>
                  <a:lnTo>
                    <a:pt x="0" y="4811"/>
                  </a:lnTo>
                  <a:lnTo>
                    <a:pt x="0" y="4901"/>
                  </a:lnTo>
                  <a:lnTo>
                    <a:pt x="0" y="5005"/>
                  </a:lnTo>
                  <a:lnTo>
                    <a:pt x="0" y="5095"/>
                  </a:lnTo>
                  <a:lnTo>
                    <a:pt x="15" y="5185"/>
                  </a:lnTo>
                  <a:lnTo>
                    <a:pt x="45" y="5274"/>
                  </a:lnTo>
                  <a:lnTo>
                    <a:pt x="90" y="5364"/>
                  </a:lnTo>
                  <a:lnTo>
                    <a:pt x="135" y="5454"/>
                  </a:lnTo>
                  <a:lnTo>
                    <a:pt x="180" y="5528"/>
                  </a:lnTo>
                  <a:lnTo>
                    <a:pt x="239" y="5603"/>
                  </a:lnTo>
                  <a:lnTo>
                    <a:pt x="314" y="5678"/>
                  </a:lnTo>
                  <a:lnTo>
                    <a:pt x="389" y="5737"/>
                  </a:lnTo>
                  <a:lnTo>
                    <a:pt x="478" y="5797"/>
                  </a:lnTo>
                  <a:lnTo>
                    <a:pt x="568" y="5842"/>
                  </a:lnTo>
                  <a:lnTo>
                    <a:pt x="658" y="5872"/>
                  </a:lnTo>
                  <a:lnTo>
                    <a:pt x="747" y="5902"/>
                  </a:lnTo>
                  <a:lnTo>
                    <a:pt x="837" y="5917"/>
                  </a:lnTo>
                  <a:lnTo>
                    <a:pt x="927" y="5932"/>
                  </a:lnTo>
                  <a:lnTo>
                    <a:pt x="1031" y="5932"/>
                  </a:lnTo>
                  <a:lnTo>
                    <a:pt x="1121" y="5917"/>
                  </a:lnTo>
                  <a:lnTo>
                    <a:pt x="1210" y="5902"/>
                  </a:lnTo>
                  <a:lnTo>
                    <a:pt x="1300" y="5872"/>
                  </a:lnTo>
                  <a:lnTo>
                    <a:pt x="1390" y="5842"/>
                  </a:lnTo>
                  <a:lnTo>
                    <a:pt x="1479" y="5797"/>
                  </a:lnTo>
                  <a:lnTo>
                    <a:pt x="1554" y="5737"/>
                  </a:lnTo>
                  <a:lnTo>
                    <a:pt x="1629" y="5678"/>
                  </a:lnTo>
                  <a:lnTo>
                    <a:pt x="1703" y="5618"/>
                  </a:lnTo>
                  <a:lnTo>
                    <a:pt x="1763" y="5528"/>
                  </a:lnTo>
                  <a:lnTo>
                    <a:pt x="4691" y="1569"/>
                  </a:lnTo>
                  <a:lnTo>
                    <a:pt x="4751" y="1480"/>
                  </a:lnTo>
                  <a:lnTo>
                    <a:pt x="4796" y="1405"/>
                  </a:lnTo>
                  <a:lnTo>
                    <a:pt x="4841" y="1315"/>
                  </a:lnTo>
                  <a:lnTo>
                    <a:pt x="4856" y="1211"/>
                  </a:lnTo>
                  <a:lnTo>
                    <a:pt x="4886" y="1121"/>
                  </a:lnTo>
                  <a:lnTo>
                    <a:pt x="4886" y="1032"/>
                  </a:lnTo>
                  <a:lnTo>
                    <a:pt x="4886" y="927"/>
                  </a:lnTo>
                  <a:lnTo>
                    <a:pt x="4871" y="837"/>
                  </a:lnTo>
                  <a:lnTo>
                    <a:pt x="4856" y="748"/>
                  </a:lnTo>
                  <a:lnTo>
                    <a:pt x="4826" y="658"/>
                  </a:lnTo>
                  <a:lnTo>
                    <a:pt x="4796" y="568"/>
                  </a:lnTo>
                  <a:lnTo>
                    <a:pt x="4751" y="479"/>
                  </a:lnTo>
                  <a:lnTo>
                    <a:pt x="4691" y="404"/>
                  </a:lnTo>
                  <a:lnTo>
                    <a:pt x="4632" y="329"/>
                  </a:lnTo>
                  <a:lnTo>
                    <a:pt x="4572" y="255"/>
                  </a:lnTo>
                  <a:lnTo>
                    <a:pt x="4482" y="195"/>
                  </a:lnTo>
                  <a:lnTo>
                    <a:pt x="4378" y="120"/>
                  </a:lnTo>
                  <a:lnTo>
                    <a:pt x="4273" y="75"/>
                  </a:lnTo>
                  <a:lnTo>
                    <a:pt x="4124" y="31"/>
                  </a:lnTo>
                  <a:lnTo>
                    <a:pt x="395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1518;p32">
              <a:extLst>
                <a:ext uri="{FF2B5EF4-FFF2-40B4-BE49-F238E27FC236}">
                  <a16:creationId xmlns:a16="http://schemas.microsoft.com/office/drawing/2014/main" id="{C555F7F7-7E13-C1E1-DB8F-841008C7C9D2}"/>
                </a:ext>
              </a:extLst>
            </p:cNvPr>
            <p:cNvSpPr/>
            <p:nvPr/>
          </p:nvSpPr>
          <p:spPr>
            <a:xfrm>
              <a:off x="-598797" y="3059885"/>
              <a:ext cx="141178" cy="164291"/>
            </a:xfrm>
            <a:custGeom>
              <a:avLst/>
              <a:gdLst/>
              <a:ahLst/>
              <a:cxnLst/>
              <a:rect l="l" t="t" r="r" b="b"/>
              <a:pathLst>
                <a:path w="5021" h="5843" extrusionOk="0">
                  <a:moveTo>
                    <a:pt x="3945" y="1"/>
                  </a:moveTo>
                  <a:lnTo>
                    <a:pt x="3780" y="31"/>
                  </a:lnTo>
                  <a:lnTo>
                    <a:pt x="3631" y="90"/>
                  </a:lnTo>
                  <a:lnTo>
                    <a:pt x="3496" y="165"/>
                  </a:lnTo>
                  <a:lnTo>
                    <a:pt x="3377" y="255"/>
                  </a:lnTo>
                  <a:lnTo>
                    <a:pt x="3257" y="374"/>
                  </a:lnTo>
                  <a:lnTo>
                    <a:pt x="210" y="4244"/>
                  </a:lnTo>
                  <a:lnTo>
                    <a:pt x="150" y="4333"/>
                  </a:lnTo>
                  <a:lnTo>
                    <a:pt x="105" y="4408"/>
                  </a:lnTo>
                  <a:lnTo>
                    <a:pt x="60" y="4497"/>
                  </a:lnTo>
                  <a:lnTo>
                    <a:pt x="30" y="4587"/>
                  </a:lnTo>
                  <a:lnTo>
                    <a:pt x="15" y="4692"/>
                  </a:lnTo>
                  <a:lnTo>
                    <a:pt x="1" y="4781"/>
                  </a:lnTo>
                  <a:lnTo>
                    <a:pt x="1" y="4871"/>
                  </a:lnTo>
                  <a:lnTo>
                    <a:pt x="1" y="4976"/>
                  </a:lnTo>
                  <a:lnTo>
                    <a:pt x="15" y="5065"/>
                  </a:lnTo>
                  <a:lnTo>
                    <a:pt x="45" y="5155"/>
                  </a:lnTo>
                  <a:lnTo>
                    <a:pt x="75" y="5244"/>
                  </a:lnTo>
                  <a:lnTo>
                    <a:pt x="120" y="5334"/>
                  </a:lnTo>
                  <a:lnTo>
                    <a:pt x="165" y="5409"/>
                  </a:lnTo>
                  <a:lnTo>
                    <a:pt x="225" y="5483"/>
                  </a:lnTo>
                  <a:lnTo>
                    <a:pt x="299" y="5558"/>
                  </a:lnTo>
                  <a:lnTo>
                    <a:pt x="374" y="5633"/>
                  </a:lnTo>
                  <a:lnTo>
                    <a:pt x="449" y="5693"/>
                  </a:lnTo>
                  <a:lnTo>
                    <a:pt x="538" y="5737"/>
                  </a:lnTo>
                  <a:lnTo>
                    <a:pt x="628" y="5767"/>
                  </a:lnTo>
                  <a:lnTo>
                    <a:pt x="718" y="5797"/>
                  </a:lnTo>
                  <a:lnTo>
                    <a:pt x="807" y="5827"/>
                  </a:lnTo>
                  <a:lnTo>
                    <a:pt x="897" y="5842"/>
                  </a:lnTo>
                  <a:lnTo>
                    <a:pt x="1001" y="5842"/>
                  </a:lnTo>
                  <a:lnTo>
                    <a:pt x="1091" y="5827"/>
                  </a:lnTo>
                  <a:lnTo>
                    <a:pt x="1181" y="5812"/>
                  </a:lnTo>
                  <a:lnTo>
                    <a:pt x="1270" y="5797"/>
                  </a:lnTo>
                  <a:lnTo>
                    <a:pt x="1360" y="5752"/>
                  </a:lnTo>
                  <a:lnTo>
                    <a:pt x="1450" y="5723"/>
                  </a:lnTo>
                  <a:lnTo>
                    <a:pt x="1539" y="5663"/>
                  </a:lnTo>
                  <a:lnTo>
                    <a:pt x="1614" y="5603"/>
                  </a:lnTo>
                  <a:lnTo>
                    <a:pt x="1689" y="5543"/>
                  </a:lnTo>
                  <a:lnTo>
                    <a:pt x="1748" y="5469"/>
                  </a:lnTo>
                  <a:lnTo>
                    <a:pt x="4796" y="1599"/>
                  </a:lnTo>
                  <a:lnTo>
                    <a:pt x="4856" y="1510"/>
                  </a:lnTo>
                  <a:lnTo>
                    <a:pt x="4916" y="1420"/>
                  </a:lnTo>
                  <a:lnTo>
                    <a:pt x="4946" y="1345"/>
                  </a:lnTo>
                  <a:lnTo>
                    <a:pt x="4975" y="1241"/>
                  </a:lnTo>
                  <a:lnTo>
                    <a:pt x="5005" y="1151"/>
                  </a:lnTo>
                  <a:lnTo>
                    <a:pt x="5005" y="1061"/>
                  </a:lnTo>
                  <a:lnTo>
                    <a:pt x="5020" y="972"/>
                  </a:lnTo>
                  <a:lnTo>
                    <a:pt x="5005" y="867"/>
                  </a:lnTo>
                  <a:lnTo>
                    <a:pt x="4990" y="778"/>
                  </a:lnTo>
                  <a:lnTo>
                    <a:pt x="4960" y="688"/>
                  </a:lnTo>
                  <a:lnTo>
                    <a:pt x="4931" y="598"/>
                  </a:lnTo>
                  <a:lnTo>
                    <a:pt x="4886" y="509"/>
                  </a:lnTo>
                  <a:lnTo>
                    <a:pt x="4841" y="434"/>
                  </a:lnTo>
                  <a:lnTo>
                    <a:pt x="4781" y="359"/>
                  </a:lnTo>
                  <a:lnTo>
                    <a:pt x="4721" y="285"/>
                  </a:lnTo>
                  <a:lnTo>
                    <a:pt x="4632" y="210"/>
                  </a:lnTo>
                  <a:lnTo>
                    <a:pt x="4527" y="135"/>
                  </a:lnTo>
                  <a:lnTo>
                    <a:pt x="4393" y="75"/>
                  </a:lnTo>
                  <a:lnTo>
                    <a:pt x="4243" y="31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1519;p32">
              <a:extLst>
                <a:ext uri="{FF2B5EF4-FFF2-40B4-BE49-F238E27FC236}">
                  <a16:creationId xmlns:a16="http://schemas.microsoft.com/office/drawing/2014/main" id="{F861FA1C-BCEE-5A04-844B-3D88914C5B63}"/>
                </a:ext>
              </a:extLst>
            </p:cNvPr>
            <p:cNvSpPr/>
            <p:nvPr/>
          </p:nvSpPr>
          <p:spPr>
            <a:xfrm>
              <a:off x="-1202427" y="3395524"/>
              <a:ext cx="431013" cy="371770"/>
            </a:xfrm>
            <a:custGeom>
              <a:avLst/>
              <a:gdLst/>
              <a:ahLst/>
              <a:cxnLst/>
              <a:rect l="l" t="t" r="r" b="b"/>
              <a:pathLst>
                <a:path w="15329" h="13222" extrusionOk="0">
                  <a:moveTo>
                    <a:pt x="8949" y="0"/>
                  </a:moveTo>
                  <a:lnTo>
                    <a:pt x="8830" y="15"/>
                  </a:lnTo>
                  <a:lnTo>
                    <a:pt x="8725" y="45"/>
                  </a:lnTo>
                  <a:lnTo>
                    <a:pt x="8620" y="105"/>
                  </a:lnTo>
                  <a:lnTo>
                    <a:pt x="8516" y="165"/>
                  </a:lnTo>
                  <a:lnTo>
                    <a:pt x="8426" y="239"/>
                  </a:lnTo>
                  <a:lnTo>
                    <a:pt x="8337" y="344"/>
                  </a:lnTo>
                  <a:lnTo>
                    <a:pt x="5289" y="4437"/>
                  </a:lnTo>
                  <a:lnTo>
                    <a:pt x="4049" y="6096"/>
                  </a:lnTo>
                  <a:lnTo>
                    <a:pt x="0" y="11549"/>
                  </a:lnTo>
                  <a:lnTo>
                    <a:pt x="299" y="11773"/>
                  </a:lnTo>
                  <a:lnTo>
                    <a:pt x="628" y="11967"/>
                  </a:lnTo>
                  <a:lnTo>
                    <a:pt x="956" y="12161"/>
                  </a:lnTo>
                  <a:lnTo>
                    <a:pt x="1285" y="12340"/>
                  </a:lnTo>
                  <a:lnTo>
                    <a:pt x="1614" y="12490"/>
                  </a:lnTo>
                  <a:lnTo>
                    <a:pt x="1957" y="12639"/>
                  </a:lnTo>
                  <a:lnTo>
                    <a:pt x="2301" y="12759"/>
                  </a:lnTo>
                  <a:lnTo>
                    <a:pt x="2645" y="12878"/>
                  </a:lnTo>
                  <a:lnTo>
                    <a:pt x="3003" y="12968"/>
                  </a:lnTo>
                  <a:lnTo>
                    <a:pt x="3347" y="13058"/>
                  </a:lnTo>
                  <a:lnTo>
                    <a:pt x="3705" y="13117"/>
                  </a:lnTo>
                  <a:lnTo>
                    <a:pt x="4064" y="13162"/>
                  </a:lnTo>
                  <a:lnTo>
                    <a:pt x="4422" y="13207"/>
                  </a:lnTo>
                  <a:lnTo>
                    <a:pt x="4781" y="13222"/>
                  </a:lnTo>
                  <a:lnTo>
                    <a:pt x="5498" y="13222"/>
                  </a:lnTo>
                  <a:lnTo>
                    <a:pt x="5857" y="13192"/>
                  </a:lnTo>
                  <a:lnTo>
                    <a:pt x="6200" y="13147"/>
                  </a:lnTo>
                  <a:lnTo>
                    <a:pt x="6559" y="13087"/>
                  </a:lnTo>
                  <a:lnTo>
                    <a:pt x="6902" y="13028"/>
                  </a:lnTo>
                  <a:lnTo>
                    <a:pt x="7261" y="12938"/>
                  </a:lnTo>
                  <a:lnTo>
                    <a:pt x="7605" y="12833"/>
                  </a:lnTo>
                  <a:lnTo>
                    <a:pt x="7933" y="12729"/>
                  </a:lnTo>
                  <a:lnTo>
                    <a:pt x="8277" y="12594"/>
                  </a:lnTo>
                  <a:lnTo>
                    <a:pt x="8605" y="12460"/>
                  </a:lnTo>
                  <a:lnTo>
                    <a:pt x="8934" y="12296"/>
                  </a:lnTo>
                  <a:lnTo>
                    <a:pt x="9248" y="12131"/>
                  </a:lnTo>
                  <a:lnTo>
                    <a:pt x="9562" y="11937"/>
                  </a:lnTo>
                  <a:lnTo>
                    <a:pt x="9860" y="11743"/>
                  </a:lnTo>
                  <a:lnTo>
                    <a:pt x="10159" y="11534"/>
                  </a:lnTo>
                  <a:lnTo>
                    <a:pt x="10443" y="11310"/>
                  </a:lnTo>
                  <a:lnTo>
                    <a:pt x="10727" y="11071"/>
                  </a:lnTo>
                  <a:lnTo>
                    <a:pt x="11041" y="10772"/>
                  </a:lnTo>
                  <a:lnTo>
                    <a:pt x="11325" y="10473"/>
                  </a:lnTo>
                  <a:lnTo>
                    <a:pt x="11608" y="10144"/>
                  </a:lnTo>
                  <a:lnTo>
                    <a:pt x="11877" y="9801"/>
                  </a:lnTo>
                  <a:lnTo>
                    <a:pt x="12968" y="8337"/>
                  </a:lnTo>
                  <a:lnTo>
                    <a:pt x="15164" y="5394"/>
                  </a:lnTo>
                  <a:lnTo>
                    <a:pt x="15224" y="5289"/>
                  </a:lnTo>
                  <a:lnTo>
                    <a:pt x="15284" y="5169"/>
                  </a:lnTo>
                  <a:lnTo>
                    <a:pt x="15313" y="5065"/>
                  </a:lnTo>
                  <a:lnTo>
                    <a:pt x="15328" y="4945"/>
                  </a:lnTo>
                  <a:lnTo>
                    <a:pt x="15328" y="4826"/>
                  </a:lnTo>
                  <a:lnTo>
                    <a:pt x="15313" y="4721"/>
                  </a:lnTo>
                  <a:lnTo>
                    <a:pt x="15284" y="4602"/>
                  </a:lnTo>
                  <a:lnTo>
                    <a:pt x="15239" y="4497"/>
                  </a:lnTo>
                  <a:lnTo>
                    <a:pt x="15179" y="4408"/>
                  </a:lnTo>
                  <a:lnTo>
                    <a:pt x="15119" y="4318"/>
                  </a:lnTo>
                  <a:lnTo>
                    <a:pt x="15030" y="4228"/>
                  </a:lnTo>
                  <a:lnTo>
                    <a:pt x="14940" y="4154"/>
                  </a:lnTo>
                  <a:lnTo>
                    <a:pt x="14835" y="4109"/>
                  </a:lnTo>
                  <a:lnTo>
                    <a:pt x="14731" y="4064"/>
                  </a:lnTo>
                  <a:lnTo>
                    <a:pt x="14596" y="4034"/>
                  </a:lnTo>
                  <a:lnTo>
                    <a:pt x="14477" y="4019"/>
                  </a:lnTo>
                  <a:lnTo>
                    <a:pt x="14029" y="4004"/>
                  </a:lnTo>
                  <a:lnTo>
                    <a:pt x="13610" y="3959"/>
                  </a:lnTo>
                  <a:lnTo>
                    <a:pt x="13222" y="3885"/>
                  </a:lnTo>
                  <a:lnTo>
                    <a:pt x="12833" y="3795"/>
                  </a:lnTo>
                  <a:lnTo>
                    <a:pt x="12475" y="3661"/>
                  </a:lnTo>
                  <a:lnTo>
                    <a:pt x="12146" y="3511"/>
                  </a:lnTo>
                  <a:lnTo>
                    <a:pt x="11818" y="3347"/>
                  </a:lnTo>
                  <a:lnTo>
                    <a:pt x="11519" y="3138"/>
                  </a:lnTo>
                  <a:lnTo>
                    <a:pt x="11250" y="2914"/>
                  </a:lnTo>
                  <a:lnTo>
                    <a:pt x="10981" y="2660"/>
                  </a:lnTo>
                  <a:lnTo>
                    <a:pt x="10742" y="2376"/>
                  </a:lnTo>
                  <a:lnTo>
                    <a:pt x="10518" y="2077"/>
                  </a:lnTo>
                  <a:lnTo>
                    <a:pt x="10324" y="1748"/>
                  </a:lnTo>
                  <a:lnTo>
                    <a:pt x="10144" y="1390"/>
                  </a:lnTo>
                  <a:lnTo>
                    <a:pt x="9980" y="1001"/>
                  </a:lnTo>
                  <a:lnTo>
                    <a:pt x="9845" y="598"/>
                  </a:lnTo>
                  <a:lnTo>
                    <a:pt x="9801" y="478"/>
                  </a:lnTo>
                  <a:lnTo>
                    <a:pt x="9741" y="359"/>
                  </a:lnTo>
                  <a:lnTo>
                    <a:pt x="9666" y="269"/>
                  </a:lnTo>
                  <a:lnTo>
                    <a:pt x="9577" y="195"/>
                  </a:lnTo>
                  <a:lnTo>
                    <a:pt x="9487" y="120"/>
                  </a:lnTo>
                  <a:lnTo>
                    <a:pt x="9382" y="75"/>
                  </a:lnTo>
                  <a:lnTo>
                    <a:pt x="9278" y="30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1520;p32">
              <a:extLst>
                <a:ext uri="{FF2B5EF4-FFF2-40B4-BE49-F238E27FC236}">
                  <a16:creationId xmlns:a16="http://schemas.microsoft.com/office/drawing/2014/main" id="{1E4CBFE3-0E27-3769-742A-EA9C898495E1}"/>
                </a:ext>
              </a:extLst>
            </p:cNvPr>
            <p:cNvSpPr/>
            <p:nvPr/>
          </p:nvSpPr>
          <p:spPr>
            <a:xfrm>
              <a:off x="-844545" y="3068292"/>
              <a:ext cx="304597" cy="316744"/>
            </a:xfrm>
            <a:custGeom>
              <a:avLst/>
              <a:gdLst/>
              <a:ahLst/>
              <a:cxnLst/>
              <a:rect l="l" t="t" r="r" b="b"/>
              <a:pathLst>
                <a:path w="10833" h="11265" extrusionOk="0">
                  <a:moveTo>
                    <a:pt x="6559" y="0"/>
                  </a:moveTo>
                  <a:lnTo>
                    <a:pt x="6365" y="15"/>
                  </a:lnTo>
                  <a:lnTo>
                    <a:pt x="6156" y="30"/>
                  </a:lnTo>
                  <a:lnTo>
                    <a:pt x="5947" y="45"/>
                  </a:lnTo>
                  <a:lnTo>
                    <a:pt x="5753" y="90"/>
                  </a:lnTo>
                  <a:lnTo>
                    <a:pt x="5543" y="135"/>
                  </a:lnTo>
                  <a:lnTo>
                    <a:pt x="5349" y="195"/>
                  </a:lnTo>
                  <a:lnTo>
                    <a:pt x="5155" y="254"/>
                  </a:lnTo>
                  <a:lnTo>
                    <a:pt x="4961" y="329"/>
                  </a:lnTo>
                  <a:lnTo>
                    <a:pt x="4767" y="404"/>
                  </a:lnTo>
                  <a:lnTo>
                    <a:pt x="4587" y="508"/>
                  </a:lnTo>
                  <a:lnTo>
                    <a:pt x="4408" y="598"/>
                  </a:lnTo>
                  <a:lnTo>
                    <a:pt x="4229" y="718"/>
                  </a:lnTo>
                  <a:lnTo>
                    <a:pt x="4064" y="837"/>
                  </a:lnTo>
                  <a:lnTo>
                    <a:pt x="3900" y="972"/>
                  </a:lnTo>
                  <a:lnTo>
                    <a:pt x="3736" y="1106"/>
                  </a:lnTo>
                  <a:lnTo>
                    <a:pt x="3571" y="1255"/>
                  </a:lnTo>
                  <a:lnTo>
                    <a:pt x="3437" y="1405"/>
                  </a:lnTo>
                  <a:lnTo>
                    <a:pt x="3288" y="1584"/>
                  </a:lnTo>
                  <a:lnTo>
                    <a:pt x="3153" y="1748"/>
                  </a:lnTo>
                  <a:lnTo>
                    <a:pt x="165" y="5872"/>
                  </a:lnTo>
                  <a:lnTo>
                    <a:pt x="90" y="5976"/>
                  </a:lnTo>
                  <a:lnTo>
                    <a:pt x="46" y="6081"/>
                  </a:lnTo>
                  <a:lnTo>
                    <a:pt x="16" y="6185"/>
                  </a:lnTo>
                  <a:lnTo>
                    <a:pt x="1" y="6290"/>
                  </a:lnTo>
                  <a:lnTo>
                    <a:pt x="1" y="6410"/>
                  </a:lnTo>
                  <a:lnTo>
                    <a:pt x="16" y="6514"/>
                  </a:lnTo>
                  <a:lnTo>
                    <a:pt x="46" y="6619"/>
                  </a:lnTo>
                  <a:lnTo>
                    <a:pt x="90" y="6708"/>
                  </a:lnTo>
                  <a:lnTo>
                    <a:pt x="150" y="6798"/>
                  </a:lnTo>
                  <a:lnTo>
                    <a:pt x="225" y="6888"/>
                  </a:lnTo>
                  <a:lnTo>
                    <a:pt x="300" y="6962"/>
                  </a:lnTo>
                  <a:lnTo>
                    <a:pt x="389" y="7022"/>
                  </a:lnTo>
                  <a:lnTo>
                    <a:pt x="494" y="7067"/>
                  </a:lnTo>
                  <a:lnTo>
                    <a:pt x="598" y="7112"/>
                  </a:lnTo>
                  <a:lnTo>
                    <a:pt x="703" y="7127"/>
                  </a:lnTo>
                  <a:lnTo>
                    <a:pt x="1301" y="7127"/>
                  </a:lnTo>
                  <a:lnTo>
                    <a:pt x="1734" y="7142"/>
                  </a:lnTo>
                  <a:lnTo>
                    <a:pt x="2152" y="7201"/>
                  </a:lnTo>
                  <a:lnTo>
                    <a:pt x="2556" y="7291"/>
                  </a:lnTo>
                  <a:lnTo>
                    <a:pt x="2929" y="7396"/>
                  </a:lnTo>
                  <a:lnTo>
                    <a:pt x="3108" y="7470"/>
                  </a:lnTo>
                  <a:lnTo>
                    <a:pt x="3273" y="7545"/>
                  </a:lnTo>
                  <a:lnTo>
                    <a:pt x="3452" y="7635"/>
                  </a:lnTo>
                  <a:lnTo>
                    <a:pt x="3601" y="7724"/>
                  </a:lnTo>
                  <a:lnTo>
                    <a:pt x="3766" y="7829"/>
                  </a:lnTo>
                  <a:lnTo>
                    <a:pt x="3915" y="7933"/>
                  </a:lnTo>
                  <a:lnTo>
                    <a:pt x="4064" y="8038"/>
                  </a:lnTo>
                  <a:lnTo>
                    <a:pt x="4199" y="8172"/>
                  </a:lnTo>
                  <a:lnTo>
                    <a:pt x="4333" y="8292"/>
                  </a:lnTo>
                  <a:lnTo>
                    <a:pt x="4453" y="8441"/>
                  </a:lnTo>
                  <a:lnTo>
                    <a:pt x="4587" y="8576"/>
                  </a:lnTo>
                  <a:lnTo>
                    <a:pt x="4692" y="8725"/>
                  </a:lnTo>
                  <a:lnTo>
                    <a:pt x="4916" y="9054"/>
                  </a:lnTo>
                  <a:lnTo>
                    <a:pt x="5110" y="9412"/>
                  </a:lnTo>
                  <a:lnTo>
                    <a:pt x="5275" y="9801"/>
                  </a:lnTo>
                  <a:lnTo>
                    <a:pt x="5424" y="10219"/>
                  </a:lnTo>
                  <a:lnTo>
                    <a:pt x="5558" y="10667"/>
                  </a:lnTo>
                  <a:lnTo>
                    <a:pt x="5603" y="10787"/>
                  </a:lnTo>
                  <a:lnTo>
                    <a:pt x="5648" y="10891"/>
                  </a:lnTo>
                  <a:lnTo>
                    <a:pt x="5708" y="10981"/>
                  </a:lnTo>
                  <a:lnTo>
                    <a:pt x="5782" y="11071"/>
                  </a:lnTo>
                  <a:lnTo>
                    <a:pt x="5872" y="11130"/>
                  </a:lnTo>
                  <a:lnTo>
                    <a:pt x="5962" y="11190"/>
                  </a:lnTo>
                  <a:lnTo>
                    <a:pt x="6066" y="11235"/>
                  </a:lnTo>
                  <a:lnTo>
                    <a:pt x="6171" y="11250"/>
                  </a:lnTo>
                  <a:lnTo>
                    <a:pt x="6275" y="11265"/>
                  </a:lnTo>
                  <a:lnTo>
                    <a:pt x="6380" y="11265"/>
                  </a:lnTo>
                  <a:lnTo>
                    <a:pt x="6485" y="11250"/>
                  </a:lnTo>
                  <a:lnTo>
                    <a:pt x="6589" y="11220"/>
                  </a:lnTo>
                  <a:lnTo>
                    <a:pt x="6694" y="11175"/>
                  </a:lnTo>
                  <a:lnTo>
                    <a:pt x="6798" y="11115"/>
                  </a:lnTo>
                  <a:lnTo>
                    <a:pt x="6888" y="11041"/>
                  </a:lnTo>
                  <a:lnTo>
                    <a:pt x="6963" y="10951"/>
                  </a:lnTo>
                  <a:lnTo>
                    <a:pt x="10025" y="6753"/>
                  </a:lnTo>
                  <a:lnTo>
                    <a:pt x="10145" y="6574"/>
                  </a:lnTo>
                  <a:lnTo>
                    <a:pt x="10249" y="6395"/>
                  </a:lnTo>
                  <a:lnTo>
                    <a:pt x="10354" y="6200"/>
                  </a:lnTo>
                  <a:lnTo>
                    <a:pt x="10459" y="6006"/>
                  </a:lnTo>
                  <a:lnTo>
                    <a:pt x="10533" y="5827"/>
                  </a:lnTo>
                  <a:lnTo>
                    <a:pt x="10608" y="5618"/>
                  </a:lnTo>
                  <a:lnTo>
                    <a:pt x="10668" y="5424"/>
                  </a:lnTo>
                  <a:lnTo>
                    <a:pt x="10727" y="5229"/>
                  </a:lnTo>
                  <a:lnTo>
                    <a:pt x="10757" y="5020"/>
                  </a:lnTo>
                  <a:lnTo>
                    <a:pt x="10802" y="4826"/>
                  </a:lnTo>
                  <a:lnTo>
                    <a:pt x="10817" y="4617"/>
                  </a:lnTo>
                  <a:lnTo>
                    <a:pt x="10832" y="4423"/>
                  </a:lnTo>
                  <a:lnTo>
                    <a:pt x="10832" y="4213"/>
                  </a:lnTo>
                  <a:lnTo>
                    <a:pt x="10832" y="4019"/>
                  </a:lnTo>
                  <a:lnTo>
                    <a:pt x="10817" y="3810"/>
                  </a:lnTo>
                  <a:lnTo>
                    <a:pt x="10787" y="3616"/>
                  </a:lnTo>
                  <a:lnTo>
                    <a:pt x="10757" y="3407"/>
                  </a:lnTo>
                  <a:lnTo>
                    <a:pt x="10713" y="3212"/>
                  </a:lnTo>
                  <a:lnTo>
                    <a:pt x="10653" y="3018"/>
                  </a:lnTo>
                  <a:lnTo>
                    <a:pt x="10593" y="2824"/>
                  </a:lnTo>
                  <a:lnTo>
                    <a:pt x="10518" y="2645"/>
                  </a:lnTo>
                  <a:lnTo>
                    <a:pt x="10429" y="2451"/>
                  </a:lnTo>
                  <a:lnTo>
                    <a:pt x="10339" y="2271"/>
                  </a:lnTo>
                  <a:lnTo>
                    <a:pt x="10249" y="2092"/>
                  </a:lnTo>
                  <a:lnTo>
                    <a:pt x="10130" y="1913"/>
                  </a:lnTo>
                  <a:lnTo>
                    <a:pt x="10010" y="1748"/>
                  </a:lnTo>
                  <a:lnTo>
                    <a:pt x="9891" y="1584"/>
                  </a:lnTo>
                  <a:lnTo>
                    <a:pt x="9756" y="1420"/>
                  </a:lnTo>
                  <a:lnTo>
                    <a:pt x="9607" y="1270"/>
                  </a:lnTo>
                  <a:lnTo>
                    <a:pt x="9458" y="1121"/>
                  </a:lnTo>
                  <a:lnTo>
                    <a:pt x="9293" y="972"/>
                  </a:lnTo>
                  <a:lnTo>
                    <a:pt x="9129" y="852"/>
                  </a:lnTo>
                  <a:lnTo>
                    <a:pt x="8950" y="718"/>
                  </a:lnTo>
                  <a:lnTo>
                    <a:pt x="8755" y="598"/>
                  </a:lnTo>
                  <a:lnTo>
                    <a:pt x="8576" y="493"/>
                  </a:lnTo>
                  <a:lnTo>
                    <a:pt x="8382" y="404"/>
                  </a:lnTo>
                  <a:lnTo>
                    <a:pt x="8188" y="314"/>
                  </a:lnTo>
                  <a:lnTo>
                    <a:pt x="7994" y="240"/>
                  </a:lnTo>
                  <a:lnTo>
                    <a:pt x="7784" y="180"/>
                  </a:lnTo>
                  <a:lnTo>
                    <a:pt x="7590" y="120"/>
                  </a:lnTo>
                  <a:lnTo>
                    <a:pt x="7381" y="75"/>
                  </a:lnTo>
                  <a:lnTo>
                    <a:pt x="7172" y="45"/>
                  </a:lnTo>
                  <a:lnTo>
                    <a:pt x="6978" y="15"/>
                  </a:lnTo>
                  <a:lnTo>
                    <a:pt x="6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1521;p32">
              <a:extLst>
                <a:ext uri="{FF2B5EF4-FFF2-40B4-BE49-F238E27FC236}">
                  <a16:creationId xmlns:a16="http://schemas.microsoft.com/office/drawing/2014/main" id="{B024F8A2-D141-5C25-8B95-6907EB89CBD5}"/>
                </a:ext>
              </a:extLst>
            </p:cNvPr>
            <p:cNvSpPr/>
            <p:nvPr/>
          </p:nvSpPr>
          <p:spPr>
            <a:xfrm>
              <a:off x="-926874" y="3266970"/>
              <a:ext cx="240320" cy="240320"/>
            </a:xfrm>
            <a:custGeom>
              <a:avLst/>
              <a:gdLst/>
              <a:ahLst/>
              <a:cxnLst/>
              <a:rect l="l" t="t" r="r" b="b"/>
              <a:pathLst>
                <a:path w="8547" h="8547" extrusionOk="0">
                  <a:moveTo>
                    <a:pt x="4064" y="1"/>
                  </a:moveTo>
                  <a:lnTo>
                    <a:pt x="3855" y="16"/>
                  </a:lnTo>
                  <a:lnTo>
                    <a:pt x="3646" y="46"/>
                  </a:lnTo>
                  <a:lnTo>
                    <a:pt x="3452" y="76"/>
                  </a:lnTo>
                  <a:lnTo>
                    <a:pt x="3243" y="120"/>
                  </a:lnTo>
                  <a:lnTo>
                    <a:pt x="3048" y="180"/>
                  </a:lnTo>
                  <a:lnTo>
                    <a:pt x="2854" y="240"/>
                  </a:lnTo>
                  <a:lnTo>
                    <a:pt x="2660" y="315"/>
                  </a:lnTo>
                  <a:lnTo>
                    <a:pt x="2466" y="404"/>
                  </a:lnTo>
                  <a:lnTo>
                    <a:pt x="2286" y="494"/>
                  </a:lnTo>
                  <a:lnTo>
                    <a:pt x="2107" y="584"/>
                  </a:lnTo>
                  <a:lnTo>
                    <a:pt x="1928" y="703"/>
                  </a:lnTo>
                  <a:lnTo>
                    <a:pt x="1749" y="823"/>
                  </a:lnTo>
                  <a:lnTo>
                    <a:pt x="1584" y="942"/>
                  </a:lnTo>
                  <a:lnTo>
                    <a:pt x="1420" y="1091"/>
                  </a:lnTo>
                  <a:lnTo>
                    <a:pt x="1271" y="1226"/>
                  </a:lnTo>
                  <a:lnTo>
                    <a:pt x="1121" y="1390"/>
                  </a:lnTo>
                  <a:lnTo>
                    <a:pt x="972" y="1555"/>
                  </a:lnTo>
                  <a:lnTo>
                    <a:pt x="837" y="1719"/>
                  </a:lnTo>
                  <a:lnTo>
                    <a:pt x="718" y="1898"/>
                  </a:lnTo>
                  <a:lnTo>
                    <a:pt x="598" y="2092"/>
                  </a:lnTo>
                  <a:lnTo>
                    <a:pt x="494" y="2272"/>
                  </a:lnTo>
                  <a:lnTo>
                    <a:pt x="389" y="2466"/>
                  </a:lnTo>
                  <a:lnTo>
                    <a:pt x="314" y="2660"/>
                  </a:lnTo>
                  <a:lnTo>
                    <a:pt x="240" y="2854"/>
                  </a:lnTo>
                  <a:lnTo>
                    <a:pt x="165" y="3063"/>
                  </a:lnTo>
                  <a:lnTo>
                    <a:pt x="120" y="3258"/>
                  </a:lnTo>
                  <a:lnTo>
                    <a:pt x="75" y="3467"/>
                  </a:lnTo>
                  <a:lnTo>
                    <a:pt x="31" y="3661"/>
                  </a:lnTo>
                  <a:lnTo>
                    <a:pt x="16" y="3870"/>
                  </a:lnTo>
                  <a:lnTo>
                    <a:pt x="1" y="4079"/>
                  </a:lnTo>
                  <a:lnTo>
                    <a:pt x="1" y="4289"/>
                  </a:lnTo>
                  <a:lnTo>
                    <a:pt x="1" y="4483"/>
                  </a:lnTo>
                  <a:lnTo>
                    <a:pt x="16" y="4692"/>
                  </a:lnTo>
                  <a:lnTo>
                    <a:pt x="45" y="4901"/>
                  </a:lnTo>
                  <a:lnTo>
                    <a:pt x="75" y="5095"/>
                  </a:lnTo>
                  <a:lnTo>
                    <a:pt x="120" y="5304"/>
                  </a:lnTo>
                  <a:lnTo>
                    <a:pt x="165" y="5499"/>
                  </a:lnTo>
                  <a:lnTo>
                    <a:pt x="240" y="5693"/>
                  </a:lnTo>
                  <a:lnTo>
                    <a:pt x="314" y="5887"/>
                  </a:lnTo>
                  <a:lnTo>
                    <a:pt x="389" y="6081"/>
                  </a:lnTo>
                  <a:lnTo>
                    <a:pt x="479" y="6261"/>
                  </a:lnTo>
                  <a:lnTo>
                    <a:pt x="583" y="6440"/>
                  </a:lnTo>
                  <a:lnTo>
                    <a:pt x="688" y="6619"/>
                  </a:lnTo>
                  <a:lnTo>
                    <a:pt x="807" y="6798"/>
                  </a:lnTo>
                  <a:lnTo>
                    <a:pt x="942" y="6963"/>
                  </a:lnTo>
                  <a:lnTo>
                    <a:pt x="1076" y="7127"/>
                  </a:lnTo>
                  <a:lnTo>
                    <a:pt x="1226" y="7276"/>
                  </a:lnTo>
                  <a:lnTo>
                    <a:pt x="1375" y="7426"/>
                  </a:lnTo>
                  <a:lnTo>
                    <a:pt x="1539" y="7575"/>
                  </a:lnTo>
                  <a:lnTo>
                    <a:pt x="1719" y="7710"/>
                  </a:lnTo>
                  <a:lnTo>
                    <a:pt x="1898" y="7829"/>
                  </a:lnTo>
                  <a:lnTo>
                    <a:pt x="2077" y="7949"/>
                  </a:lnTo>
                  <a:lnTo>
                    <a:pt x="2271" y="8053"/>
                  </a:lnTo>
                  <a:lnTo>
                    <a:pt x="2466" y="8158"/>
                  </a:lnTo>
                  <a:lnTo>
                    <a:pt x="2660" y="8233"/>
                  </a:lnTo>
                  <a:lnTo>
                    <a:pt x="2854" y="8307"/>
                  </a:lnTo>
                  <a:lnTo>
                    <a:pt x="3048" y="8382"/>
                  </a:lnTo>
                  <a:lnTo>
                    <a:pt x="3257" y="8427"/>
                  </a:lnTo>
                  <a:lnTo>
                    <a:pt x="3452" y="8472"/>
                  </a:lnTo>
                  <a:lnTo>
                    <a:pt x="3661" y="8516"/>
                  </a:lnTo>
                  <a:lnTo>
                    <a:pt x="3870" y="8531"/>
                  </a:lnTo>
                  <a:lnTo>
                    <a:pt x="4064" y="8546"/>
                  </a:lnTo>
                  <a:lnTo>
                    <a:pt x="4483" y="8546"/>
                  </a:lnTo>
                  <a:lnTo>
                    <a:pt x="4677" y="8531"/>
                  </a:lnTo>
                  <a:lnTo>
                    <a:pt x="4886" y="8501"/>
                  </a:lnTo>
                  <a:lnTo>
                    <a:pt x="5095" y="8472"/>
                  </a:lnTo>
                  <a:lnTo>
                    <a:pt x="5289" y="8427"/>
                  </a:lnTo>
                  <a:lnTo>
                    <a:pt x="5484" y="8382"/>
                  </a:lnTo>
                  <a:lnTo>
                    <a:pt x="5678" y="8307"/>
                  </a:lnTo>
                  <a:lnTo>
                    <a:pt x="5872" y="8233"/>
                  </a:lnTo>
                  <a:lnTo>
                    <a:pt x="6066" y="8158"/>
                  </a:lnTo>
                  <a:lnTo>
                    <a:pt x="6245" y="8068"/>
                  </a:lnTo>
                  <a:lnTo>
                    <a:pt x="6440" y="7964"/>
                  </a:lnTo>
                  <a:lnTo>
                    <a:pt x="6604" y="7859"/>
                  </a:lnTo>
                  <a:lnTo>
                    <a:pt x="6783" y="7740"/>
                  </a:lnTo>
                  <a:lnTo>
                    <a:pt x="6948" y="7605"/>
                  </a:lnTo>
                  <a:lnTo>
                    <a:pt x="7112" y="7471"/>
                  </a:lnTo>
                  <a:lnTo>
                    <a:pt x="7261" y="7321"/>
                  </a:lnTo>
                  <a:lnTo>
                    <a:pt x="7426" y="7172"/>
                  </a:lnTo>
                  <a:lnTo>
                    <a:pt x="7560" y="7008"/>
                  </a:lnTo>
                  <a:lnTo>
                    <a:pt x="7695" y="6828"/>
                  </a:lnTo>
                  <a:lnTo>
                    <a:pt x="7829" y="6649"/>
                  </a:lnTo>
                  <a:lnTo>
                    <a:pt x="7934" y="6470"/>
                  </a:lnTo>
                  <a:lnTo>
                    <a:pt x="8053" y="6275"/>
                  </a:lnTo>
                  <a:lnTo>
                    <a:pt x="8143" y="6081"/>
                  </a:lnTo>
                  <a:lnTo>
                    <a:pt x="8232" y="5887"/>
                  </a:lnTo>
                  <a:lnTo>
                    <a:pt x="8307" y="5693"/>
                  </a:lnTo>
                  <a:lnTo>
                    <a:pt x="8367" y="5499"/>
                  </a:lnTo>
                  <a:lnTo>
                    <a:pt x="8427" y="5289"/>
                  </a:lnTo>
                  <a:lnTo>
                    <a:pt x="8471" y="5095"/>
                  </a:lnTo>
                  <a:lnTo>
                    <a:pt x="8501" y="4886"/>
                  </a:lnTo>
                  <a:lnTo>
                    <a:pt x="8531" y="4677"/>
                  </a:lnTo>
                  <a:lnTo>
                    <a:pt x="8546" y="4483"/>
                  </a:lnTo>
                  <a:lnTo>
                    <a:pt x="8546" y="4274"/>
                  </a:lnTo>
                  <a:lnTo>
                    <a:pt x="8531" y="4064"/>
                  </a:lnTo>
                  <a:lnTo>
                    <a:pt x="8516" y="3855"/>
                  </a:lnTo>
                  <a:lnTo>
                    <a:pt x="8501" y="3661"/>
                  </a:lnTo>
                  <a:lnTo>
                    <a:pt x="8456" y="3452"/>
                  </a:lnTo>
                  <a:lnTo>
                    <a:pt x="8427" y="3258"/>
                  </a:lnTo>
                  <a:lnTo>
                    <a:pt x="8367" y="3063"/>
                  </a:lnTo>
                  <a:lnTo>
                    <a:pt x="8307" y="2869"/>
                  </a:lnTo>
                  <a:lnTo>
                    <a:pt x="8232" y="2675"/>
                  </a:lnTo>
                  <a:lnTo>
                    <a:pt x="8143" y="2481"/>
                  </a:lnTo>
                  <a:lnTo>
                    <a:pt x="8053" y="2287"/>
                  </a:lnTo>
                  <a:lnTo>
                    <a:pt x="7949" y="2107"/>
                  </a:lnTo>
                  <a:lnTo>
                    <a:pt x="7844" y="1928"/>
                  </a:lnTo>
                  <a:lnTo>
                    <a:pt x="7724" y="1764"/>
                  </a:lnTo>
                  <a:lnTo>
                    <a:pt x="7605" y="1599"/>
                  </a:lnTo>
                  <a:lnTo>
                    <a:pt x="7456" y="1435"/>
                  </a:lnTo>
                  <a:lnTo>
                    <a:pt x="7321" y="1271"/>
                  </a:lnTo>
                  <a:lnTo>
                    <a:pt x="7157" y="1121"/>
                  </a:lnTo>
                  <a:lnTo>
                    <a:pt x="6992" y="987"/>
                  </a:lnTo>
                  <a:lnTo>
                    <a:pt x="6828" y="852"/>
                  </a:lnTo>
                  <a:lnTo>
                    <a:pt x="6649" y="718"/>
                  </a:lnTo>
                  <a:lnTo>
                    <a:pt x="6455" y="598"/>
                  </a:lnTo>
                  <a:lnTo>
                    <a:pt x="6275" y="494"/>
                  </a:lnTo>
                  <a:lnTo>
                    <a:pt x="6081" y="404"/>
                  </a:lnTo>
                  <a:lnTo>
                    <a:pt x="5887" y="315"/>
                  </a:lnTo>
                  <a:lnTo>
                    <a:pt x="5693" y="240"/>
                  </a:lnTo>
                  <a:lnTo>
                    <a:pt x="5484" y="180"/>
                  </a:lnTo>
                  <a:lnTo>
                    <a:pt x="5289" y="120"/>
                  </a:lnTo>
                  <a:lnTo>
                    <a:pt x="5080" y="76"/>
                  </a:lnTo>
                  <a:lnTo>
                    <a:pt x="4886" y="46"/>
                  </a:lnTo>
                  <a:lnTo>
                    <a:pt x="4677" y="16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1522;p32">
              <a:extLst>
                <a:ext uri="{FF2B5EF4-FFF2-40B4-BE49-F238E27FC236}">
                  <a16:creationId xmlns:a16="http://schemas.microsoft.com/office/drawing/2014/main" id="{0C4C0E19-B1EB-0CAD-E000-4ED9936DA74B}"/>
                </a:ext>
              </a:extLst>
            </p:cNvPr>
            <p:cNvSpPr/>
            <p:nvPr/>
          </p:nvSpPr>
          <p:spPr>
            <a:xfrm>
              <a:off x="-871848" y="3322418"/>
              <a:ext cx="129847" cy="129847"/>
            </a:xfrm>
            <a:custGeom>
              <a:avLst/>
              <a:gdLst/>
              <a:ahLst/>
              <a:cxnLst/>
              <a:rect l="l" t="t" r="r" b="b"/>
              <a:pathLst>
                <a:path w="4618" h="4618" extrusionOk="0">
                  <a:moveTo>
                    <a:pt x="2197" y="1"/>
                  </a:moveTo>
                  <a:lnTo>
                    <a:pt x="1973" y="16"/>
                  </a:lnTo>
                  <a:lnTo>
                    <a:pt x="1764" y="61"/>
                  </a:lnTo>
                  <a:lnTo>
                    <a:pt x="1554" y="135"/>
                  </a:lnTo>
                  <a:lnTo>
                    <a:pt x="1345" y="210"/>
                  </a:lnTo>
                  <a:lnTo>
                    <a:pt x="1136" y="315"/>
                  </a:lnTo>
                  <a:lnTo>
                    <a:pt x="957" y="434"/>
                  </a:lnTo>
                  <a:lnTo>
                    <a:pt x="778" y="584"/>
                  </a:lnTo>
                  <a:lnTo>
                    <a:pt x="613" y="748"/>
                  </a:lnTo>
                  <a:lnTo>
                    <a:pt x="464" y="927"/>
                  </a:lnTo>
                  <a:lnTo>
                    <a:pt x="329" y="1121"/>
                  </a:lnTo>
                  <a:lnTo>
                    <a:pt x="225" y="1331"/>
                  </a:lnTo>
                  <a:lnTo>
                    <a:pt x="135" y="1540"/>
                  </a:lnTo>
                  <a:lnTo>
                    <a:pt x="75" y="1749"/>
                  </a:lnTo>
                  <a:lnTo>
                    <a:pt x="31" y="1973"/>
                  </a:lnTo>
                  <a:lnTo>
                    <a:pt x="1" y="2197"/>
                  </a:lnTo>
                  <a:lnTo>
                    <a:pt x="1" y="2421"/>
                  </a:lnTo>
                  <a:lnTo>
                    <a:pt x="31" y="2645"/>
                  </a:lnTo>
                  <a:lnTo>
                    <a:pt x="75" y="2854"/>
                  </a:lnTo>
                  <a:lnTo>
                    <a:pt x="135" y="3063"/>
                  </a:lnTo>
                  <a:lnTo>
                    <a:pt x="225" y="3273"/>
                  </a:lnTo>
                  <a:lnTo>
                    <a:pt x="329" y="3482"/>
                  </a:lnTo>
                  <a:lnTo>
                    <a:pt x="449" y="3661"/>
                  </a:lnTo>
                  <a:lnTo>
                    <a:pt x="583" y="3840"/>
                  </a:lnTo>
                  <a:lnTo>
                    <a:pt x="748" y="4005"/>
                  </a:lnTo>
                  <a:lnTo>
                    <a:pt x="927" y="4154"/>
                  </a:lnTo>
                  <a:lnTo>
                    <a:pt x="1136" y="4289"/>
                  </a:lnTo>
                  <a:lnTo>
                    <a:pt x="1330" y="4393"/>
                  </a:lnTo>
                  <a:lnTo>
                    <a:pt x="1540" y="4483"/>
                  </a:lnTo>
                  <a:lnTo>
                    <a:pt x="1764" y="4543"/>
                  </a:lnTo>
                  <a:lnTo>
                    <a:pt x="1988" y="4587"/>
                  </a:lnTo>
                  <a:lnTo>
                    <a:pt x="2197" y="4617"/>
                  </a:lnTo>
                  <a:lnTo>
                    <a:pt x="2421" y="4602"/>
                  </a:lnTo>
                  <a:lnTo>
                    <a:pt x="2645" y="4587"/>
                  </a:lnTo>
                  <a:lnTo>
                    <a:pt x="2869" y="4543"/>
                  </a:lnTo>
                  <a:lnTo>
                    <a:pt x="3078" y="4483"/>
                  </a:lnTo>
                  <a:lnTo>
                    <a:pt x="3287" y="4393"/>
                  </a:lnTo>
                  <a:lnTo>
                    <a:pt x="3482" y="4289"/>
                  </a:lnTo>
                  <a:lnTo>
                    <a:pt x="3676" y="4169"/>
                  </a:lnTo>
                  <a:lnTo>
                    <a:pt x="3840" y="4035"/>
                  </a:lnTo>
                  <a:lnTo>
                    <a:pt x="4020" y="3870"/>
                  </a:lnTo>
                  <a:lnTo>
                    <a:pt x="4169" y="3691"/>
                  </a:lnTo>
                  <a:lnTo>
                    <a:pt x="4288" y="3482"/>
                  </a:lnTo>
                  <a:lnTo>
                    <a:pt x="4408" y="3288"/>
                  </a:lnTo>
                  <a:lnTo>
                    <a:pt x="4483" y="3078"/>
                  </a:lnTo>
                  <a:lnTo>
                    <a:pt x="4557" y="2854"/>
                  </a:lnTo>
                  <a:lnTo>
                    <a:pt x="4602" y="2630"/>
                  </a:lnTo>
                  <a:lnTo>
                    <a:pt x="4617" y="2421"/>
                  </a:lnTo>
                  <a:lnTo>
                    <a:pt x="4617" y="2197"/>
                  </a:lnTo>
                  <a:lnTo>
                    <a:pt x="4587" y="1973"/>
                  </a:lnTo>
                  <a:lnTo>
                    <a:pt x="4557" y="1749"/>
                  </a:lnTo>
                  <a:lnTo>
                    <a:pt x="4483" y="1540"/>
                  </a:lnTo>
                  <a:lnTo>
                    <a:pt x="4408" y="1331"/>
                  </a:lnTo>
                  <a:lnTo>
                    <a:pt x="4303" y="1136"/>
                  </a:lnTo>
                  <a:lnTo>
                    <a:pt x="4184" y="942"/>
                  </a:lnTo>
                  <a:lnTo>
                    <a:pt x="4034" y="763"/>
                  </a:lnTo>
                  <a:lnTo>
                    <a:pt x="3870" y="598"/>
                  </a:lnTo>
                  <a:lnTo>
                    <a:pt x="3691" y="449"/>
                  </a:lnTo>
                  <a:lnTo>
                    <a:pt x="3497" y="330"/>
                  </a:lnTo>
                  <a:lnTo>
                    <a:pt x="3287" y="210"/>
                  </a:lnTo>
                  <a:lnTo>
                    <a:pt x="3078" y="135"/>
                  </a:lnTo>
                  <a:lnTo>
                    <a:pt x="2854" y="61"/>
                  </a:lnTo>
                  <a:lnTo>
                    <a:pt x="2645" y="16"/>
                  </a:lnTo>
                  <a:lnTo>
                    <a:pt x="2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1523;p32">
              <a:extLst>
                <a:ext uri="{FF2B5EF4-FFF2-40B4-BE49-F238E27FC236}">
                  <a16:creationId xmlns:a16="http://schemas.microsoft.com/office/drawing/2014/main" id="{10E212CD-A91E-F123-7BCE-69932E4C0E88}"/>
                </a:ext>
              </a:extLst>
            </p:cNvPr>
            <p:cNvSpPr/>
            <p:nvPr/>
          </p:nvSpPr>
          <p:spPr>
            <a:xfrm>
              <a:off x="-1215445" y="3622770"/>
              <a:ext cx="240714" cy="240714"/>
            </a:xfrm>
            <a:custGeom>
              <a:avLst/>
              <a:gdLst/>
              <a:ahLst/>
              <a:cxnLst/>
              <a:rect l="l" t="t" r="r" b="b"/>
              <a:pathLst>
                <a:path w="8561" h="8561" extrusionOk="0">
                  <a:moveTo>
                    <a:pt x="4273" y="1"/>
                  </a:moveTo>
                  <a:lnTo>
                    <a:pt x="4079" y="16"/>
                  </a:lnTo>
                  <a:lnTo>
                    <a:pt x="3870" y="31"/>
                  </a:lnTo>
                  <a:lnTo>
                    <a:pt x="3660" y="45"/>
                  </a:lnTo>
                  <a:lnTo>
                    <a:pt x="3466" y="90"/>
                  </a:lnTo>
                  <a:lnTo>
                    <a:pt x="3257" y="135"/>
                  </a:lnTo>
                  <a:lnTo>
                    <a:pt x="3063" y="180"/>
                  </a:lnTo>
                  <a:lnTo>
                    <a:pt x="2869" y="240"/>
                  </a:lnTo>
                  <a:lnTo>
                    <a:pt x="2674" y="314"/>
                  </a:lnTo>
                  <a:lnTo>
                    <a:pt x="2480" y="404"/>
                  </a:lnTo>
                  <a:lnTo>
                    <a:pt x="2301" y="494"/>
                  </a:lnTo>
                  <a:lnTo>
                    <a:pt x="2122" y="598"/>
                  </a:lnTo>
                  <a:lnTo>
                    <a:pt x="1942" y="703"/>
                  </a:lnTo>
                  <a:lnTo>
                    <a:pt x="1763" y="822"/>
                  </a:lnTo>
                  <a:lnTo>
                    <a:pt x="1599" y="957"/>
                  </a:lnTo>
                  <a:lnTo>
                    <a:pt x="1434" y="1091"/>
                  </a:lnTo>
                  <a:lnTo>
                    <a:pt x="1285" y="1241"/>
                  </a:lnTo>
                  <a:lnTo>
                    <a:pt x="1136" y="1390"/>
                  </a:lnTo>
                  <a:lnTo>
                    <a:pt x="986" y="1554"/>
                  </a:lnTo>
                  <a:lnTo>
                    <a:pt x="852" y="1734"/>
                  </a:lnTo>
                  <a:lnTo>
                    <a:pt x="732" y="1913"/>
                  </a:lnTo>
                  <a:lnTo>
                    <a:pt x="613" y="2092"/>
                  </a:lnTo>
                  <a:lnTo>
                    <a:pt x="508" y="2271"/>
                  </a:lnTo>
                  <a:lnTo>
                    <a:pt x="404" y="2466"/>
                  </a:lnTo>
                  <a:lnTo>
                    <a:pt x="329" y="2660"/>
                  </a:lnTo>
                  <a:lnTo>
                    <a:pt x="254" y="2854"/>
                  </a:lnTo>
                  <a:lnTo>
                    <a:pt x="179" y="3063"/>
                  </a:lnTo>
                  <a:lnTo>
                    <a:pt x="135" y="3257"/>
                  </a:lnTo>
                  <a:lnTo>
                    <a:pt x="90" y="3467"/>
                  </a:lnTo>
                  <a:lnTo>
                    <a:pt x="45" y="3676"/>
                  </a:lnTo>
                  <a:lnTo>
                    <a:pt x="30" y="3870"/>
                  </a:lnTo>
                  <a:lnTo>
                    <a:pt x="15" y="4079"/>
                  </a:lnTo>
                  <a:lnTo>
                    <a:pt x="0" y="4288"/>
                  </a:lnTo>
                  <a:lnTo>
                    <a:pt x="15" y="4497"/>
                  </a:lnTo>
                  <a:lnTo>
                    <a:pt x="30" y="4692"/>
                  </a:lnTo>
                  <a:lnTo>
                    <a:pt x="60" y="4901"/>
                  </a:lnTo>
                  <a:lnTo>
                    <a:pt x="90" y="5095"/>
                  </a:lnTo>
                  <a:lnTo>
                    <a:pt x="135" y="5304"/>
                  </a:lnTo>
                  <a:lnTo>
                    <a:pt x="179" y="5498"/>
                  </a:lnTo>
                  <a:lnTo>
                    <a:pt x="254" y="5693"/>
                  </a:lnTo>
                  <a:lnTo>
                    <a:pt x="314" y="5887"/>
                  </a:lnTo>
                  <a:lnTo>
                    <a:pt x="404" y="6081"/>
                  </a:lnTo>
                  <a:lnTo>
                    <a:pt x="493" y="6260"/>
                  </a:lnTo>
                  <a:lnTo>
                    <a:pt x="598" y="6440"/>
                  </a:lnTo>
                  <a:lnTo>
                    <a:pt x="702" y="6619"/>
                  </a:lnTo>
                  <a:lnTo>
                    <a:pt x="822" y="6798"/>
                  </a:lnTo>
                  <a:lnTo>
                    <a:pt x="956" y="6962"/>
                  </a:lnTo>
                  <a:lnTo>
                    <a:pt x="1091" y="7127"/>
                  </a:lnTo>
                  <a:lnTo>
                    <a:pt x="1240" y="7276"/>
                  </a:lnTo>
                  <a:lnTo>
                    <a:pt x="1390" y="7426"/>
                  </a:lnTo>
                  <a:lnTo>
                    <a:pt x="1554" y="7575"/>
                  </a:lnTo>
                  <a:lnTo>
                    <a:pt x="1733" y="7709"/>
                  </a:lnTo>
                  <a:lnTo>
                    <a:pt x="1912" y="7829"/>
                  </a:lnTo>
                  <a:lnTo>
                    <a:pt x="2092" y="7948"/>
                  </a:lnTo>
                  <a:lnTo>
                    <a:pt x="2286" y="8053"/>
                  </a:lnTo>
                  <a:lnTo>
                    <a:pt x="2465" y="8158"/>
                  </a:lnTo>
                  <a:lnTo>
                    <a:pt x="2659" y="8232"/>
                  </a:lnTo>
                  <a:lnTo>
                    <a:pt x="2869" y="8307"/>
                  </a:lnTo>
                  <a:lnTo>
                    <a:pt x="3063" y="8382"/>
                  </a:lnTo>
                  <a:lnTo>
                    <a:pt x="3272" y="8427"/>
                  </a:lnTo>
                  <a:lnTo>
                    <a:pt x="3466" y="8471"/>
                  </a:lnTo>
                  <a:lnTo>
                    <a:pt x="3675" y="8516"/>
                  </a:lnTo>
                  <a:lnTo>
                    <a:pt x="3870" y="8531"/>
                  </a:lnTo>
                  <a:lnTo>
                    <a:pt x="4079" y="8546"/>
                  </a:lnTo>
                  <a:lnTo>
                    <a:pt x="4288" y="8561"/>
                  </a:lnTo>
                  <a:lnTo>
                    <a:pt x="4497" y="8546"/>
                  </a:lnTo>
                  <a:lnTo>
                    <a:pt x="4691" y="8531"/>
                  </a:lnTo>
                  <a:lnTo>
                    <a:pt x="4900" y="8516"/>
                  </a:lnTo>
                  <a:lnTo>
                    <a:pt x="5109" y="8471"/>
                  </a:lnTo>
                  <a:lnTo>
                    <a:pt x="5304" y="8427"/>
                  </a:lnTo>
                  <a:lnTo>
                    <a:pt x="5498" y="8382"/>
                  </a:lnTo>
                  <a:lnTo>
                    <a:pt x="5692" y="8307"/>
                  </a:lnTo>
                  <a:lnTo>
                    <a:pt x="5886" y="8247"/>
                  </a:lnTo>
                  <a:lnTo>
                    <a:pt x="6081" y="8158"/>
                  </a:lnTo>
                  <a:lnTo>
                    <a:pt x="6260" y="8068"/>
                  </a:lnTo>
                  <a:lnTo>
                    <a:pt x="6454" y="7963"/>
                  </a:lnTo>
                  <a:lnTo>
                    <a:pt x="6618" y="7859"/>
                  </a:lnTo>
                  <a:lnTo>
                    <a:pt x="6798" y="7739"/>
                  </a:lnTo>
                  <a:lnTo>
                    <a:pt x="6962" y="7605"/>
                  </a:lnTo>
                  <a:lnTo>
                    <a:pt x="7126" y="7470"/>
                  </a:lnTo>
                  <a:lnTo>
                    <a:pt x="7276" y="7321"/>
                  </a:lnTo>
                  <a:lnTo>
                    <a:pt x="7425" y="7172"/>
                  </a:lnTo>
                  <a:lnTo>
                    <a:pt x="7575" y="7007"/>
                  </a:lnTo>
                  <a:lnTo>
                    <a:pt x="7709" y="6828"/>
                  </a:lnTo>
                  <a:lnTo>
                    <a:pt x="7843" y="6649"/>
                  </a:lnTo>
                  <a:lnTo>
                    <a:pt x="7948" y="6469"/>
                  </a:lnTo>
                  <a:lnTo>
                    <a:pt x="8068" y="6275"/>
                  </a:lnTo>
                  <a:lnTo>
                    <a:pt x="8157" y="6096"/>
                  </a:lnTo>
                  <a:lnTo>
                    <a:pt x="8247" y="5902"/>
                  </a:lnTo>
                  <a:lnTo>
                    <a:pt x="8322" y="5693"/>
                  </a:lnTo>
                  <a:lnTo>
                    <a:pt x="8381" y="5498"/>
                  </a:lnTo>
                  <a:lnTo>
                    <a:pt x="8441" y="5304"/>
                  </a:lnTo>
                  <a:lnTo>
                    <a:pt x="8486" y="5095"/>
                  </a:lnTo>
                  <a:lnTo>
                    <a:pt x="8516" y="4886"/>
                  </a:lnTo>
                  <a:lnTo>
                    <a:pt x="8546" y="4692"/>
                  </a:lnTo>
                  <a:lnTo>
                    <a:pt x="8546" y="4483"/>
                  </a:lnTo>
                  <a:lnTo>
                    <a:pt x="8561" y="4273"/>
                  </a:lnTo>
                  <a:lnTo>
                    <a:pt x="8546" y="4064"/>
                  </a:lnTo>
                  <a:lnTo>
                    <a:pt x="8531" y="3870"/>
                  </a:lnTo>
                  <a:lnTo>
                    <a:pt x="8516" y="3661"/>
                  </a:lnTo>
                  <a:lnTo>
                    <a:pt x="8471" y="3452"/>
                  </a:lnTo>
                  <a:lnTo>
                    <a:pt x="8426" y="3257"/>
                  </a:lnTo>
                  <a:lnTo>
                    <a:pt x="8381" y="3063"/>
                  </a:lnTo>
                  <a:lnTo>
                    <a:pt x="8322" y="2869"/>
                  </a:lnTo>
                  <a:lnTo>
                    <a:pt x="8247" y="2675"/>
                  </a:lnTo>
                  <a:lnTo>
                    <a:pt x="8157" y="2481"/>
                  </a:lnTo>
                  <a:lnTo>
                    <a:pt x="8068" y="2301"/>
                  </a:lnTo>
                  <a:lnTo>
                    <a:pt x="7963" y="2107"/>
                  </a:lnTo>
                  <a:lnTo>
                    <a:pt x="7858" y="1943"/>
                  </a:lnTo>
                  <a:lnTo>
                    <a:pt x="7739" y="1764"/>
                  </a:lnTo>
                  <a:lnTo>
                    <a:pt x="7604" y="1599"/>
                  </a:lnTo>
                  <a:lnTo>
                    <a:pt x="7470" y="1435"/>
                  </a:lnTo>
                  <a:lnTo>
                    <a:pt x="7321" y="1285"/>
                  </a:lnTo>
                  <a:lnTo>
                    <a:pt x="7171" y="1136"/>
                  </a:lnTo>
                  <a:lnTo>
                    <a:pt x="7007" y="987"/>
                  </a:lnTo>
                  <a:lnTo>
                    <a:pt x="6842" y="852"/>
                  </a:lnTo>
                  <a:lnTo>
                    <a:pt x="6648" y="718"/>
                  </a:lnTo>
                  <a:lnTo>
                    <a:pt x="6469" y="613"/>
                  </a:lnTo>
                  <a:lnTo>
                    <a:pt x="6290" y="509"/>
                  </a:lnTo>
                  <a:lnTo>
                    <a:pt x="6096" y="404"/>
                  </a:lnTo>
                  <a:lnTo>
                    <a:pt x="5901" y="314"/>
                  </a:lnTo>
                  <a:lnTo>
                    <a:pt x="5707" y="240"/>
                  </a:lnTo>
                  <a:lnTo>
                    <a:pt x="5498" y="180"/>
                  </a:lnTo>
                  <a:lnTo>
                    <a:pt x="5304" y="120"/>
                  </a:lnTo>
                  <a:lnTo>
                    <a:pt x="5095" y="75"/>
                  </a:lnTo>
                  <a:lnTo>
                    <a:pt x="4900" y="45"/>
                  </a:lnTo>
                  <a:lnTo>
                    <a:pt x="4691" y="31"/>
                  </a:lnTo>
                  <a:lnTo>
                    <a:pt x="4482" y="16"/>
                  </a:lnTo>
                  <a:lnTo>
                    <a:pt x="427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1524;p32">
              <a:extLst>
                <a:ext uri="{FF2B5EF4-FFF2-40B4-BE49-F238E27FC236}">
                  <a16:creationId xmlns:a16="http://schemas.microsoft.com/office/drawing/2014/main" id="{D85A283D-C85A-1BD4-9449-B16F95266764}"/>
                </a:ext>
              </a:extLst>
            </p:cNvPr>
            <p:cNvSpPr/>
            <p:nvPr/>
          </p:nvSpPr>
          <p:spPr>
            <a:xfrm>
              <a:off x="-1159997" y="3678218"/>
              <a:ext cx="129818" cy="129818"/>
            </a:xfrm>
            <a:custGeom>
              <a:avLst/>
              <a:gdLst/>
              <a:ahLst/>
              <a:cxnLst/>
              <a:rect l="l" t="t" r="r" b="b"/>
              <a:pathLst>
                <a:path w="4617" h="4617" extrusionOk="0">
                  <a:moveTo>
                    <a:pt x="2196" y="1"/>
                  </a:moveTo>
                  <a:lnTo>
                    <a:pt x="1972" y="31"/>
                  </a:lnTo>
                  <a:lnTo>
                    <a:pt x="1763" y="75"/>
                  </a:lnTo>
                  <a:lnTo>
                    <a:pt x="1539" y="135"/>
                  </a:lnTo>
                  <a:lnTo>
                    <a:pt x="1345" y="210"/>
                  </a:lnTo>
                  <a:lnTo>
                    <a:pt x="1136" y="314"/>
                  </a:lnTo>
                  <a:lnTo>
                    <a:pt x="956" y="449"/>
                  </a:lnTo>
                  <a:lnTo>
                    <a:pt x="777" y="583"/>
                  </a:lnTo>
                  <a:lnTo>
                    <a:pt x="613" y="748"/>
                  </a:lnTo>
                  <a:lnTo>
                    <a:pt x="463" y="927"/>
                  </a:lnTo>
                  <a:lnTo>
                    <a:pt x="329" y="1121"/>
                  </a:lnTo>
                  <a:lnTo>
                    <a:pt x="224" y="1330"/>
                  </a:lnTo>
                  <a:lnTo>
                    <a:pt x="135" y="1539"/>
                  </a:lnTo>
                  <a:lnTo>
                    <a:pt x="75" y="1764"/>
                  </a:lnTo>
                  <a:lnTo>
                    <a:pt x="30" y="1973"/>
                  </a:lnTo>
                  <a:lnTo>
                    <a:pt x="0" y="2197"/>
                  </a:lnTo>
                  <a:lnTo>
                    <a:pt x="0" y="2421"/>
                  </a:lnTo>
                  <a:lnTo>
                    <a:pt x="30" y="2645"/>
                  </a:lnTo>
                  <a:lnTo>
                    <a:pt x="75" y="2854"/>
                  </a:lnTo>
                  <a:lnTo>
                    <a:pt x="135" y="3078"/>
                  </a:lnTo>
                  <a:lnTo>
                    <a:pt x="224" y="3272"/>
                  </a:lnTo>
                  <a:lnTo>
                    <a:pt x="314" y="3482"/>
                  </a:lnTo>
                  <a:lnTo>
                    <a:pt x="448" y="3661"/>
                  </a:lnTo>
                  <a:lnTo>
                    <a:pt x="583" y="3840"/>
                  </a:lnTo>
                  <a:lnTo>
                    <a:pt x="747" y="4004"/>
                  </a:lnTo>
                  <a:lnTo>
                    <a:pt x="926" y="4154"/>
                  </a:lnTo>
                  <a:lnTo>
                    <a:pt x="1136" y="4288"/>
                  </a:lnTo>
                  <a:lnTo>
                    <a:pt x="1330" y="4393"/>
                  </a:lnTo>
                  <a:lnTo>
                    <a:pt x="1539" y="4483"/>
                  </a:lnTo>
                  <a:lnTo>
                    <a:pt x="1763" y="4542"/>
                  </a:lnTo>
                  <a:lnTo>
                    <a:pt x="1987" y="4587"/>
                  </a:lnTo>
                  <a:lnTo>
                    <a:pt x="2196" y="4617"/>
                  </a:lnTo>
                  <a:lnTo>
                    <a:pt x="2420" y="4617"/>
                  </a:lnTo>
                  <a:lnTo>
                    <a:pt x="2644" y="4587"/>
                  </a:lnTo>
                  <a:lnTo>
                    <a:pt x="2869" y="4542"/>
                  </a:lnTo>
                  <a:lnTo>
                    <a:pt x="3078" y="4483"/>
                  </a:lnTo>
                  <a:lnTo>
                    <a:pt x="3287" y="4408"/>
                  </a:lnTo>
                  <a:lnTo>
                    <a:pt x="3481" y="4303"/>
                  </a:lnTo>
                  <a:lnTo>
                    <a:pt x="3675" y="4169"/>
                  </a:lnTo>
                  <a:lnTo>
                    <a:pt x="3840" y="4034"/>
                  </a:lnTo>
                  <a:lnTo>
                    <a:pt x="4004" y="3870"/>
                  </a:lnTo>
                  <a:lnTo>
                    <a:pt x="4168" y="3691"/>
                  </a:lnTo>
                  <a:lnTo>
                    <a:pt x="4288" y="3497"/>
                  </a:lnTo>
                  <a:lnTo>
                    <a:pt x="4407" y="3287"/>
                  </a:lnTo>
                  <a:lnTo>
                    <a:pt x="4482" y="3078"/>
                  </a:lnTo>
                  <a:lnTo>
                    <a:pt x="4557" y="2854"/>
                  </a:lnTo>
                  <a:lnTo>
                    <a:pt x="4587" y="2645"/>
                  </a:lnTo>
                  <a:lnTo>
                    <a:pt x="4617" y="2421"/>
                  </a:lnTo>
                  <a:lnTo>
                    <a:pt x="4617" y="2197"/>
                  </a:lnTo>
                  <a:lnTo>
                    <a:pt x="4587" y="1973"/>
                  </a:lnTo>
                  <a:lnTo>
                    <a:pt x="4557" y="1764"/>
                  </a:lnTo>
                  <a:lnTo>
                    <a:pt x="4482" y="1539"/>
                  </a:lnTo>
                  <a:lnTo>
                    <a:pt x="4407" y="1330"/>
                  </a:lnTo>
                  <a:lnTo>
                    <a:pt x="4303" y="1136"/>
                  </a:lnTo>
                  <a:lnTo>
                    <a:pt x="4183" y="957"/>
                  </a:lnTo>
                  <a:lnTo>
                    <a:pt x="4034" y="778"/>
                  </a:lnTo>
                  <a:lnTo>
                    <a:pt x="3870" y="613"/>
                  </a:lnTo>
                  <a:lnTo>
                    <a:pt x="3690" y="464"/>
                  </a:lnTo>
                  <a:lnTo>
                    <a:pt x="3496" y="329"/>
                  </a:lnTo>
                  <a:lnTo>
                    <a:pt x="3287" y="210"/>
                  </a:lnTo>
                  <a:lnTo>
                    <a:pt x="3078" y="135"/>
                  </a:lnTo>
                  <a:lnTo>
                    <a:pt x="2854" y="60"/>
                  </a:lnTo>
                  <a:lnTo>
                    <a:pt x="2644" y="31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1525;p32">
              <a:extLst>
                <a:ext uri="{FF2B5EF4-FFF2-40B4-BE49-F238E27FC236}">
                  <a16:creationId xmlns:a16="http://schemas.microsoft.com/office/drawing/2014/main" id="{D387302F-5DFB-042C-EF46-F8776640FFF1}"/>
                </a:ext>
              </a:extLst>
            </p:cNvPr>
            <p:cNvSpPr/>
            <p:nvPr/>
          </p:nvSpPr>
          <p:spPr>
            <a:xfrm>
              <a:off x="-820589" y="3348483"/>
              <a:ext cx="139913" cy="171404"/>
            </a:xfrm>
            <a:custGeom>
              <a:avLst/>
              <a:gdLst/>
              <a:ahLst/>
              <a:cxnLst/>
              <a:rect l="l" t="t" r="r" b="b"/>
              <a:pathLst>
                <a:path w="4976" h="6096" extrusionOk="0">
                  <a:moveTo>
                    <a:pt x="4632" y="0"/>
                  </a:moveTo>
                  <a:lnTo>
                    <a:pt x="3765" y="1434"/>
                  </a:lnTo>
                  <a:lnTo>
                    <a:pt x="3287" y="1210"/>
                  </a:lnTo>
                  <a:lnTo>
                    <a:pt x="3033" y="1106"/>
                  </a:lnTo>
                  <a:lnTo>
                    <a:pt x="2749" y="1016"/>
                  </a:lnTo>
                  <a:lnTo>
                    <a:pt x="2480" y="941"/>
                  </a:lnTo>
                  <a:lnTo>
                    <a:pt x="2211" y="882"/>
                  </a:lnTo>
                  <a:lnTo>
                    <a:pt x="1957" y="837"/>
                  </a:lnTo>
                  <a:lnTo>
                    <a:pt x="1704" y="837"/>
                  </a:lnTo>
                  <a:lnTo>
                    <a:pt x="1629" y="852"/>
                  </a:lnTo>
                  <a:lnTo>
                    <a:pt x="1569" y="867"/>
                  </a:lnTo>
                  <a:lnTo>
                    <a:pt x="1524" y="897"/>
                  </a:lnTo>
                  <a:lnTo>
                    <a:pt x="1509" y="926"/>
                  </a:lnTo>
                  <a:lnTo>
                    <a:pt x="1494" y="971"/>
                  </a:lnTo>
                  <a:lnTo>
                    <a:pt x="1509" y="1016"/>
                  </a:lnTo>
                  <a:lnTo>
                    <a:pt x="1524" y="1076"/>
                  </a:lnTo>
                  <a:lnTo>
                    <a:pt x="1554" y="1136"/>
                  </a:lnTo>
                  <a:lnTo>
                    <a:pt x="1659" y="1270"/>
                  </a:lnTo>
                  <a:lnTo>
                    <a:pt x="1793" y="1419"/>
                  </a:lnTo>
                  <a:lnTo>
                    <a:pt x="1957" y="1584"/>
                  </a:lnTo>
                  <a:lnTo>
                    <a:pt x="2152" y="1748"/>
                  </a:lnTo>
                  <a:lnTo>
                    <a:pt x="2555" y="2077"/>
                  </a:lnTo>
                  <a:lnTo>
                    <a:pt x="2943" y="2361"/>
                  </a:lnTo>
                  <a:lnTo>
                    <a:pt x="3407" y="2674"/>
                  </a:lnTo>
                  <a:lnTo>
                    <a:pt x="3407" y="2674"/>
                  </a:lnTo>
                  <a:lnTo>
                    <a:pt x="2914" y="2405"/>
                  </a:lnTo>
                  <a:lnTo>
                    <a:pt x="2450" y="2181"/>
                  </a:lnTo>
                  <a:lnTo>
                    <a:pt x="1928" y="1942"/>
                  </a:lnTo>
                  <a:lnTo>
                    <a:pt x="1659" y="1823"/>
                  </a:lnTo>
                  <a:lnTo>
                    <a:pt x="1390" y="1718"/>
                  </a:lnTo>
                  <a:lnTo>
                    <a:pt x="1136" y="1629"/>
                  </a:lnTo>
                  <a:lnTo>
                    <a:pt x="882" y="1569"/>
                  </a:lnTo>
                  <a:lnTo>
                    <a:pt x="658" y="1524"/>
                  </a:lnTo>
                  <a:lnTo>
                    <a:pt x="464" y="1509"/>
                  </a:lnTo>
                  <a:lnTo>
                    <a:pt x="374" y="1524"/>
                  </a:lnTo>
                  <a:lnTo>
                    <a:pt x="299" y="1539"/>
                  </a:lnTo>
                  <a:lnTo>
                    <a:pt x="239" y="1569"/>
                  </a:lnTo>
                  <a:lnTo>
                    <a:pt x="180" y="1599"/>
                  </a:lnTo>
                  <a:lnTo>
                    <a:pt x="135" y="1643"/>
                  </a:lnTo>
                  <a:lnTo>
                    <a:pt x="120" y="1703"/>
                  </a:lnTo>
                  <a:lnTo>
                    <a:pt x="120" y="1763"/>
                  </a:lnTo>
                  <a:lnTo>
                    <a:pt x="135" y="1823"/>
                  </a:lnTo>
                  <a:lnTo>
                    <a:pt x="165" y="1897"/>
                  </a:lnTo>
                  <a:lnTo>
                    <a:pt x="210" y="1972"/>
                  </a:lnTo>
                  <a:lnTo>
                    <a:pt x="344" y="2122"/>
                  </a:lnTo>
                  <a:lnTo>
                    <a:pt x="523" y="2286"/>
                  </a:lnTo>
                  <a:lnTo>
                    <a:pt x="747" y="2465"/>
                  </a:lnTo>
                  <a:lnTo>
                    <a:pt x="986" y="2644"/>
                  </a:lnTo>
                  <a:lnTo>
                    <a:pt x="1240" y="2824"/>
                  </a:lnTo>
                  <a:lnTo>
                    <a:pt x="1763" y="3152"/>
                  </a:lnTo>
                  <a:lnTo>
                    <a:pt x="2241" y="3436"/>
                  </a:lnTo>
                  <a:lnTo>
                    <a:pt x="2719" y="3690"/>
                  </a:lnTo>
                  <a:lnTo>
                    <a:pt x="2376" y="3556"/>
                  </a:lnTo>
                  <a:lnTo>
                    <a:pt x="2017" y="3421"/>
                  </a:lnTo>
                  <a:lnTo>
                    <a:pt x="1584" y="3272"/>
                  </a:lnTo>
                  <a:lnTo>
                    <a:pt x="1136" y="3137"/>
                  </a:lnTo>
                  <a:lnTo>
                    <a:pt x="927" y="3093"/>
                  </a:lnTo>
                  <a:lnTo>
                    <a:pt x="717" y="3048"/>
                  </a:lnTo>
                  <a:lnTo>
                    <a:pt x="538" y="3018"/>
                  </a:lnTo>
                  <a:lnTo>
                    <a:pt x="374" y="3018"/>
                  </a:lnTo>
                  <a:lnTo>
                    <a:pt x="239" y="3033"/>
                  </a:lnTo>
                  <a:lnTo>
                    <a:pt x="180" y="3048"/>
                  </a:lnTo>
                  <a:lnTo>
                    <a:pt x="135" y="3078"/>
                  </a:lnTo>
                  <a:lnTo>
                    <a:pt x="105" y="3108"/>
                  </a:lnTo>
                  <a:lnTo>
                    <a:pt x="90" y="3152"/>
                  </a:lnTo>
                  <a:lnTo>
                    <a:pt x="75" y="3197"/>
                  </a:lnTo>
                  <a:lnTo>
                    <a:pt x="90" y="3242"/>
                  </a:lnTo>
                  <a:lnTo>
                    <a:pt x="150" y="3347"/>
                  </a:lnTo>
                  <a:lnTo>
                    <a:pt x="269" y="3481"/>
                  </a:lnTo>
                  <a:lnTo>
                    <a:pt x="404" y="3616"/>
                  </a:lnTo>
                  <a:lnTo>
                    <a:pt x="583" y="3750"/>
                  </a:lnTo>
                  <a:lnTo>
                    <a:pt x="971" y="4049"/>
                  </a:lnTo>
                  <a:lnTo>
                    <a:pt x="1390" y="4333"/>
                  </a:lnTo>
                  <a:lnTo>
                    <a:pt x="1763" y="4572"/>
                  </a:lnTo>
                  <a:lnTo>
                    <a:pt x="2137" y="4811"/>
                  </a:lnTo>
                  <a:lnTo>
                    <a:pt x="2137" y="4811"/>
                  </a:lnTo>
                  <a:lnTo>
                    <a:pt x="1823" y="4691"/>
                  </a:lnTo>
                  <a:lnTo>
                    <a:pt x="1509" y="4587"/>
                  </a:lnTo>
                  <a:lnTo>
                    <a:pt x="1136" y="4482"/>
                  </a:lnTo>
                  <a:lnTo>
                    <a:pt x="747" y="4392"/>
                  </a:lnTo>
                  <a:lnTo>
                    <a:pt x="568" y="4377"/>
                  </a:lnTo>
                  <a:lnTo>
                    <a:pt x="404" y="4362"/>
                  </a:lnTo>
                  <a:lnTo>
                    <a:pt x="269" y="4377"/>
                  </a:lnTo>
                  <a:lnTo>
                    <a:pt x="150" y="4407"/>
                  </a:lnTo>
                  <a:lnTo>
                    <a:pt x="90" y="4437"/>
                  </a:lnTo>
                  <a:lnTo>
                    <a:pt x="60" y="4467"/>
                  </a:lnTo>
                  <a:lnTo>
                    <a:pt x="30" y="4497"/>
                  </a:lnTo>
                  <a:lnTo>
                    <a:pt x="0" y="4557"/>
                  </a:lnTo>
                  <a:lnTo>
                    <a:pt x="0" y="4602"/>
                  </a:lnTo>
                  <a:lnTo>
                    <a:pt x="0" y="4646"/>
                  </a:lnTo>
                  <a:lnTo>
                    <a:pt x="15" y="4706"/>
                  </a:lnTo>
                  <a:lnTo>
                    <a:pt x="30" y="4751"/>
                  </a:lnTo>
                  <a:lnTo>
                    <a:pt x="120" y="4870"/>
                  </a:lnTo>
                  <a:lnTo>
                    <a:pt x="224" y="4975"/>
                  </a:lnTo>
                  <a:lnTo>
                    <a:pt x="374" y="5080"/>
                  </a:lnTo>
                  <a:lnTo>
                    <a:pt x="538" y="5199"/>
                  </a:lnTo>
                  <a:lnTo>
                    <a:pt x="717" y="5304"/>
                  </a:lnTo>
                  <a:lnTo>
                    <a:pt x="927" y="5408"/>
                  </a:lnTo>
                  <a:lnTo>
                    <a:pt x="1360" y="5602"/>
                  </a:lnTo>
                  <a:lnTo>
                    <a:pt x="1808" y="5782"/>
                  </a:lnTo>
                  <a:lnTo>
                    <a:pt x="2226" y="5946"/>
                  </a:lnTo>
                  <a:lnTo>
                    <a:pt x="2585" y="6051"/>
                  </a:lnTo>
                  <a:lnTo>
                    <a:pt x="2719" y="6081"/>
                  </a:lnTo>
                  <a:lnTo>
                    <a:pt x="2839" y="6095"/>
                  </a:lnTo>
                  <a:lnTo>
                    <a:pt x="2958" y="6066"/>
                  </a:lnTo>
                  <a:lnTo>
                    <a:pt x="3048" y="6021"/>
                  </a:lnTo>
                  <a:lnTo>
                    <a:pt x="3123" y="5961"/>
                  </a:lnTo>
                  <a:lnTo>
                    <a:pt x="3197" y="5871"/>
                  </a:lnTo>
                  <a:lnTo>
                    <a:pt x="3257" y="5797"/>
                  </a:lnTo>
                  <a:lnTo>
                    <a:pt x="3302" y="5692"/>
                  </a:lnTo>
                  <a:lnTo>
                    <a:pt x="3362" y="5498"/>
                  </a:lnTo>
                  <a:lnTo>
                    <a:pt x="3392" y="5319"/>
                  </a:lnTo>
                  <a:lnTo>
                    <a:pt x="3407" y="5139"/>
                  </a:lnTo>
                  <a:lnTo>
                    <a:pt x="3481" y="5035"/>
                  </a:lnTo>
                  <a:lnTo>
                    <a:pt x="3646" y="4751"/>
                  </a:lnTo>
                  <a:lnTo>
                    <a:pt x="3720" y="4587"/>
                  </a:lnTo>
                  <a:lnTo>
                    <a:pt x="3795" y="4407"/>
                  </a:lnTo>
                  <a:lnTo>
                    <a:pt x="3840" y="4243"/>
                  </a:lnTo>
                  <a:lnTo>
                    <a:pt x="3855" y="4168"/>
                  </a:lnTo>
                  <a:lnTo>
                    <a:pt x="3870" y="4109"/>
                  </a:lnTo>
                  <a:lnTo>
                    <a:pt x="3930" y="4049"/>
                  </a:lnTo>
                  <a:lnTo>
                    <a:pt x="3989" y="3974"/>
                  </a:lnTo>
                  <a:lnTo>
                    <a:pt x="4079" y="3869"/>
                  </a:lnTo>
                  <a:lnTo>
                    <a:pt x="4154" y="3750"/>
                  </a:lnTo>
                  <a:lnTo>
                    <a:pt x="4243" y="3616"/>
                  </a:lnTo>
                  <a:lnTo>
                    <a:pt x="4303" y="3451"/>
                  </a:lnTo>
                  <a:lnTo>
                    <a:pt x="4348" y="3272"/>
                  </a:lnTo>
                  <a:lnTo>
                    <a:pt x="4467" y="3137"/>
                  </a:lnTo>
                  <a:lnTo>
                    <a:pt x="4587" y="2988"/>
                  </a:lnTo>
                  <a:lnTo>
                    <a:pt x="4691" y="2809"/>
                  </a:lnTo>
                  <a:lnTo>
                    <a:pt x="4736" y="2704"/>
                  </a:lnTo>
                  <a:lnTo>
                    <a:pt x="4781" y="2600"/>
                  </a:lnTo>
                  <a:lnTo>
                    <a:pt x="4811" y="2495"/>
                  </a:lnTo>
                  <a:lnTo>
                    <a:pt x="4826" y="2376"/>
                  </a:lnTo>
                  <a:lnTo>
                    <a:pt x="4811" y="2271"/>
                  </a:lnTo>
                  <a:lnTo>
                    <a:pt x="4781" y="2151"/>
                  </a:lnTo>
                  <a:lnTo>
                    <a:pt x="4721" y="2047"/>
                  </a:lnTo>
                  <a:lnTo>
                    <a:pt x="4647" y="1942"/>
                  </a:lnTo>
                  <a:lnTo>
                    <a:pt x="4676" y="1897"/>
                  </a:lnTo>
                  <a:lnTo>
                    <a:pt x="4751" y="1763"/>
                  </a:lnTo>
                  <a:lnTo>
                    <a:pt x="4841" y="1554"/>
                  </a:lnTo>
                  <a:lnTo>
                    <a:pt x="4886" y="1434"/>
                  </a:lnTo>
                  <a:lnTo>
                    <a:pt x="4916" y="1300"/>
                  </a:lnTo>
                  <a:lnTo>
                    <a:pt x="4945" y="1150"/>
                  </a:lnTo>
                  <a:lnTo>
                    <a:pt x="4975" y="1001"/>
                  </a:lnTo>
                  <a:lnTo>
                    <a:pt x="4975" y="837"/>
                  </a:lnTo>
                  <a:lnTo>
                    <a:pt x="4960" y="672"/>
                  </a:lnTo>
                  <a:lnTo>
                    <a:pt x="4916" y="508"/>
                  </a:lnTo>
                  <a:lnTo>
                    <a:pt x="4856" y="329"/>
                  </a:lnTo>
                  <a:lnTo>
                    <a:pt x="4766" y="164"/>
                  </a:lnTo>
                  <a:lnTo>
                    <a:pt x="4632" y="0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1526;p32">
              <a:extLst>
                <a:ext uri="{FF2B5EF4-FFF2-40B4-BE49-F238E27FC236}">
                  <a16:creationId xmlns:a16="http://schemas.microsoft.com/office/drawing/2014/main" id="{2A8BAC95-7662-AC92-0E6F-E735CA4E8608}"/>
                </a:ext>
              </a:extLst>
            </p:cNvPr>
            <p:cNvSpPr/>
            <p:nvPr/>
          </p:nvSpPr>
          <p:spPr>
            <a:xfrm>
              <a:off x="-1829168" y="3041411"/>
              <a:ext cx="719583" cy="785125"/>
            </a:xfrm>
            <a:custGeom>
              <a:avLst/>
              <a:gdLst/>
              <a:ahLst/>
              <a:cxnLst/>
              <a:rect l="l" t="t" r="r" b="b"/>
              <a:pathLst>
                <a:path w="25592" h="27923" extrusionOk="0">
                  <a:moveTo>
                    <a:pt x="5827" y="0"/>
                  </a:moveTo>
                  <a:lnTo>
                    <a:pt x="5528" y="15"/>
                  </a:lnTo>
                  <a:lnTo>
                    <a:pt x="5229" y="60"/>
                  </a:lnTo>
                  <a:lnTo>
                    <a:pt x="4930" y="135"/>
                  </a:lnTo>
                  <a:lnTo>
                    <a:pt x="4647" y="239"/>
                  </a:lnTo>
                  <a:lnTo>
                    <a:pt x="4363" y="359"/>
                  </a:lnTo>
                  <a:lnTo>
                    <a:pt x="4094" y="508"/>
                  </a:lnTo>
                  <a:lnTo>
                    <a:pt x="3855" y="688"/>
                  </a:lnTo>
                  <a:lnTo>
                    <a:pt x="3616" y="897"/>
                  </a:lnTo>
                  <a:lnTo>
                    <a:pt x="3407" y="1121"/>
                  </a:lnTo>
                  <a:lnTo>
                    <a:pt x="3212" y="1375"/>
                  </a:lnTo>
                  <a:lnTo>
                    <a:pt x="3048" y="1644"/>
                  </a:lnTo>
                  <a:lnTo>
                    <a:pt x="2899" y="1928"/>
                  </a:lnTo>
                  <a:lnTo>
                    <a:pt x="2824" y="2137"/>
                  </a:lnTo>
                  <a:lnTo>
                    <a:pt x="2749" y="2301"/>
                  </a:lnTo>
                  <a:lnTo>
                    <a:pt x="2615" y="2630"/>
                  </a:lnTo>
                  <a:lnTo>
                    <a:pt x="2361" y="3287"/>
                  </a:lnTo>
                  <a:lnTo>
                    <a:pt x="2122" y="3929"/>
                  </a:lnTo>
                  <a:lnTo>
                    <a:pt x="1913" y="4587"/>
                  </a:lnTo>
                  <a:lnTo>
                    <a:pt x="1689" y="5229"/>
                  </a:lnTo>
                  <a:lnTo>
                    <a:pt x="1494" y="5887"/>
                  </a:lnTo>
                  <a:lnTo>
                    <a:pt x="1315" y="6544"/>
                  </a:lnTo>
                  <a:lnTo>
                    <a:pt x="1136" y="7201"/>
                  </a:lnTo>
                  <a:lnTo>
                    <a:pt x="957" y="7873"/>
                  </a:lnTo>
                  <a:lnTo>
                    <a:pt x="807" y="8546"/>
                  </a:lnTo>
                  <a:lnTo>
                    <a:pt x="658" y="9218"/>
                  </a:lnTo>
                  <a:lnTo>
                    <a:pt x="538" y="9890"/>
                  </a:lnTo>
                  <a:lnTo>
                    <a:pt x="419" y="10578"/>
                  </a:lnTo>
                  <a:lnTo>
                    <a:pt x="314" y="11265"/>
                  </a:lnTo>
                  <a:lnTo>
                    <a:pt x="224" y="11952"/>
                  </a:lnTo>
                  <a:lnTo>
                    <a:pt x="135" y="12654"/>
                  </a:lnTo>
                  <a:lnTo>
                    <a:pt x="75" y="13356"/>
                  </a:lnTo>
                  <a:lnTo>
                    <a:pt x="30" y="14073"/>
                  </a:lnTo>
                  <a:lnTo>
                    <a:pt x="15" y="14776"/>
                  </a:lnTo>
                  <a:lnTo>
                    <a:pt x="0" y="15493"/>
                  </a:lnTo>
                  <a:lnTo>
                    <a:pt x="15" y="16225"/>
                  </a:lnTo>
                  <a:lnTo>
                    <a:pt x="45" y="16957"/>
                  </a:lnTo>
                  <a:lnTo>
                    <a:pt x="105" y="17689"/>
                  </a:lnTo>
                  <a:lnTo>
                    <a:pt x="195" y="18421"/>
                  </a:lnTo>
                  <a:lnTo>
                    <a:pt x="314" y="19168"/>
                  </a:lnTo>
                  <a:lnTo>
                    <a:pt x="449" y="19900"/>
                  </a:lnTo>
                  <a:lnTo>
                    <a:pt x="628" y="20647"/>
                  </a:lnTo>
                  <a:lnTo>
                    <a:pt x="822" y="21394"/>
                  </a:lnTo>
                  <a:lnTo>
                    <a:pt x="1076" y="22126"/>
                  </a:lnTo>
                  <a:lnTo>
                    <a:pt x="1210" y="22499"/>
                  </a:lnTo>
                  <a:lnTo>
                    <a:pt x="1345" y="22858"/>
                  </a:lnTo>
                  <a:lnTo>
                    <a:pt x="1494" y="23216"/>
                  </a:lnTo>
                  <a:lnTo>
                    <a:pt x="1659" y="23590"/>
                  </a:lnTo>
                  <a:lnTo>
                    <a:pt x="1838" y="23948"/>
                  </a:lnTo>
                  <a:lnTo>
                    <a:pt x="2017" y="24292"/>
                  </a:lnTo>
                  <a:lnTo>
                    <a:pt x="2196" y="24591"/>
                  </a:lnTo>
                  <a:lnTo>
                    <a:pt x="2361" y="24845"/>
                  </a:lnTo>
                  <a:lnTo>
                    <a:pt x="2540" y="25069"/>
                  </a:lnTo>
                  <a:lnTo>
                    <a:pt x="2749" y="25263"/>
                  </a:lnTo>
                  <a:lnTo>
                    <a:pt x="2973" y="25442"/>
                  </a:lnTo>
                  <a:lnTo>
                    <a:pt x="3212" y="25592"/>
                  </a:lnTo>
                  <a:lnTo>
                    <a:pt x="3466" y="25711"/>
                  </a:lnTo>
                  <a:lnTo>
                    <a:pt x="3720" y="25801"/>
                  </a:lnTo>
                  <a:lnTo>
                    <a:pt x="3989" y="25876"/>
                  </a:lnTo>
                  <a:lnTo>
                    <a:pt x="4318" y="25935"/>
                  </a:lnTo>
                  <a:lnTo>
                    <a:pt x="4632" y="25995"/>
                  </a:lnTo>
                  <a:lnTo>
                    <a:pt x="5244" y="26115"/>
                  </a:lnTo>
                  <a:lnTo>
                    <a:pt x="6469" y="26324"/>
                  </a:lnTo>
                  <a:lnTo>
                    <a:pt x="7679" y="26533"/>
                  </a:lnTo>
                  <a:lnTo>
                    <a:pt x="8904" y="26727"/>
                  </a:lnTo>
                  <a:lnTo>
                    <a:pt x="10129" y="26906"/>
                  </a:lnTo>
                  <a:lnTo>
                    <a:pt x="11354" y="27086"/>
                  </a:lnTo>
                  <a:lnTo>
                    <a:pt x="12580" y="27235"/>
                  </a:lnTo>
                  <a:lnTo>
                    <a:pt x="13820" y="27385"/>
                  </a:lnTo>
                  <a:lnTo>
                    <a:pt x="15045" y="27519"/>
                  </a:lnTo>
                  <a:lnTo>
                    <a:pt x="16285" y="27638"/>
                  </a:lnTo>
                  <a:lnTo>
                    <a:pt x="17525" y="27743"/>
                  </a:lnTo>
                  <a:lnTo>
                    <a:pt x="18765" y="27818"/>
                  </a:lnTo>
                  <a:lnTo>
                    <a:pt x="20019" y="27892"/>
                  </a:lnTo>
                  <a:lnTo>
                    <a:pt x="21274" y="27922"/>
                  </a:lnTo>
                  <a:lnTo>
                    <a:pt x="23172" y="27922"/>
                  </a:lnTo>
                  <a:lnTo>
                    <a:pt x="23814" y="27892"/>
                  </a:lnTo>
                  <a:lnTo>
                    <a:pt x="24008" y="27878"/>
                  </a:lnTo>
                  <a:lnTo>
                    <a:pt x="24188" y="27848"/>
                  </a:lnTo>
                  <a:lnTo>
                    <a:pt x="24367" y="27788"/>
                  </a:lnTo>
                  <a:lnTo>
                    <a:pt x="24531" y="27728"/>
                  </a:lnTo>
                  <a:lnTo>
                    <a:pt x="24681" y="27638"/>
                  </a:lnTo>
                  <a:lnTo>
                    <a:pt x="24830" y="27549"/>
                  </a:lnTo>
                  <a:lnTo>
                    <a:pt x="24964" y="27429"/>
                  </a:lnTo>
                  <a:lnTo>
                    <a:pt x="25099" y="27310"/>
                  </a:lnTo>
                  <a:lnTo>
                    <a:pt x="25204" y="27175"/>
                  </a:lnTo>
                  <a:lnTo>
                    <a:pt x="25308" y="27026"/>
                  </a:lnTo>
                  <a:lnTo>
                    <a:pt x="25398" y="26877"/>
                  </a:lnTo>
                  <a:lnTo>
                    <a:pt x="25472" y="26712"/>
                  </a:lnTo>
                  <a:lnTo>
                    <a:pt x="25517" y="26533"/>
                  </a:lnTo>
                  <a:lnTo>
                    <a:pt x="25562" y="26354"/>
                  </a:lnTo>
                  <a:lnTo>
                    <a:pt x="25577" y="26174"/>
                  </a:lnTo>
                  <a:lnTo>
                    <a:pt x="25592" y="25980"/>
                  </a:lnTo>
                  <a:lnTo>
                    <a:pt x="25577" y="25816"/>
                  </a:lnTo>
                  <a:lnTo>
                    <a:pt x="25547" y="25637"/>
                  </a:lnTo>
                  <a:lnTo>
                    <a:pt x="25502" y="25487"/>
                  </a:lnTo>
                  <a:lnTo>
                    <a:pt x="25443" y="25323"/>
                  </a:lnTo>
                  <a:lnTo>
                    <a:pt x="25368" y="25173"/>
                  </a:lnTo>
                  <a:lnTo>
                    <a:pt x="25278" y="25039"/>
                  </a:lnTo>
                  <a:lnTo>
                    <a:pt x="25189" y="24905"/>
                  </a:lnTo>
                  <a:lnTo>
                    <a:pt x="25084" y="24785"/>
                  </a:lnTo>
                  <a:lnTo>
                    <a:pt x="24964" y="24680"/>
                  </a:lnTo>
                  <a:lnTo>
                    <a:pt x="24845" y="24576"/>
                  </a:lnTo>
                  <a:lnTo>
                    <a:pt x="24710" y="24486"/>
                  </a:lnTo>
                  <a:lnTo>
                    <a:pt x="24561" y="24397"/>
                  </a:lnTo>
                  <a:lnTo>
                    <a:pt x="24412" y="24337"/>
                  </a:lnTo>
                  <a:lnTo>
                    <a:pt x="24262" y="24277"/>
                  </a:lnTo>
                  <a:lnTo>
                    <a:pt x="24098" y="24247"/>
                  </a:lnTo>
                  <a:lnTo>
                    <a:pt x="23934" y="24217"/>
                  </a:lnTo>
                  <a:lnTo>
                    <a:pt x="23904" y="24217"/>
                  </a:lnTo>
                  <a:lnTo>
                    <a:pt x="22753" y="24083"/>
                  </a:lnTo>
                  <a:lnTo>
                    <a:pt x="21618" y="23919"/>
                  </a:lnTo>
                  <a:lnTo>
                    <a:pt x="20468" y="23724"/>
                  </a:lnTo>
                  <a:lnTo>
                    <a:pt x="19317" y="23500"/>
                  </a:lnTo>
                  <a:lnTo>
                    <a:pt x="18167" y="23261"/>
                  </a:lnTo>
                  <a:lnTo>
                    <a:pt x="17017" y="23007"/>
                  </a:lnTo>
                  <a:lnTo>
                    <a:pt x="15866" y="22723"/>
                  </a:lnTo>
                  <a:lnTo>
                    <a:pt x="14716" y="22440"/>
                  </a:lnTo>
                  <a:lnTo>
                    <a:pt x="13580" y="22141"/>
                  </a:lnTo>
                  <a:lnTo>
                    <a:pt x="12430" y="21827"/>
                  </a:lnTo>
                  <a:lnTo>
                    <a:pt x="11295" y="21498"/>
                  </a:lnTo>
                  <a:lnTo>
                    <a:pt x="10159" y="21170"/>
                  </a:lnTo>
                  <a:lnTo>
                    <a:pt x="9024" y="20811"/>
                  </a:lnTo>
                  <a:lnTo>
                    <a:pt x="7888" y="20468"/>
                  </a:lnTo>
                  <a:lnTo>
                    <a:pt x="7156" y="20228"/>
                  </a:lnTo>
                  <a:lnTo>
                    <a:pt x="7082" y="19989"/>
                  </a:lnTo>
                  <a:lnTo>
                    <a:pt x="6947" y="19586"/>
                  </a:lnTo>
                  <a:lnTo>
                    <a:pt x="6932" y="19541"/>
                  </a:lnTo>
                  <a:lnTo>
                    <a:pt x="6798" y="19078"/>
                  </a:lnTo>
                  <a:lnTo>
                    <a:pt x="6693" y="18585"/>
                  </a:lnTo>
                  <a:lnTo>
                    <a:pt x="6589" y="18092"/>
                  </a:lnTo>
                  <a:lnTo>
                    <a:pt x="6514" y="17584"/>
                  </a:lnTo>
                  <a:lnTo>
                    <a:pt x="6454" y="17061"/>
                  </a:lnTo>
                  <a:lnTo>
                    <a:pt x="6409" y="16538"/>
                  </a:lnTo>
                  <a:lnTo>
                    <a:pt x="6395" y="16016"/>
                  </a:lnTo>
                  <a:lnTo>
                    <a:pt x="6380" y="15478"/>
                  </a:lnTo>
                  <a:lnTo>
                    <a:pt x="6380" y="14925"/>
                  </a:lnTo>
                  <a:lnTo>
                    <a:pt x="6409" y="14387"/>
                  </a:lnTo>
                  <a:lnTo>
                    <a:pt x="6439" y="13834"/>
                  </a:lnTo>
                  <a:lnTo>
                    <a:pt x="6484" y="13282"/>
                  </a:lnTo>
                  <a:lnTo>
                    <a:pt x="6604" y="12057"/>
                  </a:lnTo>
                  <a:lnTo>
                    <a:pt x="6753" y="10727"/>
                  </a:lnTo>
                  <a:lnTo>
                    <a:pt x="6843" y="10040"/>
                  </a:lnTo>
                  <a:lnTo>
                    <a:pt x="6947" y="9382"/>
                  </a:lnTo>
                  <a:lnTo>
                    <a:pt x="7067" y="8740"/>
                  </a:lnTo>
                  <a:lnTo>
                    <a:pt x="7201" y="8157"/>
                  </a:lnTo>
                  <a:lnTo>
                    <a:pt x="7321" y="7679"/>
                  </a:lnTo>
                  <a:lnTo>
                    <a:pt x="7440" y="7321"/>
                  </a:lnTo>
                  <a:lnTo>
                    <a:pt x="7605" y="6962"/>
                  </a:lnTo>
                  <a:lnTo>
                    <a:pt x="7829" y="6484"/>
                  </a:lnTo>
                  <a:lnTo>
                    <a:pt x="8098" y="6006"/>
                  </a:lnTo>
                  <a:lnTo>
                    <a:pt x="8232" y="5767"/>
                  </a:lnTo>
                  <a:lnTo>
                    <a:pt x="8337" y="5513"/>
                  </a:lnTo>
                  <a:lnTo>
                    <a:pt x="8546" y="4990"/>
                  </a:lnTo>
                  <a:lnTo>
                    <a:pt x="8635" y="4736"/>
                  </a:lnTo>
                  <a:lnTo>
                    <a:pt x="8725" y="4527"/>
                  </a:lnTo>
                  <a:lnTo>
                    <a:pt x="8770" y="4422"/>
                  </a:lnTo>
                  <a:lnTo>
                    <a:pt x="8875" y="4124"/>
                  </a:lnTo>
                  <a:lnTo>
                    <a:pt x="8964" y="3810"/>
                  </a:lnTo>
                  <a:lnTo>
                    <a:pt x="9009" y="3496"/>
                  </a:lnTo>
                  <a:lnTo>
                    <a:pt x="9024" y="3182"/>
                  </a:lnTo>
                  <a:lnTo>
                    <a:pt x="9009" y="2884"/>
                  </a:lnTo>
                  <a:lnTo>
                    <a:pt x="8964" y="2570"/>
                  </a:lnTo>
                  <a:lnTo>
                    <a:pt x="8889" y="2271"/>
                  </a:lnTo>
                  <a:lnTo>
                    <a:pt x="8785" y="1987"/>
                  </a:lnTo>
                  <a:lnTo>
                    <a:pt x="8650" y="1703"/>
                  </a:lnTo>
                  <a:lnTo>
                    <a:pt x="8501" y="1449"/>
                  </a:lnTo>
                  <a:lnTo>
                    <a:pt x="8322" y="1196"/>
                  </a:lnTo>
                  <a:lnTo>
                    <a:pt x="8113" y="971"/>
                  </a:lnTo>
                  <a:lnTo>
                    <a:pt x="7888" y="747"/>
                  </a:lnTo>
                  <a:lnTo>
                    <a:pt x="7635" y="568"/>
                  </a:lnTo>
                  <a:lnTo>
                    <a:pt x="7366" y="389"/>
                  </a:lnTo>
                  <a:lnTo>
                    <a:pt x="7067" y="254"/>
                  </a:lnTo>
                  <a:lnTo>
                    <a:pt x="6768" y="135"/>
                  </a:lnTo>
                  <a:lnTo>
                    <a:pt x="6454" y="60"/>
                  </a:lnTo>
                  <a:lnTo>
                    <a:pt x="6141" y="15"/>
                  </a:lnTo>
                  <a:lnTo>
                    <a:pt x="5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1527;p32">
              <a:extLst>
                <a:ext uri="{FF2B5EF4-FFF2-40B4-BE49-F238E27FC236}">
                  <a16:creationId xmlns:a16="http://schemas.microsoft.com/office/drawing/2014/main" id="{E2FB0AAB-6CD2-D2D1-1CBC-440A44802E3F}"/>
                </a:ext>
              </a:extLst>
            </p:cNvPr>
            <p:cNvSpPr/>
            <p:nvPr/>
          </p:nvSpPr>
          <p:spPr>
            <a:xfrm>
              <a:off x="-1170513" y="3700908"/>
              <a:ext cx="234022" cy="152509"/>
            </a:xfrm>
            <a:custGeom>
              <a:avLst/>
              <a:gdLst/>
              <a:ahLst/>
              <a:cxnLst/>
              <a:rect l="l" t="t" r="r" b="b"/>
              <a:pathLst>
                <a:path w="8323" h="5424" extrusionOk="0">
                  <a:moveTo>
                    <a:pt x="3526" y="0"/>
                  </a:moveTo>
                  <a:lnTo>
                    <a:pt x="3347" y="30"/>
                  </a:lnTo>
                  <a:lnTo>
                    <a:pt x="3138" y="75"/>
                  </a:lnTo>
                  <a:lnTo>
                    <a:pt x="2914" y="135"/>
                  </a:lnTo>
                  <a:lnTo>
                    <a:pt x="2451" y="284"/>
                  </a:lnTo>
                  <a:lnTo>
                    <a:pt x="1973" y="464"/>
                  </a:lnTo>
                  <a:lnTo>
                    <a:pt x="1539" y="658"/>
                  </a:lnTo>
                  <a:lnTo>
                    <a:pt x="1196" y="822"/>
                  </a:lnTo>
                  <a:lnTo>
                    <a:pt x="867" y="971"/>
                  </a:lnTo>
                  <a:lnTo>
                    <a:pt x="703" y="1166"/>
                  </a:lnTo>
                  <a:lnTo>
                    <a:pt x="568" y="1360"/>
                  </a:lnTo>
                  <a:lnTo>
                    <a:pt x="449" y="1539"/>
                  </a:lnTo>
                  <a:lnTo>
                    <a:pt x="344" y="1733"/>
                  </a:lnTo>
                  <a:lnTo>
                    <a:pt x="270" y="1913"/>
                  </a:lnTo>
                  <a:lnTo>
                    <a:pt x="195" y="2092"/>
                  </a:lnTo>
                  <a:lnTo>
                    <a:pt x="135" y="2271"/>
                  </a:lnTo>
                  <a:lnTo>
                    <a:pt x="75" y="2436"/>
                  </a:lnTo>
                  <a:lnTo>
                    <a:pt x="46" y="2615"/>
                  </a:lnTo>
                  <a:lnTo>
                    <a:pt x="16" y="2779"/>
                  </a:lnTo>
                  <a:lnTo>
                    <a:pt x="1" y="3093"/>
                  </a:lnTo>
                  <a:lnTo>
                    <a:pt x="1" y="3377"/>
                  </a:lnTo>
                  <a:lnTo>
                    <a:pt x="31" y="3646"/>
                  </a:lnTo>
                  <a:lnTo>
                    <a:pt x="75" y="3825"/>
                  </a:lnTo>
                  <a:lnTo>
                    <a:pt x="135" y="3989"/>
                  </a:lnTo>
                  <a:lnTo>
                    <a:pt x="225" y="4139"/>
                  </a:lnTo>
                  <a:lnTo>
                    <a:pt x="329" y="4273"/>
                  </a:lnTo>
                  <a:lnTo>
                    <a:pt x="449" y="4393"/>
                  </a:lnTo>
                  <a:lnTo>
                    <a:pt x="598" y="4497"/>
                  </a:lnTo>
                  <a:lnTo>
                    <a:pt x="748" y="4587"/>
                  </a:lnTo>
                  <a:lnTo>
                    <a:pt x="912" y="4647"/>
                  </a:lnTo>
                  <a:lnTo>
                    <a:pt x="2212" y="5020"/>
                  </a:lnTo>
                  <a:lnTo>
                    <a:pt x="3168" y="5289"/>
                  </a:lnTo>
                  <a:lnTo>
                    <a:pt x="3377" y="5349"/>
                  </a:lnTo>
                  <a:lnTo>
                    <a:pt x="3631" y="5379"/>
                  </a:lnTo>
                  <a:lnTo>
                    <a:pt x="3930" y="5409"/>
                  </a:lnTo>
                  <a:lnTo>
                    <a:pt x="4273" y="5423"/>
                  </a:lnTo>
                  <a:lnTo>
                    <a:pt x="4438" y="5409"/>
                  </a:lnTo>
                  <a:lnTo>
                    <a:pt x="4617" y="5379"/>
                  </a:lnTo>
                  <a:lnTo>
                    <a:pt x="4796" y="5349"/>
                  </a:lnTo>
                  <a:lnTo>
                    <a:pt x="4976" y="5289"/>
                  </a:lnTo>
                  <a:lnTo>
                    <a:pt x="5155" y="5229"/>
                  </a:lnTo>
                  <a:lnTo>
                    <a:pt x="5319" y="5140"/>
                  </a:lnTo>
                  <a:lnTo>
                    <a:pt x="5484" y="5050"/>
                  </a:lnTo>
                  <a:lnTo>
                    <a:pt x="5648" y="4930"/>
                  </a:lnTo>
                  <a:lnTo>
                    <a:pt x="5737" y="4901"/>
                  </a:lnTo>
                  <a:lnTo>
                    <a:pt x="5962" y="4826"/>
                  </a:lnTo>
                  <a:lnTo>
                    <a:pt x="6260" y="4691"/>
                  </a:lnTo>
                  <a:lnTo>
                    <a:pt x="6410" y="4617"/>
                  </a:lnTo>
                  <a:lnTo>
                    <a:pt x="6559" y="4542"/>
                  </a:lnTo>
                  <a:lnTo>
                    <a:pt x="6709" y="4437"/>
                  </a:lnTo>
                  <a:lnTo>
                    <a:pt x="6828" y="4333"/>
                  </a:lnTo>
                  <a:lnTo>
                    <a:pt x="6933" y="4213"/>
                  </a:lnTo>
                  <a:lnTo>
                    <a:pt x="7022" y="4109"/>
                  </a:lnTo>
                  <a:lnTo>
                    <a:pt x="7142" y="3915"/>
                  </a:lnTo>
                  <a:lnTo>
                    <a:pt x="7187" y="3840"/>
                  </a:lnTo>
                  <a:lnTo>
                    <a:pt x="7007" y="3870"/>
                  </a:lnTo>
                  <a:lnTo>
                    <a:pt x="6992" y="3870"/>
                  </a:lnTo>
                  <a:lnTo>
                    <a:pt x="7007" y="3855"/>
                  </a:lnTo>
                  <a:lnTo>
                    <a:pt x="7261" y="3780"/>
                  </a:lnTo>
                  <a:lnTo>
                    <a:pt x="7366" y="3750"/>
                  </a:lnTo>
                  <a:lnTo>
                    <a:pt x="7456" y="3720"/>
                  </a:lnTo>
                  <a:lnTo>
                    <a:pt x="7605" y="3631"/>
                  </a:lnTo>
                  <a:lnTo>
                    <a:pt x="7724" y="3526"/>
                  </a:lnTo>
                  <a:lnTo>
                    <a:pt x="7814" y="3422"/>
                  </a:lnTo>
                  <a:lnTo>
                    <a:pt x="7874" y="3332"/>
                  </a:lnTo>
                  <a:lnTo>
                    <a:pt x="7904" y="3257"/>
                  </a:lnTo>
                  <a:lnTo>
                    <a:pt x="7934" y="3168"/>
                  </a:lnTo>
                  <a:lnTo>
                    <a:pt x="7291" y="3257"/>
                  </a:lnTo>
                  <a:lnTo>
                    <a:pt x="6738" y="3302"/>
                  </a:lnTo>
                  <a:lnTo>
                    <a:pt x="6305" y="3317"/>
                  </a:lnTo>
                  <a:lnTo>
                    <a:pt x="5947" y="3317"/>
                  </a:lnTo>
                  <a:lnTo>
                    <a:pt x="5678" y="3302"/>
                  </a:lnTo>
                  <a:lnTo>
                    <a:pt x="5484" y="3287"/>
                  </a:lnTo>
                  <a:lnTo>
                    <a:pt x="5349" y="3272"/>
                  </a:lnTo>
                  <a:lnTo>
                    <a:pt x="5558" y="3272"/>
                  </a:lnTo>
                  <a:lnTo>
                    <a:pt x="5782" y="3287"/>
                  </a:lnTo>
                  <a:lnTo>
                    <a:pt x="6066" y="3287"/>
                  </a:lnTo>
                  <a:lnTo>
                    <a:pt x="6395" y="3257"/>
                  </a:lnTo>
                  <a:lnTo>
                    <a:pt x="6738" y="3227"/>
                  </a:lnTo>
                  <a:lnTo>
                    <a:pt x="7067" y="3168"/>
                  </a:lnTo>
                  <a:lnTo>
                    <a:pt x="7231" y="3123"/>
                  </a:lnTo>
                  <a:lnTo>
                    <a:pt x="7396" y="3078"/>
                  </a:lnTo>
                  <a:lnTo>
                    <a:pt x="7680" y="2958"/>
                  </a:lnTo>
                  <a:lnTo>
                    <a:pt x="7934" y="2824"/>
                  </a:lnTo>
                  <a:lnTo>
                    <a:pt x="8143" y="2690"/>
                  </a:lnTo>
                  <a:lnTo>
                    <a:pt x="8217" y="2630"/>
                  </a:lnTo>
                  <a:lnTo>
                    <a:pt x="8277" y="2555"/>
                  </a:lnTo>
                  <a:lnTo>
                    <a:pt x="8307" y="2495"/>
                  </a:lnTo>
                  <a:lnTo>
                    <a:pt x="8322" y="2450"/>
                  </a:lnTo>
                  <a:lnTo>
                    <a:pt x="8307" y="2391"/>
                  </a:lnTo>
                  <a:lnTo>
                    <a:pt x="8247" y="2346"/>
                  </a:lnTo>
                  <a:lnTo>
                    <a:pt x="8173" y="2316"/>
                  </a:lnTo>
                  <a:lnTo>
                    <a:pt x="8053" y="2286"/>
                  </a:lnTo>
                  <a:lnTo>
                    <a:pt x="7904" y="2271"/>
                  </a:lnTo>
                  <a:lnTo>
                    <a:pt x="7321" y="2271"/>
                  </a:lnTo>
                  <a:lnTo>
                    <a:pt x="7007" y="2286"/>
                  </a:lnTo>
                  <a:lnTo>
                    <a:pt x="6470" y="2316"/>
                  </a:lnTo>
                  <a:lnTo>
                    <a:pt x="6216" y="2316"/>
                  </a:lnTo>
                  <a:lnTo>
                    <a:pt x="5932" y="2286"/>
                  </a:lnTo>
                  <a:lnTo>
                    <a:pt x="5588" y="2241"/>
                  </a:lnTo>
                  <a:lnTo>
                    <a:pt x="5185" y="2152"/>
                  </a:lnTo>
                  <a:lnTo>
                    <a:pt x="4333" y="1928"/>
                  </a:lnTo>
                  <a:lnTo>
                    <a:pt x="3975" y="1838"/>
                  </a:lnTo>
                  <a:lnTo>
                    <a:pt x="3676" y="1733"/>
                  </a:lnTo>
                  <a:lnTo>
                    <a:pt x="3452" y="1629"/>
                  </a:lnTo>
                  <a:lnTo>
                    <a:pt x="3377" y="1584"/>
                  </a:lnTo>
                  <a:lnTo>
                    <a:pt x="3302" y="1539"/>
                  </a:lnTo>
                  <a:lnTo>
                    <a:pt x="3258" y="1494"/>
                  </a:lnTo>
                  <a:lnTo>
                    <a:pt x="3243" y="1435"/>
                  </a:lnTo>
                  <a:lnTo>
                    <a:pt x="3243" y="1390"/>
                  </a:lnTo>
                  <a:lnTo>
                    <a:pt x="3272" y="1345"/>
                  </a:lnTo>
                  <a:lnTo>
                    <a:pt x="3332" y="1300"/>
                  </a:lnTo>
                  <a:lnTo>
                    <a:pt x="3392" y="1255"/>
                  </a:lnTo>
                  <a:lnTo>
                    <a:pt x="3526" y="1181"/>
                  </a:lnTo>
                  <a:lnTo>
                    <a:pt x="3691" y="1136"/>
                  </a:lnTo>
                  <a:lnTo>
                    <a:pt x="3900" y="1121"/>
                  </a:lnTo>
                  <a:lnTo>
                    <a:pt x="4109" y="1121"/>
                  </a:lnTo>
                  <a:lnTo>
                    <a:pt x="4333" y="1151"/>
                  </a:lnTo>
                  <a:lnTo>
                    <a:pt x="4572" y="1211"/>
                  </a:lnTo>
                  <a:lnTo>
                    <a:pt x="4811" y="1315"/>
                  </a:lnTo>
                  <a:lnTo>
                    <a:pt x="4916" y="1360"/>
                  </a:lnTo>
                  <a:lnTo>
                    <a:pt x="5020" y="1405"/>
                  </a:lnTo>
                  <a:lnTo>
                    <a:pt x="5110" y="1420"/>
                  </a:lnTo>
                  <a:lnTo>
                    <a:pt x="5200" y="1435"/>
                  </a:lnTo>
                  <a:lnTo>
                    <a:pt x="5334" y="1435"/>
                  </a:lnTo>
                  <a:lnTo>
                    <a:pt x="5394" y="1405"/>
                  </a:lnTo>
                  <a:lnTo>
                    <a:pt x="5439" y="1390"/>
                  </a:lnTo>
                  <a:lnTo>
                    <a:pt x="5469" y="1360"/>
                  </a:lnTo>
                  <a:lnTo>
                    <a:pt x="5498" y="1315"/>
                  </a:lnTo>
                  <a:lnTo>
                    <a:pt x="5528" y="1225"/>
                  </a:lnTo>
                  <a:lnTo>
                    <a:pt x="5543" y="1121"/>
                  </a:lnTo>
                  <a:lnTo>
                    <a:pt x="5513" y="1016"/>
                  </a:lnTo>
                  <a:lnTo>
                    <a:pt x="5484" y="957"/>
                  </a:lnTo>
                  <a:lnTo>
                    <a:pt x="5439" y="897"/>
                  </a:lnTo>
                  <a:lnTo>
                    <a:pt x="5304" y="747"/>
                  </a:lnTo>
                  <a:lnTo>
                    <a:pt x="5110" y="598"/>
                  </a:lnTo>
                  <a:lnTo>
                    <a:pt x="4871" y="434"/>
                  </a:lnTo>
                  <a:lnTo>
                    <a:pt x="4602" y="284"/>
                  </a:lnTo>
                  <a:lnTo>
                    <a:pt x="4303" y="150"/>
                  </a:lnTo>
                  <a:lnTo>
                    <a:pt x="4154" y="105"/>
                  </a:lnTo>
                  <a:lnTo>
                    <a:pt x="4005" y="60"/>
                  </a:lnTo>
                  <a:lnTo>
                    <a:pt x="3855" y="30"/>
                  </a:lnTo>
                  <a:lnTo>
                    <a:pt x="3691" y="0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51" name="Google Shape;2206;p43">
            <a:extLst>
              <a:ext uri="{FF2B5EF4-FFF2-40B4-BE49-F238E27FC236}">
                <a16:creationId xmlns:a16="http://schemas.microsoft.com/office/drawing/2014/main" id="{59BE6CE9-4942-5CA6-E4C8-E83D9F8149F1}"/>
              </a:ext>
            </a:extLst>
          </p:cNvPr>
          <p:cNvSpPr/>
          <p:nvPr/>
        </p:nvSpPr>
        <p:spPr>
          <a:xfrm>
            <a:off x="5459895" y="1783711"/>
            <a:ext cx="1797200" cy="179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52" name="Google Shape;2208;p43">
            <a:extLst>
              <a:ext uri="{FF2B5EF4-FFF2-40B4-BE49-F238E27FC236}">
                <a16:creationId xmlns:a16="http://schemas.microsoft.com/office/drawing/2014/main" id="{873D6E54-F597-2538-ED56-002B5093921A}"/>
              </a:ext>
            </a:extLst>
          </p:cNvPr>
          <p:cNvGrpSpPr/>
          <p:nvPr/>
        </p:nvGrpSpPr>
        <p:grpSpPr>
          <a:xfrm>
            <a:off x="5697986" y="2010857"/>
            <a:ext cx="1321011" cy="1342936"/>
            <a:chOff x="5142325" y="1951175"/>
            <a:chExt cx="1293925" cy="1315400"/>
          </a:xfrm>
        </p:grpSpPr>
        <p:sp>
          <p:nvSpPr>
            <p:cNvPr id="53" name="Google Shape;2209;p43">
              <a:extLst>
                <a:ext uri="{FF2B5EF4-FFF2-40B4-BE49-F238E27FC236}">
                  <a16:creationId xmlns:a16="http://schemas.microsoft.com/office/drawing/2014/main" id="{594C8701-46B4-1217-FFB9-6AA69E6BD36A}"/>
                </a:ext>
              </a:extLst>
            </p:cNvPr>
            <p:cNvSpPr/>
            <p:nvPr/>
          </p:nvSpPr>
          <p:spPr>
            <a:xfrm>
              <a:off x="5933850" y="2137850"/>
              <a:ext cx="168775" cy="239200"/>
            </a:xfrm>
            <a:custGeom>
              <a:avLst/>
              <a:gdLst/>
              <a:ahLst/>
              <a:cxnLst/>
              <a:rect l="l" t="t" r="r" b="b"/>
              <a:pathLst>
                <a:path w="6751" h="9568" extrusionOk="0">
                  <a:moveTo>
                    <a:pt x="5995" y="0"/>
                  </a:moveTo>
                  <a:lnTo>
                    <a:pt x="5854" y="13"/>
                  </a:lnTo>
                  <a:lnTo>
                    <a:pt x="5713" y="64"/>
                  </a:lnTo>
                  <a:lnTo>
                    <a:pt x="423" y="2498"/>
                  </a:lnTo>
                  <a:lnTo>
                    <a:pt x="333" y="2549"/>
                  </a:lnTo>
                  <a:lnTo>
                    <a:pt x="257" y="2613"/>
                  </a:lnTo>
                  <a:lnTo>
                    <a:pt x="180" y="2677"/>
                  </a:lnTo>
                  <a:lnTo>
                    <a:pt x="116" y="2767"/>
                  </a:lnTo>
                  <a:lnTo>
                    <a:pt x="77" y="2856"/>
                  </a:lnTo>
                  <a:lnTo>
                    <a:pt x="39" y="2946"/>
                  </a:lnTo>
                  <a:lnTo>
                    <a:pt x="13" y="3049"/>
                  </a:lnTo>
                  <a:lnTo>
                    <a:pt x="0" y="3151"/>
                  </a:lnTo>
                  <a:lnTo>
                    <a:pt x="0" y="8851"/>
                  </a:lnTo>
                  <a:lnTo>
                    <a:pt x="26" y="8991"/>
                  </a:lnTo>
                  <a:lnTo>
                    <a:pt x="65" y="9132"/>
                  </a:lnTo>
                  <a:lnTo>
                    <a:pt x="129" y="9248"/>
                  </a:lnTo>
                  <a:lnTo>
                    <a:pt x="218" y="9363"/>
                  </a:lnTo>
                  <a:lnTo>
                    <a:pt x="321" y="9452"/>
                  </a:lnTo>
                  <a:lnTo>
                    <a:pt x="449" y="9517"/>
                  </a:lnTo>
                  <a:lnTo>
                    <a:pt x="590" y="9555"/>
                  </a:lnTo>
                  <a:lnTo>
                    <a:pt x="731" y="9568"/>
                  </a:lnTo>
                  <a:lnTo>
                    <a:pt x="884" y="9555"/>
                  </a:lnTo>
                  <a:lnTo>
                    <a:pt x="1012" y="9517"/>
                  </a:lnTo>
                  <a:lnTo>
                    <a:pt x="1140" y="9452"/>
                  </a:lnTo>
                  <a:lnTo>
                    <a:pt x="1243" y="9363"/>
                  </a:lnTo>
                  <a:lnTo>
                    <a:pt x="1333" y="9248"/>
                  </a:lnTo>
                  <a:lnTo>
                    <a:pt x="1409" y="9132"/>
                  </a:lnTo>
                  <a:lnTo>
                    <a:pt x="1448" y="8991"/>
                  </a:lnTo>
                  <a:lnTo>
                    <a:pt x="1461" y="8851"/>
                  </a:lnTo>
                  <a:lnTo>
                    <a:pt x="1461" y="3625"/>
                  </a:lnTo>
                  <a:lnTo>
                    <a:pt x="6328" y="1384"/>
                  </a:lnTo>
                  <a:lnTo>
                    <a:pt x="6456" y="1307"/>
                  </a:lnTo>
                  <a:lnTo>
                    <a:pt x="6558" y="1217"/>
                  </a:lnTo>
                  <a:lnTo>
                    <a:pt x="6648" y="1102"/>
                  </a:lnTo>
                  <a:lnTo>
                    <a:pt x="6712" y="974"/>
                  </a:lnTo>
                  <a:lnTo>
                    <a:pt x="6737" y="846"/>
                  </a:lnTo>
                  <a:lnTo>
                    <a:pt x="6750" y="705"/>
                  </a:lnTo>
                  <a:lnTo>
                    <a:pt x="6737" y="564"/>
                  </a:lnTo>
                  <a:lnTo>
                    <a:pt x="6686" y="423"/>
                  </a:lnTo>
                  <a:lnTo>
                    <a:pt x="6609" y="295"/>
                  </a:lnTo>
                  <a:lnTo>
                    <a:pt x="6520" y="180"/>
                  </a:lnTo>
                  <a:lnTo>
                    <a:pt x="6404" y="103"/>
                  </a:lnTo>
                  <a:lnTo>
                    <a:pt x="6276" y="39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2210;p43">
              <a:extLst>
                <a:ext uri="{FF2B5EF4-FFF2-40B4-BE49-F238E27FC236}">
                  <a16:creationId xmlns:a16="http://schemas.microsoft.com/office/drawing/2014/main" id="{BB432338-B86B-CAD1-A33E-525CB2821829}"/>
                </a:ext>
              </a:extLst>
            </p:cNvPr>
            <p:cNvSpPr/>
            <p:nvPr/>
          </p:nvSpPr>
          <p:spPr>
            <a:xfrm>
              <a:off x="5831700" y="1979025"/>
              <a:ext cx="90325" cy="399625"/>
            </a:xfrm>
            <a:custGeom>
              <a:avLst/>
              <a:gdLst/>
              <a:ahLst/>
              <a:cxnLst/>
              <a:rect l="l" t="t" r="r" b="b"/>
              <a:pathLst>
                <a:path w="3613" h="15985" extrusionOk="0">
                  <a:moveTo>
                    <a:pt x="2883" y="1"/>
                  </a:moveTo>
                  <a:lnTo>
                    <a:pt x="2742" y="13"/>
                  </a:lnTo>
                  <a:lnTo>
                    <a:pt x="2601" y="52"/>
                  </a:lnTo>
                  <a:lnTo>
                    <a:pt x="2486" y="129"/>
                  </a:lnTo>
                  <a:lnTo>
                    <a:pt x="2370" y="218"/>
                  </a:lnTo>
                  <a:lnTo>
                    <a:pt x="2281" y="321"/>
                  </a:lnTo>
                  <a:lnTo>
                    <a:pt x="2217" y="449"/>
                  </a:lnTo>
                  <a:lnTo>
                    <a:pt x="2178" y="577"/>
                  </a:lnTo>
                  <a:lnTo>
                    <a:pt x="2165" y="731"/>
                  </a:lnTo>
                  <a:lnTo>
                    <a:pt x="2165" y="6020"/>
                  </a:lnTo>
                  <a:lnTo>
                    <a:pt x="244" y="7724"/>
                  </a:lnTo>
                  <a:lnTo>
                    <a:pt x="180" y="7788"/>
                  </a:lnTo>
                  <a:lnTo>
                    <a:pt x="142" y="7839"/>
                  </a:lnTo>
                  <a:lnTo>
                    <a:pt x="90" y="7903"/>
                  </a:lnTo>
                  <a:lnTo>
                    <a:pt x="65" y="7967"/>
                  </a:lnTo>
                  <a:lnTo>
                    <a:pt x="39" y="8044"/>
                  </a:lnTo>
                  <a:lnTo>
                    <a:pt x="14" y="8121"/>
                  </a:lnTo>
                  <a:lnTo>
                    <a:pt x="1" y="8198"/>
                  </a:lnTo>
                  <a:lnTo>
                    <a:pt x="1" y="8274"/>
                  </a:lnTo>
                  <a:lnTo>
                    <a:pt x="1" y="15268"/>
                  </a:lnTo>
                  <a:lnTo>
                    <a:pt x="14" y="15408"/>
                  </a:lnTo>
                  <a:lnTo>
                    <a:pt x="52" y="15549"/>
                  </a:lnTo>
                  <a:lnTo>
                    <a:pt x="116" y="15665"/>
                  </a:lnTo>
                  <a:lnTo>
                    <a:pt x="206" y="15780"/>
                  </a:lnTo>
                  <a:lnTo>
                    <a:pt x="321" y="15870"/>
                  </a:lnTo>
                  <a:lnTo>
                    <a:pt x="436" y="15934"/>
                  </a:lnTo>
                  <a:lnTo>
                    <a:pt x="577" y="15972"/>
                  </a:lnTo>
                  <a:lnTo>
                    <a:pt x="731" y="15985"/>
                  </a:lnTo>
                  <a:lnTo>
                    <a:pt x="872" y="15972"/>
                  </a:lnTo>
                  <a:lnTo>
                    <a:pt x="1013" y="15934"/>
                  </a:lnTo>
                  <a:lnTo>
                    <a:pt x="1128" y="15870"/>
                  </a:lnTo>
                  <a:lnTo>
                    <a:pt x="1243" y="15780"/>
                  </a:lnTo>
                  <a:lnTo>
                    <a:pt x="1333" y="15665"/>
                  </a:lnTo>
                  <a:lnTo>
                    <a:pt x="1397" y="15549"/>
                  </a:lnTo>
                  <a:lnTo>
                    <a:pt x="1435" y="15408"/>
                  </a:lnTo>
                  <a:lnTo>
                    <a:pt x="1461" y="15268"/>
                  </a:lnTo>
                  <a:lnTo>
                    <a:pt x="1461" y="8595"/>
                  </a:lnTo>
                  <a:lnTo>
                    <a:pt x="3369" y="6878"/>
                  </a:lnTo>
                  <a:lnTo>
                    <a:pt x="3433" y="6827"/>
                  </a:lnTo>
                  <a:lnTo>
                    <a:pt x="3472" y="6763"/>
                  </a:lnTo>
                  <a:lnTo>
                    <a:pt x="3523" y="6699"/>
                  </a:lnTo>
                  <a:lnTo>
                    <a:pt x="3549" y="6635"/>
                  </a:lnTo>
                  <a:lnTo>
                    <a:pt x="3574" y="6571"/>
                  </a:lnTo>
                  <a:lnTo>
                    <a:pt x="3600" y="6494"/>
                  </a:lnTo>
                  <a:lnTo>
                    <a:pt x="3613" y="6417"/>
                  </a:lnTo>
                  <a:lnTo>
                    <a:pt x="3613" y="6340"/>
                  </a:lnTo>
                  <a:lnTo>
                    <a:pt x="3613" y="731"/>
                  </a:lnTo>
                  <a:lnTo>
                    <a:pt x="3600" y="577"/>
                  </a:lnTo>
                  <a:lnTo>
                    <a:pt x="3561" y="449"/>
                  </a:lnTo>
                  <a:lnTo>
                    <a:pt x="3497" y="321"/>
                  </a:lnTo>
                  <a:lnTo>
                    <a:pt x="3408" y="218"/>
                  </a:lnTo>
                  <a:lnTo>
                    <a:pt x="3292" y="129"/>
                  </a:lnTo>
                  <a:lnTo>
                    <a:pt x="3177" y="52"/>
                  </a:lnTo>
                  <a:lnTo>
                    <a:pt x="3036" y="13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2211;p43">
              <a:extLst>
                <a:ext uri="{FF2B5EF4-FFF2-40B4-BE49-F238E27FC236}">
                  <a16:creationId xmlns:a16="http://schemas.microsoft.com/office/drawing/2014/main" id="{FA81D0C1-6F9F-738D-940B-3CB721D41E9B}"/>
                </a:ext>
              </a:extLst>
            </p:cNvPr>
            <p:cNvSpPr/>
            <p:nvPr/>
          </p:nvSpPr>
          <p:spPr>
            <a:xfrm>
              <a:off x="5705225" y="2077975"/>
              <a:ext cx="36525" cy="299075"/>
            </a:xfrm>
            <a:custGeom>
              <a:avLst/>
              <a:gdLst/>
              <a:ahLst/>
              <a:cxnLst/>
              <a:rect l="l" t="t" r="r" b="b"/>
              <a:pathLst>
                <a:path w="1461" h="11963" extrusionOk="0">
                  <a:moveTo>
                    <a:pt x="731" y="0"/>
                  </a:moveTo>
                  <a:lnTo>
                    <a:pt x="577" y="13"/>
                  </a:lnTo>
                  <a:lnTo>
                    <a:pt x="436" y="51"/>
                  </a:lnTo>
                  <a:lnTo>
                    <a:pt x="321" y="128"/>
                  </a:lnTo>
                  <a:lnTo>
                    <a:pt x="206" y="205"/>
                  </a:lnTo>
                  <a:lnTo>
                    <a:pt x="116" y="320"/>
                  </a:lnTo>
                  <a:lnTo>
                    <a:pt x="52" y="448"/>
                  </a:lnTo>
                  <a:lnTo>
                    <a:pt x="13" y="577"/>
                  </a:lnTo>
                  <a:lnTo>
                    <a:pt x="1" y="730"/>
                  </a:lnTo>
                  <a:lnTo>
                    <a:pt x="1" y="11246"/>
                  </a:lnTo>
                  <a:lnTo>
                    <a:pt x="13" y="11386"/>
                  </a:lnTo>
                  <a:lnTo>
                    <a:pt x="52" y="11527"/>
                  </a:lnTo>
                  <a:lnTo>
                    <a:pt x="116" y="11643"/>
                  </a:lnTo>
                  <a:lnTo>
                    <a:pt x="206" y="11758"/>
                  </a:lnTo>
                  <a:lnTo>
                    <a:pt x="321" y="11847"/>
                  </a:lnTo>
                  <a:lnTo>
                    <a:pt x="436" y="11912"/>
                  </a:lnTo>
                  <a:lnTo>
                    <a:pt x="577" y="11950"/>
                  </a:lnTo>
                  <a:lnTo>
                    <a:pt x="731" y="11963"/>
                  </a:lnTo>
                  <a:lnTo>
                    <a:pt x="872" y="11950"/>
                  </a:lnTo>
                  <a:lnTo>
                    <a:pt x="1013" y="11912"/>
                  </a:lnTo>
                  <a:lnTo>
                    <a:pt x="1128" y="11847"/>
                  </a:lnTo>
                  <a:lnTo>
                    <a:pt x="1243" y="11758"/>
                  </a:lnTo>
                  <a:lnTo>
                    <a:pt x="1333" y="11643"/>
                  </a:lnTo>
                  <a:lnTo>
                    <a:pt x="1397" y="11527"/>
                  </a:lnTo>
                  <a:lnTo>
                    <a:pt x="1435" y="11386"/>
                  </a:lnTo>
                  <a:lnTo>
                    <a:pt x="1461" y="11246"/>
                  </a:lnTo>
                  <a:lnTo>
                    <a:pt x="1461" y="730"/>
                  </a:lnTo>
                  <a:lnTo>
                    <a:pt x="1435" y="577"/>
                  </a:lnTo>
                  <a:lnTo>
                    <a:pt x="1397" y="448"/>
                  </a:lnTo>
                  <a:lnTo>
                    <a:pt x="1333" y="320"/>
                  </a:lnTo>
                  <a:lnTo>
                    <a:pt x="1243" y="205"/>
                  </a:lnTo>
                  <a:lnTo>
                    <a:pt x="1128" y="128"/>
                  </a:lnTo>
                  <a:lnTo>
                    <a:pt x="1013" y="51"/>
                  </a:lnTo>
                  <a:lnTo>
                    <a:pt x="872" y="1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2212;p43">
              <a:extLst>
                <a:ext uri="{FF2B5EF4-FFF2-40B4-BE49-F238E27FC236}">
                  <a16:creationId xmlns:a16="http://schemas.microsoft.com/office/drawing/2014/main" id="{8990D88C-EA77-D1AD-AABD-80C2A4E217AC}"/>
                </a:ext>
              </a:extLst>
            </p:cNvPr>
            <p:cNvSpPr/>
            <p:nvPr/>
          </p:nvSpPr>
          <p:spPr>
            <a:xfrm>
              <a:off x="5426975" y="1967500"/>
              <a:ext cx="169725" cy="395800"/>
            </a:xfrm>
            <a:custGeom>
              <a:avLst/>
              <a:gdLst/>
              <a:ahLst/>
              <a:cxnLst/>
              <a:rect l="l" t="t" r="r" b="b"/>
              <a:pathLst>
                <a:path w="6789" h="15832" extrusionOk="0">
                  <a:moveTo>
                    <a:pt x="731" y="0"/>
                  </a:moveTo>
                  <a:lnTo>
                    <a:pt x="577" y="13"/>
                  </a:lnTo>
                  <a:lnTo>
                    <a:pt x="436" y="64"/>
                  </a:lnTo>
                  <a:lnTo>
                    <a:pt x="321" y="129"/>
                  </a:lnTo>
                  <a:lnTo>
                    <a:pt x="206" y="218"/>
                  </a:lnTo>
                  <a:lnTo>
                    <a:pt x="116" y="321"/>
                  </a:lnTo>
                  <a:lnTo>
                    <a:pt x="52" y="449"/>
                  </a:lnTo>
                  <a:lnTo>
                    <a:pt x="13" y="577"/>
                  </a:lnTo>
                  <a:lnTo>
                    <a:pt x="1" y="731"/>
                  </a:lnTo>
                  <a:lnTo>
                    <a:pt x="1" y="7352"/>
                  </a:lnTo>
                  <a:lnTo>
                    <a:pt x="1" y="7467"/>
                  </a:lnTo>
                  <a:lnTo>
                    <a:pt x="26" y="7570"/>
                  </a:lnTo>
                  <a:lnTo>
                    <a:pt x="65" y="7660"/>
                  </a:lnTo>
                  <a:lnTo>
                    <a:pt x="116" y="7762"/>
                  </a:lnTo>
                  <a:lnTo>
                    <a:pt x="180" y="7839"/>
                  </a:lnTo>
                  <a:lnTo>
                    <a:pt x="257" y="7916"/>
                  </a:lnTo>
                  <a:lnTo>
                    <a:pt x="346" y="7980"/>
                  </a:lnTo>
                  <a:lnTo>
                    <a:pt x="449" y="8031"/>
                  </a:lnTo>
                  <a:lnTo>
                    <a:pt x="5329" y="10055"/>
                  </a:lnTo>
                  <a:lnTo>
                    <a:pt x="5329" y="15101"/>
                  </a:lnTo>
                  <a:lnTo>
                    <a:pt x="5342" y="15255"/>
                  </a:lnTo>
                  <a:lnTo>
                    <a:pt x="5393" y="15396"/>
                  </a:lnTo>
                  <a:lnTo>
                    <a:pt x="5457" y="15511"/>
                  </a:lnTo>
                  <a:lnTo>
                    <a:pt x="5546" y="15626"/>
                  </a:lnTo>
                  <a:lnTo>
                    <a:pt x="5649" y="15716"/>
                  </a:lnTo>
                  <a:lnTo>
                    <a:pt x="5777" y="15780"/>
                  </a:lnTo>
                  <a:lnTo>
                    <a:pt x="5918" y="15818"/>
                  </a:lnTo>
                  <a:lnTo>
                    <a:pt x="6059" y="15831"/>
                  </a:lnTo>
                  <a:lnTo>
                    <a:pt x="6212" y="15818"/>
                  </a:lnTo>
                  <a:lnTo>
                    <a:pt x="6341" y="15780"/>
                  </a:lnTo>
                  <a:lnTo>
                    <a:pt x="6469" y="15716"/>
                  </a:lnTo>
                  <a:lnTo>
                    <a:pt x="6571" y="15626"/>
                  </a:lnTo>
                  <a:lnTo>
                    <a:pt x="6661" y="15511"/>
                  </a:lnTo>
                  <a:lnTo>
                    <a:pt x="6738" y="15396"/>
                  </a:lnTo>
                  <a:lnTo>
                    <a:pt x="6776" y="15255"/>
                  </a:lnTo>
                  <a:lnTo>
                    <a:pt x="6789" y="15101"/>
                  </a:lnTo>
                  <a:lnTo>
                    <a:pt x="6789" y="9568"/>
                  </a:lnTo>
                  <a:lnTo>
                    <a:pt x="6776" y="9465"/>
                  </a:lnTo>
                  <a:lnTo>
                    <a:pt x="6763" y="9363"/>
                  </a:lnTo>
                  <a:lnTo>
                    <a:pt x="6725" y="9261"/>
                  </a:lnTo>
                  <a:lnTo>
                    <a:pt x="6674" y="9171"/>
                  </a:lnTo>
                  <a:lnTo>
                    <a:pt x="6597" y="9081"/>
                  </a:lnTo>
                  <a:lnTo>
                    <a:pt x="6520" y="9017"/>
                  </a:lnTo>
                  <a:lnTo>
                    <a:pt x="6443" y="8953"/>
                  </a:lnTo>
                  <a:lnTo>
                    <a:pt x="6341" y="8902"/>
                  </a:lnTo>
                  <a:lnTo>
                    <a:pt x="1448" y="6865"/>
                  </a:lnTo>
                  <a:lnTo>
                    <a:pt x="1448" y="731"/>
                  </a:lnTo>
                  <a:lnTo>
                    <a:pt x="1435" y="577"/>
                  </a:lnTo>
                  <a:lnTo>
                    <a:pt x="1397" y="449"/>
                  </a:lnTo>
                  <a:lnTo>
                    <a:pt x="1333" y="321"/>
                  </a:lnTo>
                  <a:lnTo>
                    <a:pt x="1243" y="218"/>
                  </a:lnTo>
                  <a:lnTo>
                    <a:pt x="1128" y="129"/>
                  </a:lnTo>
                  <a:lnTo>
                    <a:pt x="1012" y="64"/>
                  </a:lnTo>
                  <a:lnTo>
                    <a:pt x="872" y="1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2213;p43">
              <a:extLst>
                <a:ext uri="{FF2B5EF4-FFF2-40B4-BE49-F238E27FC236}">
                  <a16:creationId xmlns:a16="http://schemas.microsoft.com/office/drawing/2014/main" id="{ECB6868A-27AD-7640-8842-564447F3308A}"/>
                </a:ext>
              </a:extLst>
            </p:cNvPr>
            <p:cNvSpPr/>
            <p:nvPr/>
          </p:nvSpPr>
          <p:spPr>
            <a:xfrm>
              <a:off x="5231975" y="2259525"/>
              <a:ext cx="309025" cy="126175"/>
            </a:xfrm>
            <a:custGeom>
              <a:avLst/>
              <a:gdLst/>
              <a:ahLst/>
              <a:cxnLst/>
              <a:rect l="l" t="t" r="r" b="b"/>
              <a:pathLst>
                <a:path w="12361" h="5047" extrusionOk="0">
                  <a:moveTo>
                    <a:pt x="679" y="0"/>
                  </a:moveTo>
                  <a:lnTo>
                    <a:pt x="539" y="26"/>
                  </a:lnTo>
                  <a:lnTo>
                    <a:pt x="411" y="77"/>
                  </a:lnTo>
                  <a:lnTo>
                    <a:pt x="282" y="154"/>
                  </a:lnTo>
                  <a:lnTo>
                    <a:pt x="180" y="256"/>
                  </a:lnTo>
                  <a:lnTo>
                    <a:pt x="103" y="372"/>
                  </a:lnTo>
                  <a:lnTo>
                    <a:pt x="39" y="513"/>
                  </a:lnTo>
                  <a:lnTo>
                    <a:pt x="13" y="653"/>
                  </a:lnTo>
                  <a:lnTo>
                    <a:pt x="1" y="794"/>
                  </a:lnTo>
                  <a:lnTo>
                    <a:pt x="26" y="922"/>
                  </a:lnTo>
                  <a:lnTo>
                    <a:pt x="78" y="1051"/>
                  </a:lnTo>
                  <a:lnTo>
                    <a:pt x="154" y="1179"/>
                  </a:lnTo>
                  <a:lnTo>
                    <a:pt x="257" y="1281"/>
                  </a:lnTo>
                  <a:lnTo>
                    <a:pt x="372" y="1371"/>
                  </a:lnTo>
                  <a:lnTo>
                    <a:pt x="6725" y="4957"/>
                  </a:lnTo>
                  <a:lnTo>
                    <a:pt x="6802" y="4995"/>
                  </a:lnTo>
                  <a:lnTo>
                    <a:pt x="6891" y="5021"/>
                  </a:lnTo>
                  <a:lnTo>
                    <a:pt x="6981" y="5047"/>
                  </a:lnTo>
                  <a:lnTo>
                    <a:pt x="11630" y="5047"/>
                  </a:lnTo>
                  <a:lnTo>
                    <a:pt x="11784" y="5034"/>
                  </a:lnTo>
                  <a:lnTo>
                    <a:pt x="11912" y="4995"/>
                  </a:lnTo>
                  <a:lnTo>
                    <a:pt x="12040" y="4918"/>
                  </a:lnTo>
                  <a:lnTo>
                    <a:pt x="12143" y="4829"/>
                  </a:lnTo>
                  <a:lnTo>
                    <a:pt x="12232" y="4726"/>
                  </a:lnTo>
                  <a:lnTo>
                    <a:pt x="12309" y="4598"/>
                  </a:lnTo>
                  <a:lnTo>
                    <a:pt x="12347" y="4470"/>
                  </a:lnTo>
                  <a:lnTo>
                    <a:pt x="12360" y="4317"/>
                  </a:lnTo>
                  <a:lnTo>
                    <a:pt x="12347" y="4176"/>
                  </a:lnTo>
                  <a:lnTo>
                    <a:pt x="12309" y="4035"/>
                  </a:lnTo>
                  <a:lnTo>
                    <a:pt x="12232" y="3907"/>
                  </a:lnTo>
                  <a:lnTo>
                    <a:pt x="12143" y="3804"/>
                  </a:lnTo>
                  <a:lnTo>
                    <a:pt x="12040" y="3715"/>
                  </a:lnTo>
                  <a:lnTo>
                    <a:pt x="11912" y="3651"/>
                  </a:lnTo>
                  <a:lnTo>
                    <a:pt x="11784" y="3599"/>
                  </a:lnTo>
                  <a:lnTo>
                    <a:pt x="11630" y="3586"/>
                  </a:lnTo>
                  <a:lnTo>
                    <a:pt x="7276" y="3586"/>
                  </a:lnTo>
                  <a:lnTo>
                    <a:pt x="1089" y="103"/>
                  </a:lnTo>
                  <a:lnTo>
                    <a:pt x="961" y="39"/>
                  </a:lnTo>
                  <a:lnTo>
                    <a:pt x="820" y="13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2214;p43">
              <a:extLst>
                <a:ext uri="{FF2B5EF4-FFF2-40B4-BE49-F238E27FC236}">
                  <a16:creationId xmlns:a16="http://schemas.microsoft.com/office/drawing/2014/main" id="{0BBFF7B6-6435-C867-9FC7-0DC65C1CBECB}"/>
                </a:ext>
              </a:extLst>
            </p:cNvPr>
            <p:cNvSpPr/>
            <p:nvPr/>
          </p:nvSpPr>
          <p:spPr>
            <a:xfrm>
              <a:off x="5158325" y="2470850"/>
              <a:ext cx="382675" cy="36200"/>
            </a:xfrm>
            <a:custGeom>
              <a:avLst/>
              <a:gdLst/>
              <a:ahLst/>
              <a:cxnLst/>
              <a:rect l="l" t="t" r="r" b="b"/>
              <a:pathLst>
                <a:path w="15307" h="1448" extrusionOk="0">
                  <a:moveTo>
                    <a:pt x="731" y="0"/>
                  </a:moveTo>
                  <a:lnTo>
                    <a:pt x="590" y="13"/>
                  </a:lnTo>
                  <a:lnTo>
                    <a:pt x="449" y="52"/>
                  </a:lnTo>
                  <a:lnTo>
                    <a:pt x="334" y="116"/>
                  </a:lnTo>
                  <a:lnTo>
                    <a:pt x="219" y="205"/>
                  </a:lnTo>
                  <a:lnTo>
                    <a:pt x="129" y="321"/>
                  </a:lnTo>
                  <a:lnTo>
                    <a:pt x="65" y="436"/>
                  </a:lnTo>
                  <a:lnTo>
                    <a:pt x="26" y="577"/>
                  </a:lnTo>
                  <a:lnTo>
                    <a:pt x="1" y="731"/>
                  </a:lnTo>
                  <a:lnTo>
                    <a:pt x="26" y="871"/>
                  </a:lnTo>
                  <a:lnTo>
                    <a:pt x="65" y="1012"/>
                  </a:lnTo>
                  <a:lnTo>
                    <a:pt x="129" y="1128"/>
                  </a:lnTo>
                  <a:lnTo>
                    <a:pt x="219" y="1243"/>
                  </a:lnTo>
                  <a:lnTo>
                    <a:pt x="334" y="1332"/>
                  </a:lnTo>
                  <a:lnTo>
                    <a:pt x="449" y="1397"/>
                  </a:lnTo>
                  <a:lnTo>
                    <a:pt x="590" y="1435"/>
                  </a:lnTo>
                  <a:lnTo>
                    <a:pt x="731" y="1448"/>
                  </a:lnTo>
                  <a:lnTo>
                    <a:pt x="14576" y="1448"/>
                  </a:lnTo>
                  <a:lnTo>
                    <a:pt x="14730" y="1435"/>
                  </a:lnTo>
                  <a:lnTo>
                    <a:pt x="14858" y="1397"/>
                  </a:lnTo>
                  <a:lnTo>
                    <a:pt x="14986" y="1332"/>
                  </a:lnTo>
                  <a:lnTo>
                    <a:pt x="15089" y="1243"/>
                  </a:lnTo>
                  <a:lnTo>
                    <a:pt x="15178" y="1128"/>
                  </a:lnTo>
                  <a:lnTo>
                    <a:pt x="15255" y="1012"/>
                  </a:lnTo>
                  <a:lnTo>
                    <a:pt x="15293" y="871"/>
                  </a:lnTo>
                  <a:lnTo>
                    <a:pt x="15306" y="731"/>
                  </a:lnTo>
                  <a:lnTo>
                    <a:pt x="15293" y="577"/>
                  </a:lnTo>
                  <a:lnTo>
                    <a:pt x="15255" y="436"/>
                  </a:lnTo>
                  <a:lnTo>
                    <a:pt x="15178" y="321"/>
                  </a:lnTo>
                  <a:lnTo>
                    <a:pt x="15089" y="205"/>
                  </a:lnTo>
                  <a:lnTo>
                    <a:pt x="14986" y="116"/>
                  </a:lnTo>
                  <a:lnTo>
                    <a:pt x="14858" y="52"/>
                  </a:lnTo>
                  <a:lnTo>
                    <a:pt x="14730" y="13"/>
                  </a:lnTo>
                  <a:lnTo>
                    <a:pt x="145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2215;p43">
              <a:extLst>
                <a:ext uri="{FF2B5EF4-FFF2-40B4-BE49-F238E27FC236}">
                  <a16:creationId xmlns:a16="http://schemas.microsoft.com/office/drawing/2014/main" id="{8883E37C-0126-D6CE-8030-E4F3CD763F4F}"/>
                </a:ext>
              </a:extLst>
            </p:cNvPr>
            <p:cNvSpPr/>
            <p:nvPr/>
          </p:nvSpPr>
          <p:spPr>
            <a:xfrm>
              <a:off x="5319400" y="2638950"/>
              <a:ext cx="221600" cy="36525"/>
            </a:xfrm>
            <a:custGeom>
              <a:avLst/>
              <a:gdLst/>
              <a:ahLst/>
              <a:cxnLst/>
              <a:rect l="l" t="t" r="r" b="b"/>
              <a:pathLst>
                <a:path w="8864" h="1461" extrusionOk="0">
                  <a:moveTo>
                    <a:pt x="730" y="1"/>
                  </a:moveTo>
                  <a:lnTo>
                    <a:pt x="589" y="13"/>
                  </a:lnTo>
                  <a:lnTo>
                    <a:pt x="448" y="65"/>
                  </a:lnTo>
                  <a:lnTo>
                    <a:pt x="320" y="129"/>
                  </a:lnTo>
                  <a:lnTo>
                    <a:pt x="218" y="218"/>
                  </a:lnTo>
                  <a:lnTo>
                    <a:pt x="128" y="321"/>
                  </a:lnTo>
                  <a:lnTo>
                    <a:pt x="64" y="449"/>
                  </a:lnTo>
                  <a:lnTo>
                    <a:pt x="13" y="590"/>
                  </a:lnTo>
                  <a:lnTo>
                    <a:pt x="0" y="731"/>
                  </a:lnTo>
                  <a:lnTo>
                    <a:pt x="13" y="884"/>
                  </a:lnTo>
                  <a:lnTo>
                    <a:pt x="64" y="1012"/>
                  </a:lnTo>
                  <a:lnTo>
                    <a:pt x="128" y="1141"/>
                  </a:lnTo>
                  <a:lnTo>
                    <a:pt x="218" y="1243"/>
                  </a:lnTo>
                  <a:lnTo>
                    <a:pt x="320" y="1333"/>
                  </a:lnTo>
                  <a:lnTo>
                    <a:pt x="448" y="1397"/>
                  </a:lnTo>
                  <a:lnTo>
                    <a:pt x="589" y="1448"/>
                  </a:lnTo>
                  <a:lnTo>
                    <a:pt x="730" y="1461"/>
                  </a:lnTo>
                  <a:lnTo>
                    <a:pt x="8133" y="1461"/>
                  </a:lnTo>
                  <a:lnTo>
                    <a:pt x="8287" y="1448"/>
                  </a:lnTo>
                  <a:lnTo>
                    <a:pt x="8415" y="1397"/>
                  </a:lnTo>
                  <a:lnTo>
                    <a:pt x="8543" y="1333"/>
                  </a:lnTo>
                  <a:lnTo>
                    <a:pt x="8646" y="1243"/>
                  </a:lnTo>
                  <a:lnTo>
                    <a:pt x="8735" y="1141"/>
                  </a:lnTo>
                  <a:lnTo>
                    <a:pt x="8812" y="1012"/>
                  </a:lnTo>
                  <a:lnTo>
                    <a:pt x="8850" y="884"/>
                  </a:lnTo>
                  <a:lnTo>
                    <a:pt x="8863" y="731"/>
                  </a:lnTo>
                  <a:lnTo>
                    <a:pt x="8850" y="590"/>
                  </a:lnTo>
                  <a:lnTo>
                    <a:pt x="8812" y="449"/>
                  </a:lnTo>
                  <a:lnTo>
                    <a:pt x="8735" y="321"/>
                  </a:lnTo>
                  <a:lnTo>
                    <a:pt x="8646" y="218"/>
                  </a:lnTo>
                  <a:lnTo>
                    <a:pt x="8543" y="129"/>
                  </a:lnTo>
                  <a:lnTo>
                    <a:pt x="8415" y="65"/>
                  </a:lnTo>
                  <a:lnTo>
                    <a:pt x="8287" y="13"/>
                  </a:lnTo>
                  <a:lnTo>
                    <a:pt x="8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2216;p43">
              <a:extLst>
                <a:ext uri="{FF2B5EF4-FFF2-40B4-BE49-F238E27FC236}">
                  <a16:creationId xmlns:a16="http://schemas.microsoft.com/office/drawing/2014/main" id="{47CFA43F-1EC8-1250-5709-03E140F6679F}"/>
                </a:ext>
              </a:extLst>
            </p:cNvPr>
            <p:cNvSpPr/>
            <p:nvPr/>
          </p:nvSpPr>
          <p:spPr>
            <a:xfrm>
              <a:off x="5158325" y="2740775"/>
              <a:ext cx="382675" cy="119450"/>
            </a:xfrm>
            <a:custGeom>
              <a:avLst/>
              <a:gdLst/>
              <a:ahLst/>
              <a:cxnLst/>
              <a:rect l="l" t="t" r="r" b="b"/>
              <a:pathLst>
                <a:path w="15307" h="4778" extrusionOk="0">
                  <a:moveTo>
                    <a:pt x="7660" y="1"/>
                  </a:moveTo>
                  <a:lnTo>
                    <a:pt x="7558" y="13"/>
                  </a:lnTo>
                  <a:lnTo>
                    <a:pt x="7468" y="26"/>
                  </a:lnTo>
                  <a:lnTo>
                    <a:pt x="7378" y="65"/>
                  </a:lnTo>
                  <a:lnTo>
                    <a:pt x="7301" y="103"/>
                  </a:lnTo>
                  <a:lnTo>
                    <a:pt x="7212" y="154"/>
                  </a:lnTo>
                  <a:lnTo>
                    <a:pt x="7148" y="218"/>
                  </a:lnTo>
                  <a:lnTo>
                    <a:pt x="7084" y="282"/>
                  </a:lnTo>
                  <a:lnTo>
                    <a:pt x="7032" y="359"/>
                  </a:lnTo>
                  <a:lnTo>
                    <a:pt x="5291" y="3318"/>
                  </a:lnTo>
                  <a:lnTo>
                    <a:pt x="731" y="3318"/>
                  </a:lnTo>
                  <a:lnTo>
                    <a:pt x="590" y="3331"/>
                  </a:lnTo>
                  <a:lnTo>
                    <a:pt x="449" y="3369"/>
                  </a:lnTo>
                  <a:lnTo>
                    <a:pt x="334" y="3446"/>
                  </a:lnTo>
                  <a:lnTo>
                    <a:pt x="219" y="3536"/>
                  </a:lnTo>
                  <a:lnTo>
                    <a:pt x="129" y="3638"/>
                  </a:lnTo>
                  <a:lnTo>
                    <a:pt x="65" y="3766"/>
                  </a:lnTo>
                  <a:lnTo>
                    <a:pt x="26" y="3894"/>
                  </a:lnTo>
                  <a:lnTo>
                    <a:pt x="1" y="4048"/>
                  </a:lnTo>
                  <a:lnTo>
                    <a:pt x="26" y="4189"/>
                  </a:lnTo>
                  <a:lnTo>
                    <a:pt x="65" y="4330"/>
                  </a:lnTo>
                  <a:lnTo>
                    <a:pt x="129" y="4458"/>
                  </a:lnTo>
                  <a:lnTo>
                    <a:pt x="219" y="4560"/>
                  </a:lnTo>
                  <a:lnTo>
                    <a:pt x="334" y="4650"/>
                  </a:lnTo>
                  <a:lnTo>
                    <a:pt x="449" y="4714"/>
                  </a:lnTo>
                  <a:lnTo>
                    <a:pt x="590" y="4752"/>
                  </a:lnTo>
                  <a:lnTo>
                    <a:pt x="731" y="4778"/>
                  </a:lnTo>
                  <a:lnTo>
                    <a:pt x="5700" y="4778"/>
                  </a:lnTo>
                  <a:lnTo>
                    <a:pt x="5803" y="4765"/>
                  </a:lnTo>
                  <a:lnTo>
                    <a:pt x="5892" y="4752"/>
                  </a:lnTo>
                  <a:lnTo>
                    <a:pt x="5982" y="4714"/>
                  </a:lnTo>
                  <a:lnTo>
                    <a:pt x="6059" y="4675"/>
                  </a:lnTo>
                  <a:lnTo>
                    <a:pt x="6136" y="4624"/>
                  </a:lnTo>
                  <a:lnTo>
                    <a:pt x="6213" y="4560"/>
                  </a:lnTo>
                  <a:lnTo>
                    <a:pt x="6277" y="4496"/>
                  </a:lnTo>
                  <a:lnTo>
                    <a:pt x="6328" y="4419"/>
                  </a:lnTo>
                  <a:lnTo>
                    <a:pt x="8070" y="1461"/>
                  </a:lnTo>
                  <a:lnTo>
                    <a:pt x="14576" y="1461"/>
                  </a:lnTo>
                  <a:lnTo>
                    <a:pt x="14730" y="1448"/>
                  </a:lnTo>
                  <a:lnTo>
                    <a:pt x="14858" y="1409"/>
                  </a:lnTo>
                  <a:lnTo>
                    <a:pt x="14986" y="1333"/>
                  </a:lnTo>
                  <a:lnTo>
                    <a:pt x="15089" y="1243"/>
                  </a:lnTo>
                  <a:lnTo>
                    <a:pt x="15178" y="1140"/>
                  </a:lnTo>
                  <a:lnTo>
                    <a:pt x="15255" y="1012"/>
                  </a:lnTo>
                  <a:lnTo>
                    <a:pt x="15293" y="884"/>
                  </a:lnTo>
                  <a:lnTo>
                    <a:pt x="15306" y="731"/>
                  </a:lnTo>
                  <a:lnTo>
                    <a:pt x="15293" y="590"/>
                  </a:lnTo>
                  <a:lnTo>
                    <a:pt x="15255" y="449"/>
                  </a:lnTo>
                  <a:lnTo>
                    <a:pt x="15178" y="321"/>
                  </a:lnTo>
                  <a:lnTo>
                    <a:pt x="15089" y="218"/>
                  </a:lnTo>
                  <a:lnTo>
                    <a:pt x="14986" y="129"/>
                  </a:lnTo>
                  <a:lnTo>
                    <a:pt x="14858" y="65"/>
                  </a:lnTo>
                  <a:lnTo>
                    <a:pt x="14730" y="13"/>
                  </a:lnTo>
                  <a:lnTo>
                    <a:pt x="145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2217;p43">
              <a:extLst>
                <a:ext uri="{FF2B5EF4-FFF2-40B4-BE49-F238E27FC236}">
                  <a16:creationId xmlns:a16="http://schemas.microsoft.com/office/drawing/2014/main" id="{562FCD09-E8EA-A0E3-94D6-7C1014C729F5}"/>
                </a:ext>
              </a:extLst>
            </p:cNvPr>
            <p:cNvSpPr/>
            <p:nvPr/>
          </p:nvSpPr>
          <p:spPr>
            <a:xfrm>
              <a:off x="5575225" y="2823700"/>
              <a:ext cx="36525" cy="173575"/>
            </a:xfrm>
            <a:custGeom>
              <a:avLst/>
              <a:gdLst/>
              <a:ahLst/>
              <a:cxnLst/>
              <a:rect l="l" t="t" r="r" b="b"/>
              <a:pathLst>
                <a:path w="1461" h="6943" extrusionOk="0">
                  <a:moveTo>
                    <a:pt x="731" y="1"/>
                  </a:moveTo>
                  <a:lnTo>
                    <a:pt x="577" y="14"/>
                  </a:lnTo>
                  <a:lnTo>
                    <a:pt x="449" y="52"/>
                  </a:lnTo>
                  <a:lnTo>
                    <a:pt x="321" y="129"/>
                  </a:lnTo>
                  <a:lnTo>
                    <a:pt x="218" y="219"/>
                  </a:lnTo>
                  <a:lnTo>
                    <a:pt x="129" y="321"/>
                  </a:lnTo>
                  <a:lnTo>
                    <a:pt x="52" y="449"/>
                  </a:lnTo>
                  <a:lnTo>
                    <a:pt x="14" y="577"/>
                  </a:lnTo>
                  <a:lnTo>
                    <a:pt x="1" y="731"/>
                  </a:lnTo>
                  <a:lnTo>
                    <a:pt x="1" y="6225"/>
                  </a:lnTo>
                  <a:lnTo>
                    <a:pt x="14" y="6366"/>
                  </a:lnTo>
                  <a:lnTo>
                    <a:pt x="52" y="6507"/>
                  </a:lnTo>
                  <a:lnTo>
                    <a:pt x="129" y="6622"/>
                  </a:lnTo>
                  <a:lnTo>
                    <a:pt x="218" y="6738"/>
                  </a:lnTo>
                  <a:lnTo>
                    <a:pt x="321" y="6827"/>
                  </a:lnTo>
                  <a:lnTo>
                    <a:pt x="449" y="6891"/>
                  </a:lnTo>
                  <a:lnTo>
                    <a:pt x="577" y="6930"/>
                  </a:lnTo>
                  <a:lnTo>
                    <a:pt x="731" y="6943"/>
                  </a:lnTo>
                  <a:lnTo>
                    <a:pt x="872" y="6930"/>
                  </a:lnTo>
                  <a:lnTo>
                    <a:pt x="1013" y="6891"/>
                  </a:lnTo>
                  <a:lnTo>
                    <a:pt x="1141" y="6827"/>
                  </a:lnTo>
                  <a:lnTo>
                    <a:pt x="1243" y="6738"/>
                  </a:lnTo>
                  <a:lnTo>
                    <a:pt x="1333" y="6622"/>
                  </a:lnTo>
                  <a:lnTo>
                    <a:pt x="1397" y="6507"/>
                  </a:lnTo>
                  <a:lnTo>
                    <a:pt x="1448" y="6366"/>
                  </a:lnTo>
                  <a:lnTo>
                    <a:pt x="1461" y="6225"/>
                  </a:lnTo>
                  <a:lnTo>
                    <a:pt x="1461" y="731"/>
                  </a:lnTo>
                  <a:lnTo>
                    <a:pt x="1448" y="577"/>
                  </a:lnTo>
                  <a:lnTo>
                    <a:pt x="1397" y="449"/>
                  </a:lnTo>
                  <a:lnTo>
                    <a:pt x="1333" y="321"/>
                  </a:lnTo>
                  <a:lnTo>
                    <a:pt x="1243" y="219"/>
                  </a:lnTo>
                  <a:lnTo>
                    <a:pt x="1141" y="129"/>
                  </a:lnTo>
                  <a:lnTo>
                    <a:pt x="1013" y="52"/>
                  </a:lnTo>
                  <a:lnTo>
                    <a:pt x="872" y="14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" name="Google Shape;2218;p43">
              <a:extLst>
                <a:ext uri="{FF2B5EF4-FFF2-40B4-BE49-F238E27FC236}">
                  <a16:creationId xmlns:a16="http://schemas.microsoft.com/office/drawing/2014/main" id="{B11F0E74-39E5-265E-7471-9EE8726D6267}"/>
                </a:ext>
              </a:extLst>
            </p:cNvPr>
            <p:cNvSpPr/>
            <p:nvPr/>
          </p:nvSpPr>
          <p:spPr>
            <a:xfrm>
              <a:off x="5575225" y="2823700"/>
              <a:ext cx="129700" cy="426525"/>
            </a:xfrm>
            <a:custGeom>
              <a:avLst/>
              <a:gdLst/>
              <a:ahLst/>
              <a:cxnLst/>
              <a:rect l="l" t="t" r="r" b="b"/>
              <a:pathLst>
                <a:path w="5188" h="17061" extrusionOk="0">
                  <a:moveTo>
                    <a:pt x="4458" y="1"/>
                  </a:moveTo>
                  <a:lnTo>
                    <a:pt x="4304" y="14"/>
                  </a:lnTo>
                  <a:lnTo>
                    <a:pt x="4176" y="52"/>
                  </a:lnTo>
                  <a:lnTo>
                    <a:pt x="4048" y="129"/>
                  </a:lnTo>
                  <a:lnTo>
                    <a:pt x="3946" y="219"/>
                  </a:lnTo>
                  <a:lnTo>
                    <a:pt x="3856" y="321"/>
                  </a:lnTo>
                  <a:lnTo>
                    <a:pt x="3779" y="449"/>
                  </a:lnTo>
                  <a:lnTo>
                    <a:pt x="3741" y="577"/>
                  </a:lnTo>
                  <a:lnTo>
                    <a:pt x="3728" y="731"/>
                  </a:lnTo>
                  <a:lnTo>
                    <a:pt x="3728" y="7058"/>
                  </a:lnTo>
                  <a:lnTo>
                    <a:pt x="167" y="11361"/>
                  </a:lnTo>
                  <a:lnTo>
                    <a:pt x="90" y="11464"/>
                  </a:lnTo>
                  <a:lnTo>
                    <a:pt x="39" y="11579"/>
                  </a:lnTo>
                  <a:lnTo>
                    <a:pt x="14" y="11707"/>
                  </a:lnTo>
                  <a:lnTo>
                    <a:pt x="1" y="11835"/>
                  </a:lnTo>
                  <a:lnTo>
                    <a:pt x="1" y="16344"/>
                  </a:lnTo>
                  <a:lnTo>
                    <a:pt x="14" y="16485"/>
                  </a:lnTo>
                  <a:lnTo>
                    <a:pt x="52" y="16625"/>
                  </a:lnTo>
                  <a:lnTo>
                    <a:pt x="129" y="16741"/>
                  </a:lnTo>
                  <a:lnTo>
                    <a:pt x="218" y="16856"/>
                  </a:lnTo>
                  <a:lnTo>
                    <a:pt x="321" y="16946"/>
                  </a:lnTo>
                  <a:lnTo>
                    <a:pt x="449" y="17010"/>
                  </a:lnTo>
                  <a:lnTo>
                    <a:pt x="577" y="17048"/>
                  </a:lnTo>
                  <a:lnTo>
                    <a:pt x="731" y="17061"/>
                  </a:lnTo>
                  <a:lnTo>
                    <a:pt x="872" y="17048"/>
                  </a:lnTo>
                  <a:lnTo>
                    <a:pt x="1013" y="17010"/>
                  </a:lnTo>
                  <a:lnTo>
                    <a:pt x="1141" y="16946"/>
                  </a:lnTo>
                  <a:lnTo>
                    <a:pt x="1243" y="16856"/>
                  </a:lnTo>
                  <a:lnTo>
                    <a:pt x="1333" y="16741"/>
                  </a:lnTo>
                  <a:lnTo>
                    <a:pt x="1397" y="16625"/>
                  </a:lnTo>
                  <a:lnTo>
                    <a:pt x="1448" y="16485"/>
                  </a:lnTo>
                  <a:lnTo>
                    <a:pt x="1461" y="16344"/>
                  </a:lnTo>
                  <a:lnTo>
                    <a:pt x="1461" y="12091"/>
                  </a:lnTo>
                  <a:lnTo>
                    <a:pt x="5021" y="7788"/>
                  </a:lnTo>
                  <a:lnTo>
                    <a:pt x="5085" y="7686"/>
                  </a:lnTo>
                  <a:lnTo>
                    <a:pt x="5137" y="7570"/>
                  </a:lnTo>
                  <a:lnTo>
                    <a:pt x="5175" y="7455"/>
                  </a:lnTo>
                  <a:lnTo>
                    <a:pt x="5188" y="7327"/>
                  </a:lnTo>
                  <a:lnTo>
                    <a:pt x="5188" y="731"/>
                  </a:lnTo>
                  <a:lnTo>
                    <a:pt x="5162" y="577"/>
                  </a:lnTo>
                  <a:lnTo>
                    <a:pt x="5124" y="449"/>
                  </a:lnTo>
                  <a:lnTo>
                    <a:pt x="5060" y="321"/>
                  </a:lnTo>
                  <a:lnTo>
                    <a:pt x="4970" y="219"/>
                  </a:lnTo>
                  <a:lnTo>
                    <a:pt x="4868" y="129"/>
                  </a:lnTo>
                  <a:lnTo>
                    <a:pt x="4740" y="52"/>
                  </a:lnTo>
                  <a:lnTo>
                    <a:pt x="4599" y="14"/>
                  </a:lnTo>
                  <a:lnTo>
                    <a:pt x="44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3" name="Google Shape;2219;p43">
              <a:extLst>
                <a:ext uri="{FF2B5EF4-FFF2-40B4-BE49-F238E27FC236}">
                  <a16:creationId xmlns:a16="http://schemas.microsoft.com/office/drawing/2014/main" id="{D168AE80-5B48-4EB1-4077-015E10F5257F}"/>
                </a:ext>
              </a:extLst>
            </p:cNvPr>
            <p:cNvSpPr/>
            <p:nvPr/>
          </p:nvSpPr>
          <p:spPr>
            <a:xfrm>
              <a:off x="5787850" y="2823700"/>
              <a:ext cx="36525" cy="274750"/>
            </a:xfrm>
            <a:custGeom>
              <a:avLst/>
              <a:gdLst/>
              <a:ahLst/>
              <a:cxnLst/>
              <a:rect l="l" t="t" r="r" b="b"/>
              <a:pathLst>
                <a:path w="1461" h="10990" extrusionOk="0">
                  <a:moveTo>
                    <a:pt x="730" y="1"/>
                  </a:moveTo>
                  <a:lnTo>
                    <a:pt x="589" y="14"/>
                  </a:lnTo>
                  <a:lnTo>
                    <a:pt x="448" y="52"/>
                  </a:lnTo>
                  <a:lnTo>
                    <a:pt x="320" y="129"/>
                  </a:lnTo>
                  <a:lnTo>
                    <a:pt x="218" y="219"/>
                  </a:lnTo>
                  <a:lnTo>
                    <a:pt x="128" y="321"/>
                  </a:lnTo>
                  <a:lnTo>
                    <a:pt x="64" y="449"/>
                  </a:lnTo>
                  <a:lnTo>
                    <a:pt x="13" y="577"/>
                  </a:lnTo>
                  <a:lnTo>
                    <a:pt x="0" y="731"/>
                  </a:lnTo>
                  <a:lnTo>
                    <a:pt x="0" y="10273"/>
                  </a:lnTo>
                  <a:lnTo>
                    <a:pt x="13" y="10414"/>
                  </a:lnTo>
                  <a:lnTo>
                    <a:pt x="64" y="10554"/>
                  </a:lnTo>
                  <a:lnTo>
                    <a:pt x="128" y="10670"/>
                  </a:lnTo>
                  <a:lnTo>
                    <a:pt x="218" y="10785"/>
                  </a:lnTo>
                  <a:lnTo>
                    <a:pt x="320" y="10875"/>
                  </a:lnTo>
                  <a:lnTo>
                    <a:pt x="448" y="10939"/>
                  </a:lnTo>
                  <a:lnTo>
                    <a:pt x="589" y="10977"/>
                  </a:lnTo>
                  <a:lnTo>
                    <a:pt x="730" y="10990"/>
                  </a:lnTo>
                  <a:lnTo>
                    <a:pt x="884" y="10977"/>
                  </a:lnTo>
                  <a:lnTo>
                    <a:pt x="1012" y="10939"/>
                  </a:lnTo>
                  <a:lnTo>
                    <a:pt x="1140" y="10875"/>
                  </a:lnTo>
                  <a:lnTo>
                    <a:pt x="1242" y="10785"/>
                  </a:lnTo>
                  <a:lnTo>
                    <a:pt x="1332" y="10670"/>
                  </a:lnTo>
                  <a:lnTo>
                    <a:pt x="1409" y="10554"/>
                  </a:lnTo>
                  <a:lnTo>
                    <a:pt x="1447" y="10414"/>
                  </a:lnTo>
                  <a:lnTo>
                    <a:pt x="1460" y="10273"/>
                  </a:lnTo>
                  <a:lnTo>
                    <a:pt x="1460" y="731"/>
                  </a:lnTo>
                  <a:lnTo>
                    <a:pt x="1447" y="577"/>
                  </a:lnTo>
                  <a:lnTo>
                    <a:pt x="1409" y="449"/>
                  </a:lnTo>
                  <a:lnTo>
                    <a:pt x="1332" y="321"/>
                  </a:lnTo>
                  <a:lnTo>
                    <a:pt x="1242" y="219"/>
                  </a:lnTo>
                  <a:lnTo>
                    <a:pt x="1140" y="129"/>
                  </a:lnTo>
                  <a:lnTo>
                    <a:pt x="1012" y="52"/>
                  </a:lnTo>
                  <a:lnTo>
                    <a:pt x="884" y="1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48" name="Google Shape;2220;p43">
              <a:extLst>
                <a:ext uri="{FF2B5EF4-FFF2-40B4-BE49-F238E27FC236}">
                  <a16:creationId xmlns:a16="http://schemas.microsoft.com/office/drawing/2014/main" id="{D868A29C-D65E-561F-46DF-6B619468926E}"/>
                </a:ext>
              </a:extLst>
            </p:cNvPr>
            <p:cNvSpPr/>
            <p:nvPr/>
          </p:nvSpPr>
          <p:spPr>
            <a:xfrm>
              <a:off x="5933850" y="2823700"/>
              <a:ext cx="150525" cy="332400"/>
            </a:xfrm>
            <a:custGeom>
              <a:avLst/>
              <a:gdLst/>
              <a:ahLst/>
              <a:cxnLst/>
              <a:rect l="l" t="t" r="r" b="b"/>
              <a:pathLst>
                <a:path w="6021" h="13296" extrusionOk="0">
                  <a:moveTo>
                    <a:pt x="731" y="1"/>
                  </a:moveTo>
                  <a:lnTo>
                    <a:pt x="590" y="14"/>
                  </a:lnTo>
                  <a:lnTo>
                    <a:pt x="449" y="52"/>
                  </a:lnTo>
                  <a:lnTo>
                    <a:pt x="321" y="129"/>
                  </a:lnTo>
                  <a:lnTo>
                    <a:pt x="218" y="219"/>
                  </a:lnTo>
                  <a:lnTo>
                    <a:pt x="129" y="321"/>
                  </a:lnTo>
                  <a:lnTo>
                    <a:pt x="65" y="449"/>
                  </a:lnTo>
                  <a:lnTo>
                    <a:pt x="26" y="577"/>
                  </a:lnTo>
                  <a:lnTo>
                    <a:pt x="0" y="731"/>
                  </a:lnTo>
                  <a:lnTo>
                    <a:pt x="0" y="4560"/>
                  </a:lnTo>
                  <a:lnTo>
                    <a:pt x="13" y="4688"/>
                  </a:lnTo>
                  <a:lnTo>
                    <a:pt x="52" y="4817"/>
                  </a:lnTo>
                  <a:lnTo>
                    <a:pt x="103" y="4919"/>
                  </a:lnTo>
                  <a:lnTo>
                    <a:pt x="167" y="5021"/>
                  </a:lnTo>
                  <a:lnTo>
                    <a:pt x="257" y="5111"/>
                  </a:lnTo>
                  <a:lnTo>
                    <a:pt x="359" y="5188"/>
                  </a:lnTo>
                  <a:lnTo>
                    <a:pt x="462" y="5239"/>
                  </a:lnTo>
                  <a:lnTo>
                    <a:pt x="590" y="5278"/>
                  </a:lnTo>
                  <a:lnTo>
                    <a:pt x="4560" y="6097"/>
                  </a:lnTo>
                  <a:lnTo>
                    <a:pt x="4560" y="12565"/>
                  </a:lnTo>
                  <a:lnTo>
                    <a:pt x="4573" y="12719"/>
                  </a:lnTo>
                  <a:lnTo>
                    <a:pt x="4611" y="12847"/>
                  </a:lnTo>
                  <a:lnTo>
                    <a:pt x="4688" y="12975"/>
                  </a:lnTo>
                  <a:lnTo>
                    <a:pt x="4778" y="13078"/>
                  </a:lnTo>
                  <a:lnTo>
                    <a:pt x="4880" y="13167"/>
                  </a:lnTo>
                  <a:lnTo>
                    <a:pt x="5008" y="13231"/>
                  </a:lnTo>
                  <a:lnTo>
                    <a:pt x="5136" y="13283"/>
                  </a:lnTo>
                  <a:lnTo>
                    <a:pt x="5290" y="13295"/>
                  </a:lnTo>
                  <a:lnTo>
                    <a:pt x="5431" y="13283"/>
                  </a:lnTo>
                  <a:lnTo>
                    <a:pt x="5572" y="13231"/>
                  </a:lnTo>
                  <a:lnTo>
                    <a:pt x="5700" y="13167"/>
                  </a:lnTo>
                  <a:lnTo>
                    <a:pt x="5802" y="13078"/>
                  </a:lnTo>
                  <a:lnTo>
                    <a:pt x="5892" y="12975"/>
                  </a:lnTo>
                  <a:lnTo>
                    <a:pt x="5956" y="12847"/>
                  </a:lnTo>
                  <a:lnTo>
                    <a:pt x="5995" y="12719"/>
                  </a:lnTo>
                  <a:lnTo>
                    <a:pt x="6020" y="12565"/>
                  </a:lnTo>
                  <a:lnTo>
                    <a:pt x="6020" y="5495"/>
                  </a:lnTo>
                  <a:lnTo>
                    <a:pt x="6007" y="5367"/>
                  </a:lnTo>
                  <a:lnTo>
                    <a:pt x="5969" y="5252"/>
                  </a:lnTo>
                  <a:lnTo>
                    <a:pt x="5918" y="5137"/>
                  </a:lnTo>
                  <a:lnTo>
                    <a:pt x="5854" y="5034"/>
                  </a:lnTo>
                  <a:lnTo>
                    <a:pt x="5764" y="4945"/>
                  </a:lnTo>
                  <a:lnTo>
                    <a:pt x="5662" y="4881"/>
                  </a:lnTo>
                  <a:lnTo>
                    <a:pt x="5559" y="4817"/>
                  </a:lnTo>
                  <a:lnTo>
                    <a:pt x="5431" y="4778"/>
                  </a:lnTo>
                  <a:lnTo>
                    <a:pt x="1461" y="3971"/>
                  </a:lnTo>
                  <a:lnTo>
                    <a:pt x="1461" y="731"/>
                  </a:lnTo>
                  <a:lnTo>
                    <a:pt x="1448" y="577"/>
                  </a:lnTo>
                  <a:lnTo>
                    <a:pt x="1409" y="449"/>
                  </a:lnTo>
                  <a:lnTo>
                    <a:pt x="1333" y="321"/>
                  </a:lnTo>
                  <a:lnTo>
                    <a:pt x="1243" y="219"/>
                  </a:lnTo>
                  <a:lnTo>
                    <a:pt x="1140" y="129"/>
                  </a:lnTo>
                  <a:lnTo>
                    <a:pt x="1012" y="52"/>
                  </a:lnTo>
                  <a:lnTo>
                    <a:pt x="884" y="14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49" name="Google Shape;2221;p43">
              <a:extLst>
                <a:ext uri="{FF2B5EF4-FFF2-40B4-BE49-F238E27FC236}">
                  <a16:creationId xmlns:a16="http://schemas.microsoft.com/office/drawing/2014/main" id="{93E1CFA8-F609-37A1-B600-9711CBC017D4}"/>
                </a:ext>
              </a:extLst>
            </p:cNvPr>
            <p:cNvSpPr/>
            <p:nvPr/>
          </p:nvSpPr>
          <p:spPr>
            <a:xfrm>
              <a:off x="6016775" y="2268800"/>
              <a:ext cx="313500" cy="149875"/>
            </a:xfrm>
            <a:custGeom>
              <a:avLst/>
              <a:gdLst/>
              <a:ahLst/>
              <a:cxnLst/>
              <a:rect l="l" t="t" r="r" b="b"/>
              <a:pathLst>
                <a:path w="12540" h="5995" extrusionOk="0">
                  <a:moveTo>
                    <a:pt x="11822" y="1"/>
                  </a:moveTo>
                  <a:lnTo>
                    <a:pt x="11681" y="13"/>
                  </a:lnTo>
                  <a:lnTo>
                    <a:pt x="11553" y="52"/>
                  </a:lnTo>
                  <a:lnTo>
                    <a:pt x="11413" y="116"/>
                  </a:lnTo>
                  <a:lnTo>
                    <a:pt x="4612" y="4535"/>
                  </a:lnTo>
                  <a:lnTo>
                    <a:pt x="731" y="4535"/>
                  </a:lnTo>
                  <a:lnTo>
                    <a:pt x="577" y="4547"/>
                  </a:lnTo>
                  <a:lnTo>
                    <a:pt x="449" y="4586"/>
                  </a:lnTo>
                  <a:lnTo>
                    <a:pt x="321" y="4663"/>
                  </a:lnTo>
                  <a:lnTo>
                    <a:pt x="218" y="4752"/>
                  </a:lnTo>
                  <a:lnTo>
                    <a:pt x="129" y="4855"/>
                  </a:lnTo>
                  <a:lnTo>
                    <a:pt x="52" y="4983"/>
                  </a:lnTo>
                  <a:lnTo>
                    <a:pt x="14" y="5111"/>
                  </a:lnTo>
                  <a:lnTo>
                    <a:pt x="1" y="5265"/>
                  </a:lnTo>
                  <a:lnTo>
                    <a:pt x="14" y="5406"/>
                  </a:lnTo>
                  <a:lnTo>
                    <a:pt x="52" y="5547"/>
                  </a:lnTo>
                  <a:lnTo>
                    <a:pt x="129" y="5675"/>
                  </a:lnTo>
                  <a:lnTo>
                    <a:pt x="218" y="5777"/>
                  </a:lnTo>
                  <a:lnTo>
                    <a:pt x="321" y="5867"/>
                  </a:lnTo>
                  <a:lnTo>
                    <a:pt x="449" y="5931"/>
                  </a:lnTo>
                  <a:lnTo>
                    <a:pt x="577" y="5982"/>
                  </a:lnTo>
                  <a:lnTo>
                    <a:pt x="731" y="5995"/>
                  </a:lnTo>
                  <a:lnTo>
                    <a:pt x="4816" y="5995"/>
                  </a:lnTo>
                  <a:lnTo>
                    <a:pt x="4932" y="5982"/>
                  </a:lnTo>
                  <a:lnTo>
                    <a:pt x="5034" y="5956"/>
                  </a:lnTo>
                  <a:lnTo>
                    <a:pt x="5124" y="5918"/>
                  </a:lnTo>
                  <a:lnTo>
                    <a:pt x="5214" y="5880"/>
                  </a:lnTo>
                  <a:lnTo>
                    <a:pt x="12207" y="1333"/>
                  </a:lnTo>
                  <a:lnTo>
                    <a:pt x="12322" y="1243"/>
                  </a:lnTo>
                  <a:lnTo>
                    <a:pt x="12412" y="1141"/>
                  </a:lnTo>
                  <a:lnTo>
                    <a:pt x="12488" y="1013"/>
                  </a:lnTo>
                  <a:lnTo>
                    <a:pt x="12527" y="884"/>
                  </a:lnTo>
                  <a:lnTo>
                    <a:pt x="12540" y="744"/>
                  </a:lnTo>
                  <a:lnTo>
                    <a:pt x="12527" y="603"/>
                  </a:lnTo>
                  <a:lnTo>
                    <a:pt x="12488" y="462"/>
                  </a:lnTo>
                  <a:lnTo>
                    <a:pt x="12424" y="334"/>
                  </a:lnTo>
                  <a:lnTo>
                    <a:pt x="12335" y="218"/>
                  </a:lnTo>
                  <a:lnTo>
                    <a:pt x="12219" y="129"/>
                  </a:lnTo>
                  <a:lnTo>
                    <a:pt x="12091" y="52"/>
                  </a:lnTo>
                  <a:lnTo>
                    <a:pt x="11963" y="13"/>
                  </a:lnTo>
                  <a:lnTo>
                    <a:pt x="11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1" name="Google Shape;2222;p43">
              <a:extLst>
                <a:ext uri="{FF2B5EF4-FFF2-40B4-BE49-F238E27FC236}">
                  <a16:creationId xmlns:a16="http://schemas.microsoft.com/office/drawing/2014/main" id="{14114D91-38BD-AD85-FA09-55D0714353BB}"/>
                </a:ext>
              </a:extLst>
            </p:cNvPr>
            <p:cNvSpPr/>
            <p:nvPr/>
          </p:nvSpPr>
          <p:spPr>
            <a:xfrm>
              <a:off x="6016775" y="2474700"/>
              <a:ext cx="403150" cy="123300"/>
            </a:xfrm>
            <a:custGeom>
              <a:avLst/>
              <a:gdLst/>
              <a:ahLst/>
              <a:cxnLst/>
              <a:rect l="l" t="t" r="r" b="b"/>
              <a:pathLst>
                <a:path w="16126" h="4932" extrusionOk="0">
                  <a:moveTo>
                    <a:pt x="731" y="0"/>
                  </a:moveTo>
                  <a:lnTo>
                    <a:pt x="577" y="13"/>
                  </a:lnTo>
                  <a:lnTo>
                    <a:pt x="449" y="51"/>
                  </a:lnTo>
                  <a:lnTo>
                    <a:pt x="321" y="115"/>
                  </a:lnTo>
                  <a:lnTo>
                    <a:pt x="218" y="205"/>
                  </a:lnTo>
                  <a:lnTo>
                    <a:pt x="129" y="320"/>
                  </a:lnTo>
                  <a:lnTo>
                    <a:pt x="52" y="436"/>
                  </a:lnTo>
                  <a:lnTo>
                    <a:pt x="14" y="577"/>
                  </a:lnTo>
                  <a:lnTo>
                    <a:pt x="1" y="730"/>
                  </a:lnTo>
                  <a:lnTo>
                    <a:pt x="14" y="871"/>
                  </a:lnTo>
                  <a:lnTo>
                    <a:pt x="52" y="1012"/>
                  </a:lnTo>
                  <a:lnTo>
                    <a:pt x="129" y="1127"/>
                  </a:lnTo>
                  <a:lnTo>
                    <a:pt x="218" y="1243"/>
                  </a:lnTo>
                  <a:lnTo>
                    <a:pt x="321" y="1332"/>
                  </a:lnTo>
                  <a:lnTo>
                    <a:pt x="449" y="1396"/>
                  </a:lnTo>
                  <a:lnTo>
                    <a:pt x="577" y="1435"/>
                  </a:lnTo>
                  <a:lnTo>
                    <a:pt x="731" y="1447"/>
                  </a:lnTo>
                  <a:lnTo>
                    <a:pt x="5944" y="1447"/>
                  </a:lnTo>
                  <a:lnTo>
                    <a:pt x="8787" y="4688"/>
                  </a:lnTo>
                  <a:lnTo>
                    <a:pt x="8838" y="4739"/>
                  </a:lnTo>
                  <a:lnTo>
                    <a:pt x="8902" y="4790"/>
                  </a:lnTo>
                  <a:lnTo>
                    <a:pt x="8966" y="4829"/>
                  </a:lnTo>
                  <a:lnTo>
                    <a:pt x="9030" y="4867"/>
                  </a:lnTo>
                  <a:lnTo>
                    <a:pt x="9094" y="4893"/>
                  </a:lnTo>
                  <a:lnTo>
                    <a:pt x="9171" y="4918"/>
                  </a:lnTo>
                  <a:lnTo>
                    <a:pt x="9248" y="4931"/>
                  </a:lnTo>
                  <a:lnTo>
                    <a:pt x="15396" y="4931"/>
                  </a:lnTo>
                  <a:lnTo>
                    <a:pt x="15549" y="4918"/>
                  </a:lnTo>
                  <a:lnTo>
                    <a:pt x="15678" y="4867"/>
                  </a:lnTo>
                  <a:lnTo>
                    <a:pt x="15806" y="4803"/>
                  </a:lnTo>
                  <a:lnTo>
                    <a:pt x="15921" y="4713"/>
                  </a:lnTo>
                  <a:lnTo>
                    <a:pt x="15998" y="4611"/>
                  </a:lnTo>
                  <a:lnTo>
                    <a:pt x="16075" y="4483"/>
                  </a:lnTo>
                  <a:lnTo>
                    <a:pt x="16113" y="4342"/>
                  </a:lnTo>
                  <a:lnTo>
                    <a:pt x="16126" y="4201"/>
                  </a:lnTo>
                  <a:lnTo>
                    <a:pt x="16113" y="4060"/>
                  </a:lnTo>
                  <a:lnTo>
                    <a:pt x="16075" y="3919"/>
                  </a:lnTo>
                  <a:lnTo>
                    <a:pt x="15998" y="3791"/>
                  </a:lnTo>
                  <a:lnTo>
                    <a:pt x="15921" y="3689"/>
                  </a:lnTo>
                  <a:lnTo>
                    <a:pt x="15806" y="3599"/>
                  </a:lnTo>
                  <a:lnTo>
                    <a:pt x="15678" y="3535"/>
                  </a:lnTo>
                  <a:lnTo>
                    <a:pt x="15549" y="3484"/>
                  </a:lnTo>
                  <a:lnTo>
                    <a:pt x="15396" y="3471"/>
                  </a:lnTo>
                  <a:lnTo>
                    <a:pt x="9658" y="3471"/>
                  </a:lnTo>
                  <a:lnTo>
                    <a:pt x="6814" y="244"/>
                  </a:lnTo>
                  <a:lnTo>
                    <a:pt x="6763" y="192"/>
                  </a:lnTo>
                  <a:lnTo>
                    <a:pt x="6699" y="141"/>
                  </a:lnTo>
                  <a:lnTo>
                    <a:pt x="6635" y="90"/>
                  </a:lnTo>
                  <a:lnTo>
                    <a:pt x="6571" y="64"/>
                  </a:lnTo>
                  <a:lnTo>
                    <a:pt x="6494" y="39"/>
                  </a:lnTo>
                  <a:lnTo>
                    <a:pt x="6430" y="13"/>
                  </a:lnTo>
                  <a:lnTo>
                    <a:pt x="63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2" name="Google Shape;2223;p43">
              <a:extLst>
                <a:ext uri="{FF2B5EF4-FFF2-40B4-BE49-F238E27FC236}">
                  <a16:creationId xmlns:a16="http://schemas.microsoft.com/office/drawing/2014/main" id="{649AD666-349F-87E6-3DC7-44121D3B09AF}"/>
                </a:ext>
              </a:extLst>
            </p:cNvPr>
            <p:cNvSpPr/>
            <p:nvPr/>
          </p:nvSpPr>
          <p:spPr>
            <a:xfrm>
              <a:off x="6016775" y="2606925"/>
              <a:ext cx="313500" cy="211675"/>
            </a:xfrm>
            <a:custGeom>
              <a:avLst/>
              <a:gdLst/>
              <a:ahLst/>
              <a:cxnLst/>
              <a:rect l="l" t="t" r="r" b="b"/>
              <a:pathLst>
                <a:path w="12540" h="8467" extrusionOk="0">
                  <a:moveTo>
                    <a:pt x="731" y="1"/>
                  </a:moveTo>
                  <a:lnTo>
                    <a:pt x="577" y="14"/>
                  </a:lnTo>
                  <a:lnTo>
                    <a:pt x="449" y="52"/>
                  </a:lnTo>
                  <a:lnTo>
                    <a:pt x="321" y="116"/>
                  </a:lnTo>
                  <a:lnTo>
                    <a:pt x="218" y="206"/>
                  </a:lnTo>
                  <a:lnTo>
                    <a:pt x="129" y="321"/>
                  </a:lnTo>
                  <a:lnTo>
                    <a:pt x="52" y="436"/>
                  </a:lnTo>
                  <a:lnTo>
                    <a:pt x="14" y="577"/>
                  </a:lnTo>
                  <a:lnTo>
                    <a:pt x="1" y="731"/>
                  </a:lnTo>
                  <a:lnTo>
                    <a:pt x="14" y="872"/>
                  </a:lnTo>
                  <a:lnTo>
                    <a:pt x="52" y="1013"/>
                  </a:lnTo>
                  <a:lnTo>
                    <a:pt x="129" y="1128"/>
                  </a:lnTo>
                  <a:lnTo>
                    <a:pt x="218" y="1243"/>
                  </a:lnTo>
                  <a:lnTo>
                    <a:pt x="321" y="1333"/>
                  </a:lnTo>
                  <a:lnTo>
                    <a:pt x="449" y="1397"/>
                  </a:lnTo>
                  <a:lnTo>
                    <a:pt x="577" y="1435"/>
                  </a:lnTo>
                  <a:lnTo>
                    <a:pt x="731" y="1448"/>
                  </a:lnTo>
                  <a:lnTo>
                    <a:pt x="5918" y="1448"/>
                  </a:lnTo>
                  <a:lnTo>
                    <a:pt x="11246" y="8198"/>
                  </a:lnTo>
                  <a:lnTo>
                    <a:pt x="11297" y="8262"/>
                  </a:lnTo>
                  <a:lnTo>
                    <a:pt x="11361" y="8313"/>
                  </a:lnTo>
                  <a:lnTo>
                    <a:pt x="11425" y="8364"/>
                  </a:lnTo>
                  <a:lnTo>
                    <a:pt x="11502" y="8403"/>
                  </a:lnTo>
                  <a:lnTo>
                    <a:pt x="11579" y="8428"/>
                  </a:lnTo>
                  <a:lnTo>
                    <a:pt x="11656" y="8454"/>
                  </a:lnTo>
                  <a:lnTo>
                    <a:pt x="11733" y="8467"/>
                  </a:lnTo>
                  <a:lnTo>
                    <a:pt x="11925" y="8467"/>
                  </a:lnTo>
                  <a:lnTo>
                    <a:pt x="12053" y="8428"/>
                  </a:lnTo>
                  <a:lnTo>
                    <a:pt x="12155" y="8377"/>
                  </a:lnTo>
                  <a:lnTo>
                    <a:pt x="12258" y="8313"/>
                  </a:lnTo>
                  <a:lnTo>
                    <a:pt x="12373" y="8211"/>
                  </a:lnTo>
                  <a:lnTo>
                    <a:pt x="12450" y="8095"/>
                  </a:lnTo>
                  <a:lnTo>
                    <a:pt x="12501" y="7967"/>
                  </a:lnTo>
                  <a:lnTo>
                    <a:pt x="12540" y="7826"/>
                  </a:lnTo>
                  <a:lnTo>
                    <a:pt x="12540" y="7686"/>
                  </a:lnTo>
                  <a:lnTo>
                    <a:pt x="12514" y="7545"/>
                  </a:lnTo>
                  <a:lnTo>
                    <a:pt x="12463" y="7417"/>
                  </a:lnTo>
                  <a:lnTo>
                    <a:pt x="12386" y="7289"/>
                  </a:lnTo>
                  <a:lnTo>
                    <a:pt x="6840" y="270"/>
                  </a:lnTo>
                  <a:lnTo>
                    <a:pt x="6789" y="206"/>
                  </a:lnTo>
                  <a:lnTo>
                    <a:pt x="6725" y="155"/>
                  </a:lnTo>
                  <a:lnTo>
                    <a:pt x="6661" y="103"/>
                  </a:lnTo>
                  <a:lnTo>
                    <a:pt x="6584" y="65"/>
                  </a:lnTo>
                  <a:lnTo>
                    <a:pt x="6507" y="39"/>
                  </a:lnTo>
                  <a:lnTo>
                    <a:pt x="6430" y="14"/>
                  </a:lnTo>
                  <a:lnTo>
                    <a:pt x="63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3" name="Google Shape;2224;p43">
              <a:extLst>
                <a:ext uri="{FF2B5EF4-FFF2-40B4-BE49-F238E27FC236}">
                  <a16:creationId xmlns:a16="http://schemas.microsoft.com/office/drawing/2014/main" id="{F8676EF9-D885-AA51-D6DD-A221831C80BC}"/>
                </a:ext>
              </a:extLst>
            </p:cNvPr>
            <p:cNvSpPr/>
            <p:nvPr/>
          </p:nvSpPr>
          <p:spPr>
            <a:xfrm>
              <a:off x="6016775" y="2740775"/>
              <a:ext cx="143475" cy="36525"/>
            </a:xfrm>
            <a:custGeom>
              <a:avLst/>
              <a:gdLst/>
              <a:ahLst/>
              <a:cxnLst/>
              <a:rect l="l" t="t" r="r" b="b"/>
              <a:pathLst>
                <a:path w="5739" h="1461" extrusionOk="0">
                  <a:moveTo>
                    <a:pt x="731" y="1"/>
                  </a:moveTo>
                  <a:lnTo>
                    <a:pt x="577" y="13"/>
                  </a:lnTo>
                  <a:lnTo>
                    <a:pt x="449" y="65"/>
                  </a:lnTo>
                  <a:lnTo>
                    <a:pt x="321" y="129"/>
                  </a:lnTo>
                  <a:lnTo>
                    <a:pt x="218" y="218"/>
                  </a:lnTo>
                  <a:lnTo>
                    <a:pt x="129" y="321"/>
                  </a:lnTo>
                  <a:lnTo>
                    <a:pt x="52" y="449"/>
                  </a:lnTo>
                  <a:lnTo>
                    <a:pt x="14" y="590"/>
                  </a:lnTo>
                  <a:lnTo>
                    <a:pt x="1" y="731"/>
                  </a:lnTo>
                  <a:lnTo>
                    <a:pt x="14" y="884"/>
                  </a:lnTo>
                  <a:lnTo>
                    <a:pt x="52" y="1012"/>
                  </a:lnTo>
                  <a:lnTo>
                    <a:pt x="129" y="1140"/>
                  </a:lnTo>
                  <a:lnTo>
                    <a:pt x="218" y="1243"/>
                  </a:lnTo>
                  <a:lnTo>
                    <a:pt x="321" y="1333"/>
                  </a:lnTo>
                  <a:lnTo>
                    <a:pt x="449" y="1409"/>
                  </a:lnTo>
                  <a:lnTo>
                    <a:pt x="577" y="1448"/>
                  </a:lnTo>
                  <a:lnTo>
                    <a:pt x="731" y="1461"/>
                  </a:lnTo>
                  <a:lnTo>
                    <a:pt x="5009" y="1461"/>
                  </a:lnTo>
                  <a:lnTo>
                    <a:pt x="5149" y="1448"/>
                  </a:lnTo>
                  <a:lnTo>
                    <a:pt x="5290" y="1409"/>
                  </a:lnTo>
                  <a:lnTo>
                    <a:pt x="5418" y="1333"/>
                  </a:lnTo>
                  <a:lnTo>
                    <a:pt x="5521" y="1243"/>
                  </a:lnTo>
                  <a:lnTo>
                    <a:pt x="5611" y="1140"/>
                  </a:lnTo>
                  <a:lnTo>
                    <a:pt x="5675" y="1012"/>
                  </a:lnTo>
                  <a:lnTo>
                    <a:pt x="5713" y="884"/>
                  </a:lnTo>
                  <a:lnTo>
                    <a:pt x="5739" y="731"/>
                  </a:lnTo>
                  <a:lnTo>
                    <a:pt x="5713" y="590"/>
                  </a:lnTo>
                  <a:lnTo>
                    <a:pt x="5675" y="449"/>
                  </a:lnTo>
                  <a:lnTo>
                    <a:pt x="5611" y="321"/>
                  </a:lnTo>
                  <a:lnTo>
                    <a:pt x="5521" y="218"/>
                  </a:lnTo>
                  <a:lnTo>
                    <a:pt x="5418" y="129"/>
                  </a:lnTo>
                  <a:lnTo>
                    <a:pt x="5290" y="65"/>
                  </a:lnTo>
                  <a:lnTo>
                    <a:pt x="5149" y="13"/>
                  </a:lnTo>
                  <a:lnTo>
                    <a:pt x="50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4" name="Google Shape;2225;p43">
              <a:extLst>
                <a:ext uri="{FF2B5EF4-FFF2-40B4-BE49-F238E27FC236}">
                  <a16:creationId xmlns:a16="http://schemas.microsoft.com/office/drawing/2014/main" id="{AB4014F0-A829-8515-D063-5B69FCBA47C2}"/>
                </a:ext>
              </a:extLst>
            </p:cNvPr>
            <p:cNvSpPr/>
            <p:nvPr/>
          </p:nvSpPr>
          <p:spPr>
            <a:xfrm>
              <a:off x="5142325" y="2807375"/>
              <a:ext cx="68875" cy="68875"/>
            </a:xfrm>
            <a:custGeom>
              <a:avLst/>
              <a:gdLst/>
              <a:ahLst/>
              <a:cxnLst/>
              <a:rect l="l" t="t" r="r" b="b"/>
              <a:pathLst>
                <a:path w="2755" h="2755" extrusionOk="0">
                  <a:moveTo>
                    <a:pt x="1371" y="1"/>
                  </a:moveTo>
                  <a:lnTo>
                    <a:pt x="1230" y="13"/>
                  </a:lnTo>
                  <a:lnTo>
                    <a:pt x="1102" y="26"/>
                  </a:lnTo>
                  <a:lnTo>
                    <a:pt x="961" y="65"/>
                  </a:lnTo>
                  <a:lnTo>
                    <a:pt x="833" y="103"/>
                  </a:lnTo>
                  <a:lnTo>
                    <a:pt x="718" y="167"/>
                  </a:lnTo>
                  <a:lnTo>
                    <a:pt x="602" y="231"/>
                  </a:lnTo>
                  <a:lnTo>
                    <a:pt x="500" y="321"/>
                  </a:lnTo>
                  <a:lnTo>
                    <a:pt x="398" y="410"/>
                  </a:lnTo>
                  <a:lnTo>
                    <a:pt x="308" y="500"/>
                  </a:lnTo>
                  <a:lnTo>
                    <a:pt x="231" y="615"/>
                  </a:lnTo>
                  <a:lnTo>
                    <a:pt x="167" y="718"/>
                  </a:lnTo>
                  <a:lnTo>
                    <a:pt x="103" y="846"/>
                  </a:lnTo>
                  <a:lnTo>
                    <a:pt x="52" y="974"/>
                  </a:lnTo>
                  <a:lnTo>
                    <a:pt x="26" y="1102"/>
                  </a:lnTo>
                  <a:lnTo>
                    <a:pt x="0" y="1243"/>
                  </a:lnTo>
                  <a:lnTo>
                    <a:pt x="0" y="1384"/>
                  </a:lnTo>
                  <a:lnTo>
                    <a:pt x="0" y="1525"/>
                  </a:lnTo>
                  <a:lnTo>
                    <a:pt x="26" y="1653"/>
                  </a:lnTo>
                  <a:lnTo>
                    <a:pt x="52" y="1794"/>
                  </a:lnTo>
                  <a:lnTo>
                    <a:pt x="103" y="1922"/>
                  </a:lnTo>
                  <a:lnTo>
                    <a:pt x="167" y="2037"/>
                  </a:lnTo>
                  <a:lnTo>
                    <a:pt x="231" y="2152"/>
                  </a:lnTo>
                  <a:lnTo>
                    <a:pt x="308" y="2255"/>
                  </a:lnTo>
                  <a:lnTo>
                    <a:pt x="398" y="2357"/>
                  </a:lnTo>
                  <a:lnTo>
                    <a:pt x="500" y="2447"/>
                  </a:lnTo>
                  <a:lnTo>
                    <a:pt x="602" y="2524"/>
                  </a:lnTo>
                  <a:lnTo>
                    <a:pt x="718" y="2588"/>
                  </a:lnTo>
                  <a:lnTo>
                    <a:pt x="833" y="2652"/>
                  </a:lnTo>
                  <a:lnTo>
                    <a:pt x="961" y="2703"/>
                  </a:lnTo>
                  <a:lnTo>
                    <a:pt x="1102" y="2729"/>
                  </a:lnTo>
                  <a:lnTo>
                    <a:pt x="1230" y="2754"/>
                  </a:lnTo>
                  <a:lnTo>
                    <a:pt x="1512" y="2754"/>
                  </a:lnTo>
                  <a:lnTo>
                    <a:pt x="1653" y="2729"/>
                  </a:lnTo>
                  <a:lnTo>
                    <a:pt x="1781" y="2703"/>
                  </a:lnTo>
                  <a:lnTo>
                    <a:pt x="1909" y="2652"/>
                  </a:lnTo>
                  <a:lnTo>
                    <a:pt x="2037" y="2588"/>
                  </a:lnTo>
                  <a:lnTo>
                    <a:pt x="2152" y="2524"/>
                  </a:lnTo>
                  <a:lnTo>
                    <a:pt x="2255" y="2447"/>
                  </a:lnTo>
                  <a:lnTo>
                    <a:pt x="2357" y="2357"/>
                  </a:lnTo>
                  <a:lnTo>
                    <a:pt x="2434" y="2255"/>
                  </a:lnTo>
                  <a:lnTo>
                    <a:pt x="2524" y="2152"/>
                  </a:lnTo>
                  <a:lnTo>
                    <a:pt x="2588" y="2037"/>
                  </a:lnTo>
                  <a:lnTo>
                    <a:pt x="2652" y="1922"/>
                  </a:lnTo>
                  <a:lnTo>
                    <a:pt x="2690" y="1794"/>
                  </a:lnTo>
                  <a:lnTo>
                    <a:pt x="2729" y="1653"/>
                  </a:lnTo>
                  <a:lnTo>
                    <a:pt x="2754" y="1525"/>
                  </a:lnTo>
                  <a:lnTo>
                    <a:pt x="2754" y="1384"/>
                  </a:lnTo>
                  <a:lnTo>
                    <a:pt x="2754" y="1243"/>
                  </a:lnTo>
                  <a:lnTo>
                    <a:pt x="2729" y="1102"/>
                  </a:lnTo>
                  <a:lnTo>
                    <a:pt x="2690" y="974"/>
                  </a:lnTo>
                  <a:lnTo>
                    <a:pt x="2652" y="846"/>
                  </a:lnTo>
                  <a:lnTo>
                    <a:pt x="2588" y="718"/>
                  </a:lnTo>
                  <a:lnTo>
                    <a:pt x="2524" y="615"/>
                  </a:lnTo>
                  <a:lnTo>
                    <a:pt x="2434" y="500"/>
                  </a:lnTo>
                  <a:lnTo>
                    <a:pt x="2357" y="410"/>
                  </a:lnTo>
                  <a:lnTo>
                    <a:pt x="2255" y="321"/>
                  </a:lnTo>
                  <a:lnTo>
                    <a:pt x="2152" y="231"/>
                  </a:lnTo>
                  <a:lnTo>
                    <a:pt x="2037" y="167"/>
                  </a:lnTo>
                  <a:lnTo>
                    <a:pt x="1909" y="103"/>
                  </a:lnTo>
                  <a:lnTo>
                    <a:pt x="1781" y="65"/>
                  </a:lnTo>
                  <a:lnTo>
                    <a:pt x="1653" y="26"/>
                  </a:lnTo>
                  <a:lnTo>
                    <a:pt x="1512" y="13"/>
                  </a:lnTo>
                  <a:lnTo>
                    <a:pt x="1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5" name="Google Shape;2226;p43">
              <a:extLst>
                <a:ext uri="{FF2B5EF4-FFF2-40B4-BE49-F238E27FC236}">
                  <a16:creationId xmlns:a16="http://schemas.microsoft.com/office/drawing/2014/main" id="{E5012056-80EB-E3FC-938C-9E26578875A4}"/>
                </a:ext>
              </a:extLst>
            </p:cNvPr>
            <p:cNvSpPr/>
            <p:nvPr/>
          </p:nvSpPr>
          <p:spPr>
            <a:xfrm>
              <a:off x="5303075" y="2622625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383" y="0"/>
                  </a:moveTo>
                  <a:lnTo>
                    <a:pt x="1242" y="13"/>
                  </a:lnTo>
                  <a:lnTo>
                    <a:pt x="1101" y="39"/>
                  </a:lnTo>
                  <a:lnTo>
                    <a:pt x="973" y="64"/>
                  </a:lnTo>
                  <a:lnTo>
                    <a:pt x="845" y="116"/>
                  </a:lnTo>
                  <a:lnTo>
                    <a:pt x="730" y="167"/>
                  </a:lnTo>
                  <a:lnTo>
                    <a:pt x="615" y="244"/>
                  </a:lnTo>
                  <a:lnTo>
                    <a:pt x="512" y="321"/>
                  </a:lnTo>
                  <a:lnTo>
                    <a:pt x="410" y="410"/>
                  </a:lnTo>
                  <a:lnTo>
                    <a:pt x="320" y="513"/>
                  </a:lnTo>
                  <a:lnTo>
                    <a:pt x="243" y="615"/>
                  </a:lnTo>
                  <a:lnTo>
                    <a:pt x="167" y="730"/>
                  </a:lnTo>
                  <a:lnTo>
                    <a:pt x="115" y="846"/>
                  </a:lnTo>
                  <a:lnTo>
                    <a:pt x="64" y="974"/>
                  </a:lnTo>
                  <a:lnTo>
                    <a:pt x="38" y="1102"/>
                  </a:lnTo>
                  <a:lnTo>
                    <a:pt x="13" y="1243"/>
                  </a:lnTo>
                  <a:lnTo>
                    <a:pt x="0" y="1384"/>
                  </a:lnTo>
                  <a:lnTo>
                    <a:pt x="13" y="1525"/>
                  </a:lnTo>
                  <a:lnTo>
                    <a:pt x="38" y="1665"/>
                  </a:lnTo>
                  <a:lnTo>
                    <a:pt x="64" y="1794"/>
                  </a:lnTo>
                  <a:lnTo>
                    <a:pt x="115" y="1922"/>
                  </a:lnTo>
                  <a:lnTo>
                    <a:pt x="167" y="2037"/>
                  </a:lnTo>
                  <a:lnTo>
                    <a:pt x="243" y="2152"/>
                  </a:lnTo>
                  <a:lnTo>
                    <a:pt x="320" y="2267"/>
                  </a:lnTo>
                  <a:lnTo>
                    <a:pt x="410" y="2357"/>
                  </a:lnTo>
                  <a:lnTo>
                    <a:pt x="512" y="2447"/>
                  </a:lnTo>
                  <a:lnTo>
                    <a:pt x="615" y="2524"/>
                  </a:lnTo>
                  <a:lnTo>
                    <a:pt x="730" y="2600"/>
                  </a:lnTo>
                  <a:lnTo>
                    <a:pt x="845" y="2652"/>
                  </a:lnTo>
                  <a:lnTo>
                    <a:pt x="973" y="2703"/>
                  </a:lnTo>
                  <a:lnTo>
                    <a:pt x="1101" y="2741"/>
                  </a:lnTo>
                  <a:lnTo>
                    <a:pt x="1242" y="2754"/>
                  </a:lnTo>
                  <a:lnTo>
                    <a:pt x="1383" y="2767"/>
                  </a:lnTo>
                  <a:lnTo>
                    <a:pt x="1524" y="2754"/>
                  </a:lnTo>
                  <a:lnTo>
                    <a:pt x="1665" y="2741"/>
                  </a:lnTo>
                  <a:lnTo>
                    <a:pt x="1793" y="2703"/>
                  </a:lnTo>
                  <a:lnTo>
                    <a:pt x="1921" y="2652"/>
                  </a:lnTo>
                  <a:lnTo>
                    <a:pt x="2036" y="2600"/>
                  </a:lnTo>
                  <a:lnTo>
                    <a:pt x="2152" y="2524"/>
                  </a:lnTo>
                  <a:lnTo>
                    <a:pt x="2267" y="2447"/>
                  </a:lnTo>
                  <a:lnTo>
                    <a:pt x="2357" y="2357"/>
                  </a:lnTo>
                  <a:lnTo>
                    <a:pt x="2446" y="2267"/>
                  </a:lnTo>
                  <a:lnTo>
                    <a:pt x="2523" y="2152"/>
                  </a:lnTo>
                  <a:lnTo>
                    <a:pt x="2600" y="2037"/>
                  </a:lnTo>
                  <a:lnTo>
                    <a:pt x="2651" y="1922"/>
                  </a:lnTo>
                  <a:lnTo>
                    <a:pt x="2702" y="1794"/>
                  </a:lnTo>
                  <a:lnTo>
                    <a:pt x="2741" y="1665"/>
                  </a:lnTo>
                  <a:lnTo>
                    <a:pt x="2754" y="1525"/>
                  </a:lnTo>
                  <a:lnTo>
                    <a:pt x="2767" y="1384"/>
                  </a:lnTo>
                  <a:lnTo>
                    <a:pt x="2754" y="1243"/>
                  </a:lnTo>
                  <a:lnTo>
                    <a:pt x="2741" y="1102"/>
                  </a:lnTo>
                  <a:lnTo>
                    <a:pt x="2702" y="974"/>
                  </a:lnTo>
                  <a:lnTo>
                    <a:pt x="2651" y="846"/>
                  </a:lnTo>
                  <a:lnTo>
                    <a:pt x="2600" y="730"/>
                  </a:lnTo>
                  <a:lnTo>
                    <a:pt x="2523" y="615"/>
                  </a:lnTo>
                  <a:lnTo>
                    <a:pt x="2446" y="513"/>
                  </a:lnTo>
                  <a:lnTo>
                    <a:pt x="2357" y="410"/>
                  </a:lnTo>
                  <a:lnTo>
                    <a:pt x="2267" y="321"/>
                  </a:lnTo>
                  <a:lnTo>
                    <a:pt x="2152" y="244"/>
                  </a:lnTo>
                  <a:lnTo>
                    <a:pt x="2036" y="167"/>
                  </a:lnTo>
                  <a:lnTo>
                    <a:pt x="1921" y="116"/>
                  </a:lnTo>
                  <a:lnTo>
                    <a:pt x="1793" y="64"/>
                  </a:lnTo>
                  <a:lnTo>
                    <a:pt x="1665" y="39"/>
                  </a:lnTo>
                  <a:lnTo>
                    <a:pt x="1524" y="13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6" name="Google Shape;2227;p43">
              <a:extLst>
                <a:ext uri="{FF2B5EF4-FFF2-40B4-BE49-F238E27FC236}">
                  <a16:creationId xmlns:a16="http://schemas.microsoft.com/office/drawing/2014/main" id="{76C29C92-F13E-90FA-32AA-317758F7006A}"/>
                </a:ext>
              </a:extLst>
            </p:cNvPr>
            <p:cNvSpPr/>
            <p:nvPr/>
          </p:nvSpPr>
          <p:spPr>
            <a:xfrm>
              <a:off x="5142325" y="2454525"/>
              <a:ext cx="68875" cy="68850"/>
            </a:xfrm>
            <a:custGeom>
              <a:avLst/>
              <a:gdLst/>
              <a:ahLst/>
              <a:cxnLst/>
              <a:rect l="l" t="t" r="r" b="b"/>
              <a:pathLst>
                <a:path w="2755" h="2754" extrusionOk="0">
                  <a:moveTo>
                    <a:pt x="1230" y="0"/>
                  </a:moveTo>
                  <a:lnTo>
                    <a:pt x="1102" y="26"/>
                  </a:lnTo>
                  <a:lnTo>
                    <a:pt x="961" y="64"/>
                  </a:lnTo>
                  <a:lnTo>
                    <a:pt x="833" y="103"/>
                  </a:lnTo>
                  <a:lnTo>
                    <a:pt x="718" y="167"/>
                  </a:lnTo>
                  <a:lnTo>
                    <a:pt x="602" y="231"/>
                  </a:lnTo>
                  <a:lnTo>
                    <a:pt x="500" y="308"/>
                  </a:lnTo>
                  <a:lnTo>
                    <a:pt x="398" y="397"/>
                  </a:lnTo>
                  <a:lnTo>
                    <a:pt x="308" y="500"/>
                  </a:lnTo>
                  <a:lnTo>
                    <a:pt x="231" y="602"/>
                  </a:lnTo>
                  <a:lnTo>
                    <a:pt x="167" y="718"/>
                  </a:lnTo>
                  <a:lnTo>
                    <a:pt x="103" y="846"/>
                  </a:lnTo>
                  <a:lnTo>
                    <a:pt x="52" y="974"/>
                  </a:lnTo>
                  <a:lnTo>
                    <a:pt x="26" y="1102"/>
                  </a:lnTo>
                  <a:lnTo>
                    <a:pt x="0" y="1243"/>
                  </a:lnTo>
                  <a:lnTo>
                    <a:pt x="0" y="1384"/>
                  </a:lnTo>
                  <a:lnTo>
                    <a:pt x="0" y="1524"/>
                  </a:lnTo>
                  <a:lnTo>
                    <a:pt x="26" y="1652"/>
                  </a:lnTo>
                  <a:lnTo>
                    <a:pt x="52" y="1793"/>
                  </a:lnTo>
                  <a:lnTo>
                    <a:pt x="103" y="1909"/>
                  </a:lnTo>
                  <a:lnTo>
                    <a:pt x="167" y="2037"/>
                  </a:lnTo>
                  <a:lnTo>
                    <a:pt x="231" y="2152"/>
                  </a:lnTo>
                  <a:lnTo>
                    <a:pt x="308" y="2254"/>
                  </a:lnTo>
                  <a:lnTo>
                    <a:pt x="398" y="2357"/>
                  </a:lnTo>
                  <a:lnTo>
                    <a:pt x="500" y="2447"/>
                  </a:lnTo>
                  <a:lnTo>
                    <a:pt x="602" y="2523"/>
                  </a:lnTo>
                  <a:lnTo>
                    <a:pt x="718" y="2587"/>
                  </a:lnTo>
                  <a:lnTo>
                    <a:pt x="833" y="2652"/>
                  </a:lnTo>
                  <a:lnTo>
                    <a:pt x="961" y="2690"/>
                  </a:lnTo>
                  <a:lnTo>
                    <a:pt x="1102" y="2728"/>
                  </a:lnTo>
                  <a:lnTo>
                    <a:pt x="1230" y="2754"/>
                  </a:lnTo>
                  <a:lnTo>
                    <a:pt x="1512" y="2754"/>
                  </a:lnTo>
                  <a:lnTo>
                    <a:pt x="1653" y="2728"/>
                  </a:lnTo>
                  <a:lnTo>
                    <a:pt x="1781" y="2690"/>
                  </a:lnTo>
                  <a:lnTo>
                    <a:pt x="1909" y="2652"/>
                  </a:lnTo>
                  <a:lnTo>
                    <a:pt x="2037" y="2587"/>
                  </a:lnTo>
                  <a:lnTo>
                    <a:pt x="2152" y="2523"/>
                  </a:lnTo>
                  <a:lnTo>
                    <a:pt x="2255" y="2447"/>
                  </a:lnTo>
                  <a:lnTo>
                    <a:pt x="2357" y="2357"/>
                  </a:lnTo>
                  <a:lnTo>
                    <a:pt x="2434" y="2254"/>
                  </a:lnTo>
                  <a:lnTo>
                    <a:pt x="2524" y="2152"/>
                  </a:lnTo>
                  <a:lnTo>
                    <a:pt x="2588" y="2037"/>
                  </a:lnTo>
                  <a:lnTo>
                    <a:pt x="2652" y="1909"/>
                  </a:lnTo>
                  <a:lnTo>
                    <a:pt x="2690" y="1793"/>
                  </a:lnTo>
                  <a:lnTo>
                    <a:pt x="2729" y="1652"/>
                  </a:lnTo>
                  <a:lnTo>
                    <a:pt x="2754" y="1524"/>
                  </a:lnTo>
                  <a:lnTo>
                    <a:pt x="2754" y="1384"/>
                  </a:lnTo>
                  <a:lnTo>
                    <a:pt x="2754" y="1243"/>
                  </a:lnTo>
                  <a:lnTo>
                    <a:pt x="2729" y="1102"/>
                  </a:lnTo>
                  <a:lnTo>
                    <a:pt x="2690" y="974"/>
                  </a:lnTo>
                  <a:lnTo>
                    <a:pt x="2652" y="846"/>
                  </a:lnTo>
                  <a:lnTo>
                    <a:pt x="2588" y="718"/>
                  </a:lnTo>
                  <a:lnTo>
                    <a:pt x="2524" y="602"/>
                  </a:lnTo>
                  <a:lnTo>
                    <a:pt x="2434" y="500"/>
                  </a:lnTo>
                  <a:lnTo>
                    <a:pt x="2357" y="397"/>
                  </a:lnTo>
                  <a:lnTo>
                    <a:pt x="2255" y="308"/>
                  </a:lnTo>
                  <a:lnTo>
                    <a:pt x="2152" y="231"/>
                  </a:lnTo>
                  <a:lnTo>
                    <a:pt x="2037" y="167"/>
                  </a:lnTo>
                  <a:lnTo>
                    <a:pt x="1909" y="103"/>
                  </a:lnTo>
                  <a:lnTo>
                    <a:pt x="1781" y="64"/>
                  </a:lnTo>
                  <a:lnTo>
                    <a:pt x="1653" y="26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7" name="Google Shape;2228;p43">
              <a:extLst>
                <a:ext uri="{FF2B5EF4-FFF2-40B4-BE49-F238E27FC236}">
                  <a16:creationId xmlns:a16="http://schemas.microsoft.com/office/drawing/2014/main" id="{6A94B45D-41F8-6469-4956-36514F8B9DB5}"/>
                </a:ext>
              </a:extLst>
            </p:cNvPr>
            <p:cNvSpPr/>
            <p:nvPr/>
          </p:nvSpPr>
          <p:spPr>
            <a:xfrm>
              <a:off x="5215650" y="22432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384" y="0"/>
                  </a:moveTo>
                  <a:lnTo>
                    <a:pt x="1243" y="13"/>
                  </a:lnTo>
                  <a:lnTo>
                    <a:pt x="1102" y="38"/>
                  </a:lnTo>
                  <a:lnTo>
                    <a:pt x="974" y="64"/>
                  </a:lnTo>
                  <a:lnTo>
                    <a:pt x="846" y="115"/>
                  </a:lnTo>
                  <a:lnTo>
                    <a:pt x="731" y="167"/>
                  </a:lnTo>
                  <a:lnTo>
                    <a:pt x="615" y="243"/>
                  </a:lnTo>
                  <a:lnTo>
                    <a:pt x="513" y="320"/>
                  </a:lnTo>
                  <a:lnTo>
                    <a:pt x="410" y="410"/>
                  </a:lnTo>
                  <a:lnTo>
                    <a:pt x="321" y="512"/>
                  </a:lnTo>
                  <a:lnTo>
                    <a:pt x="244" y="615"/>
                  </a:lnTo>
                  <a:lnTo>
                    <a:pt x="167" y="730"/>
                  </a:lnTo>
                  <a:lnTo>
                    <a:pt x="116" y="845"/>
                  </a:lnTo>
                  <a:lnTo>
                    <a:pt x="65" y="973"/>
                  </a:lnTo>
                  <a:lnTo>
                    <a:pt x="39" y="1102"/>
                  </a:lnTo>
                  <a:lnTo>
                    <a:pt x="13" y="1242"/>
                  </a:lnTo>
                  <a:lnTo>
                    <a:pt x="0" y="1383"/>
                  </a:lnTo>
                  <a:lnTo>
                    <a:pt x="13" y="1524"/>
                  </a:lnTo>
                  <a:lnTo>
                    <a:pt x="39" y="1665"/>
                  </a:lnTo>
                  <a:lnTo>
                    <a:pt x="65" y="1793"/>
                  </a:lnTo>
                  <a:lnTo>
                    <a:pt x="116" y="1921"/>
                  </a:lnTo>
                  <a:lnTo>
                    <a:pt x="167" y="2037"/>
                  </a:lnTo>
                  <a:lnTo>
                    <a:pt x="244" y="2152"/>
                  </a:lnTo>
                  <a:lnTo>
                    <a:pt x="321" y="2267"/>
                  </a:lnTo>
                  <a:lnTo>
                    <a:pt x="410" y="2357"/>
                  </a:lnTo>
                  <a:lnTo>
                    <a:pt x="513" y="2446"/>
                  </a:lnTo>
                  <a:lnTo>
                    <a:pt x="615" y="2523"/>
                  </a:lnTo>
                  <a:lnTo>
                    <a:pt x="731" y="2600"/>
                  </a:lnTo>
                  <a:lnTo>
                    <a:pt x="846" y="2651"/>
                  </a:lnTo>
                  <a:lnTo>
                    <a:pt x="974" y="2703"/>
                  </a:lnTo>
                  <a:lnTo>
                    <a:pt x="1102" y="2741"/>
                  </a:lnTo>
                  <a:lnTo>
                    <a:pt x="1243" y="2754"/>
                  </a:lnTo>
                  <a:lnTo>
                    <a:pt x="1384" y="2767"/>
                  </a:lnTo>
                  <a:lnTo>
                    <a:pt x="1525" y="2754"/>
                  </a:lnTo>
                  <a:lnTo>
                    <a:pt x="1665" y="2741"/>
                  </a:lnTo>
                  <a:lnTo>
                    <a:pt x="1794" y="2703"/>
                  </a:lnTo>
                  <a:lnTo>
                    <a:pt x="1922" y="2651"/>
                  </a:lnTo>
                  <a:lnTo>
                    <a:pt x="2050" y="2600"/>
                  </a:lnTo>
                  <a:lnTo>
                    <a:pt x="2152" y="2523"/>
                  </a:lnTo>
                  <a:lnTo>
                    <a:pt x="2267" y="2446"/>
                  </a:lnTo>
                  <a:lnTo>
                    <a:pt x="2357" y="2357"/>
                  </a:lnTo>
                  <a:lnTo>
                    <a:pt x="2447" y="2267"/>
                  </a:lnTo>
                  <a:lnTo>
                    <a:pt x="2536" y="2152"/>
                  </a:lnTo>
                  <a:lnTo>
                    <a:pt x="2600" y="2037"/>
                  </a:lnTo>
                  <a:lnTo>
                    <a:pt x="2652" y="1921"/>
                  </a:lnTo>
                  <a:lnTo>
                    <a:pt x="2703" y="1793"/>
                  </a:lnTo>
                  <a:lnTo>
                    <a:pt x="2741" y="1665"/>
                  </a:lnTo>
                  <a:lnTo>
                    <a:pt x="2754" y="1524"/>
                  </a:lnTo>
                  <a:lnTo>
                    <a:pt x="2767" y="1383"/>
                  </a:lnTo>
                  <a:lnTo>
                    <a:pt x="2754" y="1242"/>
                  </a:lnTo>
                  <a:lnTo>
                    <a:pt x="2741" y="1102"/>
                  </a:lnTo>
                  <a:lnTo>
                    <a:pt x="2703" y="973"/>
                  </a:lnTo>
                  <a:lnTo>
                    <a:pt x="2652" y="845"/>
                  </a:lnTo>
                  <a:lnTo>
                    <a:pt x="2600" y="730"/>
                  </a:lnTo>
                  <a:lnTo>
                    <a:pt x="2536" y="615"/>
                  </a:lnTo>
                  <a:lnTo>
                    <a:pt x="2447" y="512"/>
                  </a:lnTo>
                  <a:lnTo>
                    <a:pt x="2357" y="410"/>
                  </a:lnTo>
                  <a:lnTo>
                    <a:pt x="2267" y="320"/>
                  </a:lnTo>
                  <a:lnTo>
                    <a:pt x="2152" y="243"/>
                  </a:lnTo>
                  <a:lnTo>
                    <a:pt x="2050" y="167"/>
                  </a:lnTo>
                  <a:lnTo>
                    <a:pt x="1922" y="115"/>
                  </a:lnTo>
                  <a:lnTo>
                    <a:pt x="1794" y="64"/>
                  </a:lnTo>
                  <a:lnTo>
                    <a:pt x="1665" y="38"/>
                  </a:lnTo>
                  <a:lnTo>
                    <a:pt x="1525" y="13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8" name="Google Shape;2229;p43">
              <a:extLst>
                <a:ext uri="{FF2B5EF4-FFF2-40B4-BE49-F238E27FC236}">
                  <a16:creationId xmlns:a16="http://schemas.microsoft.com/office/drawing/2014/main" id="{4BEE8665-AD5D-201A-5E88-900FBEFDE033}"/>
                </a:ext>
              </a:extLst>
            </p:cNvPr>
            <p:cNvSpPr/>
            <p:nvPr/>
          </p:nvSpPr>
          <p:spPr>
            <a:xfrm>
              <a:off x="5410650" y="1951175"/>
              <a:ext cx="68875" cy="69175"/>
            </a:xfrm>
            <a:custGeom>
              <a:avLst/>
              <a:gdLst/>
              <a:ahLst/>
              <a:cxnLst/>
              <a:rect l="l" t="t" r="r" b="b"/>
              <a:pathLst>
                <a:path w="2755" h="2767" extrusionOk="0">
                  <a:moveTo>
                    <a:pt x="1384" y="0"/>
                  </a:moveTo>
                  <a:lnTo>
                    <a:pt x="1243" y="13"/>
                  </a:lnTo>
                  <a:lnTo>
                    <a:pt x="1102" y="26"/>
                  </a:lnTo>
                  <a:lnTo>
                    <a:pt x="974" y="64"/>
                  </a:lnTo>
                  <a:lnTo>
                    <a:pt x="846" y="116"/>
                  </a:lnTo>
                  <a:lnTo>
                    <a:pt x="718" y="167"/>
                  </a:lnTo>
                  <a:lnTo>
                    <a:pt x="602" y="244"/>
                  </a:lnTo>
                  <a:lnTo>
                    <a:pt x="500" y="320"/>
                  </a:lnTo>
                  <a:lnTo>
                    <a:pt x="398" y="410"/>
                  </a:lnTo>
                  <a:lnTo>
                    <a:pt x="321" y="500"/>
                  </a:lnTo>
                  <a:lnTo>
                    <a:pt x="231" y="615"/>
                  </a:lnTo>
                  <a:lnTo>
                    <a:pt x="167" y="730"/>
                  </a:lnTo>
                  <a:lnTo>
                    <a:pt x="103" y="846"/>
                  </a:lnTo>
                  <a:lnTo>
                    <a:pt x="64" y="974"/>
                  </a:lnTo>
                  <a:lnTo>
                    <a:pt x="26" y="1102"/>
                  </a:lnTo>
                  <a:lnTo>
                    <a:pt x="0" y="1243"/>
                  </a:lnTo>
                  <a:lnTo>
                    <a:pt x="0" y="1384"/>
                  </a:lnTo>
                  <a:lnTo>
                    <a:pt x="0" y="1524"/>
                  </a:lnTo>
                  <a:lnTo>
                    <a:pt x="26" y="1665"/>
                  </a:lnTo>
                  <a:lnTo>
                    <a:pt x="64" y="1793"/>
                  </a:lnTo>
                  <a:lnTo>
                    <a:pt x="103" y="1921"/>
                  </a:lnTo>
                  <a:lnTo>
                    <a:pt x="167" y="2037"/>
                  </a:lnTo>
                  <a:lnTo>
                    <a:pt x="231" y="2152"/>
                  </a:lnTo>
                  <a:lnTo>
                    <a:pt x="321" y="2254"/>
                  </a:lnTo>
                  <a:lnTo>
                    <a:pt x="398" y="2357"/>
                  </a:lnTo>
                  <a:lnTo>
                    <a:pt x="500" y="2447"/>
                  </a:lnTo>
                  <a:lnTo>
                    <a:pt x="602" y="2523"/>
                  </a:lnTo>
                  <a:lnTo>
                    <a:pt x="718" y="2600"/>
                  </a:lnTo>
                  <a:lnTo>
                    <a:pt x="846" y="2651"/>
                  </a:lnTo>
                  <a:lnTo>
                    <a:pt x="974" y="2703"/>
                  </a:lnTo>
                  <a:lnTo>
                    <a:pt x="1102" y="2728"/>
                  </a:lnTo>
                  <a:lnTo>
                    <a:pt x="1243" y="2754"/>
                  </a:lnTo>
                  <a:lnTo>
                    <a:pt x="1384" y="2767"/>
                  </a:lnTo>
                  <a:lnTo>
                    <a:pt x="1525" y="2754"/>
                  </a:lnTo>
                  <a:lnTo>
                    <a:pt x="1653" y="2728"/>
                  </a:lnTo>
                  <a:lnTo>
                    <a:pt x="1794" y="2703"/>
                  </a:lnTo>
                  <a:lnTo>
                    <a:pt x="1922" y="2651"/>
                  </a:lnTo>
                  <a:lnTo>
                    <a:pt x="2037" y="2600"/>
                  </a:lnTo>
                  <a:lnTo>
                    <a:pt x="2152" y="2523"/>
                  </a:lnTo>
                  <a:lnTo>
                    <a:pt x="2255" y="2447"/>
                  </a:lnTo>
                  <a:lnTo>
                    <a:pt x="2357" y="2357"/>
                  </a:lnTo>
                  <a:lnTo>
                    <a:pt x="2447" y="2254"/>
                  </a:lnTo>
                  <a:lnTo>
                    <a:pt x="2524" y="2152"/>
                  </a:lnTo>
                  <a:lnTo>
                    <a:pt x="2588" y="2037"/>
                  </a:lnTo>
                  <a:lnTo>
                    <a:pt x="2652" y="1921"/>
                  </a:lnTo>
                  <a:lnTo>
                    <a:pt x="2703" y="1793"/>
                  </a:lnTo>
                  <a:lnTo>
                    <a:pt x="2729" y="1665"/>
                  </a:lnTo>
                  <a:lnTo>
                    <a:pt x="2754" y="1524"/>
                  </a:lnTo>
                  <a:lnTo>
                    <a:pt x="2754" y="1384"/>
                  </a:lnTo>
                  <a:lnTo>
                    <a:pt x="2754" y="1243"/>
                  </a:lnTo>
                  <a:lnTo>
                    <a:pt x="2729" y="1102"/>
                  </a:lnTo>
                  <a:lnTo>
                    <a:pt x="2703" y="974"/>
                  </a:lnTo>
                  <a:lnTo>
                    <a:pt x="2652" y="846"/>
                  </a:lnTo>
                  <a:lnTo>
                    <a:pt x="2588" y="730"/>
                  </a:lnTo>
                  <a:lnTo>
                    <a:pt x="2524" y="615"/>
                  </a:lnTo>
                  <a:lnTo>
                    <a:pt x="2447" y="500"/>
                  </a:lnTo>
                  <a:lnTo>
                    <a:pt x="2357" y="410"/>
                  </a:lnTo>
                  <a:lnTo>
                    <a:pt x="2255" y="320"/>
                  </a:lnTo>
                  <a:lnTo>
                    <a:pt x="2152" y="244"/>
                  </a:lnTo>
                  <a:lnTo>
                    <a:pt x="2037" y="167"/>
                  </a:lnTo>
                  <a:lnTo>
                    <a:pt x="1922" y="116"/>
                  </a:lnTo>
                  <a:lnTo>
                    <a:pt x="1794" y="64"/>
                  </a:lnTo>
                  <a:lnTo>
                    <a:pt x="1653" y="26"/>
                  </a:lnTo>
                  <a:lnTo>
                    <a:pt x="1525" y="13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9" name="Google Shape;2230;p43">
              <a:extLst>
                <a:ext uri="{FF2B5EF4-FFF2-40B4-BE49-F238E27FC236}">
                  <a16:creationId xmlns:a16="http://schemas.microsoft.com/office/drawing/2014/main" id="{4CA84D28-5151-3C41-3D64-5D568B735A0C}"/>
                </a:ext>
              </a:extLst>
            </p:cNvPr>
            <p:cNvSpPr/>
            <p:nvPr/>
          </p:nvSpPr>
          <p:spPr>
            <a:xfrm>
              <a:off x="5688900" y="2061625"/>
              <a:ext cx="68875" cy="68875"/>
            </a:xfrm>
            <a:custGeom>
              <a:avLst/>
              <a:gdLst/>
              <a:ahLst/>
              <a:cxnLst/>
              <a:rect l="l" t="t" r="r" b="b"/>
              <a:pathLst>
                <a:path w="2755" h="2755" extrusionOk="0">
                  <a:moveTo>
                    <a:pt x="1384" y="1"/>
                  </a:moveTo>
                  <a:lnTo>
                    <a:pt x="1243" y="14"/>
                  </a:lnTo>
                  <a:lnTo>
                    <a:pt x="1102" y="27"/>
                  </a:lnTo>
                  <a:lnTo>
                    <a:pt x="974" y="65"/>
                  </a:lnTo>
                  <a:lnTo>
                    <a:pt x="846" y="103"/>
                  </a:lnTo>
                  <a:lnTo>
                    <a:pt x="718" y="167"/>
                  </a:lnTo>
                  <a:lnTo>
                    <a:pt x="602" y="232"/>
                  </a:lnTo>
                  <a:lnTo>
                    <a:pt x="500" y="321"/>
                  </a:lnTo>
                  <a:lnTo>
                    <a:pt x="398" y="411"/>
                  </a:lnTo>
                  <a:lnTo>
                    <a:pt x="321" y="500"/>
                  </a:lnTo>
                  <a:lnTo>
                    <a:pt x="231" y="603"/>
                  </a:lnTo>
                  <a:lnTo>
                    <a:pt x="167" y="718"/>
                  </a:lnTo>
                  <a:lnTo>
                    <a:pt x="103" y="846"/>
                  </a:lnTo>
                  <a:lnTo>
                    <a:pt x="65" y="974"/>
                  </a:lnTo>
                  <a:lnTo>
                    <a:pt x="26" y="1102"/>
                  </a:lnTo>
                  <a:lnTo>
                    <a:pt x="0" y="1243"/>
                  </a:lnTo>
                  <a:lnTo>
                    <a:pt x="0" y="1384"/>
                  </a:lnTo>
                  <a:lnTo>
                    <a:pt x="0" y="1525"/>
                  </a:lnTo>
                  <a:lnTo>
                    <a:pt x="26" y="1653"/>
                  </a:lnTo>
                  <a:lnTo>
                    <a:pt x="65" y="1794"/>
                  </a:lnTo>
                  <a:lnTo>
                    <a:pt x="103" y="1922"/>
                  </a:lnTo>
                  <a:lnTo>
                    <a:pt x="167" y="2037"/>
                  </a:lnTo>
                  <a:lnTo>
                    <a:pt x="231" y="2153"/>
                  </a:lnTo>
                  <a:lnTo>
                    <a:pt x="321" y="2255"/>
                  </a:lnTo>
                  <a:lnTo>
                    <a:pt x="398" y="2358"/>
                  </a:lnTo>
                  <a:lnTo>
                    <a:pt x="500" y="2447"/>
                  </a:lnTo>
                  <a:lnTo>
                    <a:pt x="602" y="2524"/>
                  </a:lnTo>
                  <a:lnTo>
                    <a:pt x="718" y="2588"/>
                  </a:lnTo>
                  <a:lnTo>
                    <a:pt x="846" y="2652"/>
                  </a:lnTo>
                  <a:lnTo>
                    <a:pt x="974" y="2703"/>
                  </a:lnTo>
                  <a:lnTo>
                    <a:pt x="1102" y="2729"/>
                  </a:lnTo>
                  <a:lnTo>
                    <a:pt x="1243" y="2755"/>
                  </a:lnTo>
                  <a:lnTo>
                    <a:pt x="1525" y="2755"/>
                  </a:lnTo>
                  <a:lnTo>
                    <a:pt x="1653" y="2729"/>
                  </a:lnTo>
                  <a:lnTo>
                    <a:pt x="1794" y="2703"/>
                  </a:lnTo>
                  <a:lnTo>
                    <a:pt x="1922" y="2652"/>
                  </a:lnTo>
                  <a:lnTo>
                    <a:pt x="2037" y="2588"/>
                  </a:lnTo>
                  <a:lnTo>
                    <a:pt x="2152" y="2524"/>
                  </a:lnTo>
                  <a:lnTo>
                    <a:pt x="2255" y="2447"/>
                  </a:lnTo>
                  <a:lnTo>
                    <a:pt x="2357" y="2358"/>
                  </a:lnTo>
                  <a:lnTo>
                    <a:pt x="2447" y="2255"/>
                  </a:lnTo>
                  <a:lnTo>
                    <a:pt x="2524" y="2153"/>
                  </a:lnTo>
                  <a:lnTo>
                    <a:pt x="2588" y="2037"/>
                  </a:lnTo>
                  <a:lnTo>
                    <a:pt x="2652" y="1922"/>
                  </a:lnTo>
                  <a:lnTo>
                    <a:pt x="2703" y="1794"/>
                  </a:lnTo>
                  <a:lnTo>
                    <a:pt x="2729" y="1653"/>
                  </a:lnTo>
                  <a:lnTo>
                    <a:pt x="2754" y="1525"/>
                  </a:lnTo>
                  <a:lnTo>
                    <a:pt x="2754" y="1384"/>
                  </a:lnTo>
                  <a:lnTo>
                    <a:pt x="2754" y="1243"/>
                  </a:lnTo>
                  <a:lnTo>
                    <a:pt x="2729" y="1102"/>
                  </a:lnTo>
                  <a:lnTo>
                    <a:pt x="2703" y="974"/>
                  </a:lnTo>
                  <a:lnTo>
                    <a:pt x="2652" y="846"/>
                  </a:lnTo>
                  <a:lnTo>
                    <a:pt x="2588" y="718"/>
                  </a:lnTo>
                  <a:lnTo>
                    <a:pt x="2524" y="603"/>
                  </a:lnTo>
                  <a:lnTo>
                    <a:pt x="2447" y="500"/>
                  </a:lnTo>
                  <a:lnTo>
                    <a:pt x="2357" y="411"/>
                  </a:lnTo>
                  <a:lnTo>
                    <a:pt x="2255" y="321"/>
                  </a:lnTo>
                  <a:lnTo>
                    <a:pt x="2152" y="232"/>
                  </a:lnTo>
                  <a:lnTo>
                    <a:pt x="2037" y="167"/>
                  </a:lnTo>
                  <a:lnTo>
                    <a:pt x="1922" y="103"/>
                  </a:lnTo>
                  <a:lnTo>
                    <a:pt x="1794" y="65"/>
                  </a:lnTo>
                  <a:lnTo>
                    <a:pt x="1653" y="27"/>
                  </a:lnTo>
                  <a:lnTo>
                    <a:pt x="1525" y="14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0" name="Google Shape;2231;p43">
              <a:extLst>
                <a:ext uri="{FF2B5EF4-FFF2-40B4-BE49-F238E27FC236}">
                  <a16:creationId xmlns:a16="http://schemas.microsoft.com/office/drawing/2014/main" id="{F67D6845-5849-314B-3EB1-AA4D5447A59D}"/>
                </a:ext>
              </a:extLst>
            </p:cNvPr>
            <p:cNvSpPr/>
            <p:nvPr/>
          </p:nvSpPr>
          <p:spPr>
            <a:xfrm>
              <a:off x="5869500" y="1962700"/>
              <a:ext cx="68850" cy="69175"/>
            </a:xfrm>
            <a:custGeom>
              <a:avLst/>
              <a:gdLst/>
              <a:ahLst/>
              <a:cxnLst/>
              <a:rect l="l" t="t" r="r" b="b"/>
              <a:pathLst>
                <a:path w="2754" h="2767" extrusionOk="0">
                  <a:moveTo>
                    <a:pt x="1371" y="0"/>
                  </a:moveTo>
                  <a:lnTo>
                    <a:pt x="1230" y="13"/>
                  </a:lnTo>
                  <a:lnTo>
                    <a:pt x="1102" y="26"/>
                  </a:lnTo>
                  <a:lnTo>
                    <a:pt x="961" y="64"/>
                  </a:lnTo>
                  <a:lnTo>
                    <a:pt x="833" y="116"/>
                  </a:lnTo>
                  <a:lnTo>
                    <a:pt x="717" y="167"/>
                  </a:lnTo>
                  <a:lnTo>
                    <a:pt x="602" y="244"/>
                  </a:lnTo>
                  <a:lnTo>
                    <a:pt x="500" y="321"/>
                  </a:lnTo>
                  <a:lnTo>
                    <a:pt x="397" y="410"/>
                  </a:lnTo>
                  <a:lnTo>
                    <a:pt x="307" y="500"/>
                  </a:lnTo>
                  <a:lnTo>
                    <a:pt x="231" y="615"/>
                  </a:lnTo>
                  <a:lnTo>
                    <a:pt x="167" y="730"/>
                  </a:lnTo>
                  <a:lnTo>
                    <a:pt x="103" y="846"/>
                  </a:lnTo>
                  <a:lnTo>
                    <a:pt x="64" y="974"/>
                  </a:lnTo>
                  <a:lnTo>
                    <a:pt x="26" y="1102"/>
                  </a:lnTo>
                  <a:lnTo>
                    <a:pt x="0" y="1243"/>
                  </a:lnTo>
                  <a:lnTo>
                    <a:pt x="0" y="1384"/>
                  </a:lnTo>
                  <a:lnTo>
                    <a:pt x="0" y="1524"/>
                  </a:lnTo>
                  <a:lnTo>
                    <a:pt x="26" y="1665"/>
                  </a:lnTo>
                  <a:lnTo>
                    <a:pt x="64" y="1793"/>
                  </a:lnTo>
                  <a:lnTo>
                    <a:pt x="103" y="1922"/>
                  </a:lnTo>
                  <a:lnTo>
                    <a:pt x="167" y="2037"/>
                  </a:lnTo>
                  <a:lnTo>
                    <a:pt x="231" y="2152"/>
                  </a:lnTo>
                  <a:lnTo>
                    <a:pt x="307" y="2255"/>
                  </a:lnTo>
                  <a:lnTo>
                    <a:pt x="397" y="2357"/>
                  </a:lnTo>
                  <a:lnTo>
                    <a:pt x="500" y="2447"/>
                  </a:lnTo>
                  <a:lnTo>
                    <a:pt x="602" y="2523"/>
                  </a:lnTo>
                  <a:lnTo>
                    <a:pt x="717" y="2600"/>
                  </a:lnTo>
                  <a:lnTo>
                    <a:pt x="833" y="2652"/>
                  </a:lnTo>
                  <a:lnTo>
                    <a:pt x="961" y="2703"/>
                  </a:lnTo>
                  <a:lnTo>
                    <a:pt x="1102" y="2728"/>
                  </a:lnTo>
                  <a:lnTo>
                    <a:pt x="1230" y="2754"/>
                  </a:lnTo>
                  <a:lnTo>
                    <a:pt x="1371" y="2767"/>
                  </a:lnTo>
                  <a:lnTo>
                    <a:pt x="1511" y="2754"/>
                  </a:lnTo>
                  <a:lnTo>
                    <a:pt x="1652" y="2728"/>
                  </a:lnTo>
                  <a:lnTo>
                    <a:pt x="1780" y="2703"/>
                  </a:lnTo>
                  <a:lnTo>
                    <a:pt x="1908" y="2652"/>
                  </a:lnTo>
                  <a:lnTo>
                    <a:pt x="2037" y="2600"/>
                  </a:lnTo>
                  <a:lnTo>
                    <a:pt x="2152" y="2523"/>
                  </a:lnTo>
                  <a:lnTo>
                    <a:pt x="2254" y="2447"/>
                  </a:lnTo>
                  <a:lnTo>
                    <a:pt x="2357" y="2357"/>
                  </a:lnTo>
                  <a:lnTo>
                    <a:pt x="2446" y="2255"/>
                  </a:lnTo>
                  <a:lnTo>
                    <a:pt x="2523" y="2152"/>
                  </a:lnTo>
                  <a:lnTo>
                    <a:pt x="2587" y="2037"/>
                  </a:lnTo>
                  <a:lnTo>
                    <a:pt x="2651" y="1922"/>
                  </a:lnTo>
                  <a:lnTo>
                    <a:pt x="2690" y="1793"/>
                  </a:lnTo>
                  <a:lnTo>
                    <a:pt x="2728" y="1665"/>
                  </a:lnTo>
                  <a:lnTo>
                    <a:pt x="2754" y="1524"/>
                  </a:lnTo>
                  <a:lnTo>
                    <a:pt x="2754" y="1384"/>
                  </a:lnTo>
                  <a:lnTo>
                    <a:pt x="2754" y="1243"/>
                  </a:lnTo>
                  <a:lnTo>
                    <a:pt x="2728" y="1102"/>
                  </a:lnTo>
                  <a:lnTo>
                    <a:pt x="2690" y="974"/>
                  </a:lnTo>
                  <a:lnTo>
                    <a:pt x="2651" y="846"/>
                  </a:lnTo>
                  <a:lnTo>
                    <a:pt x="2587" y="730"/>
                  </a:lnTo>
                  <a:lnTo>
                    <a:pt x="2523" y="615"/>
                  </a:lnTo>
                  <a:lnTo>
                    <a:pt x="2446" y="500"/>
                  </a:lnTo>
                  <a:lnTo>
                    <a:pt x="2357" y="410"/>
                  </a:lnTo>
                  <a:lnTo>
                    <a:pt x="2254" y="321"/>
                  </a:lnTo>
                  <a:lnTo>
                    <a:pt x="2152" y="244"/>
                  </a:lnTo>
                  <a:lnTo>
                    <a:pt x="2037" y="167"/>
                  </a:lnTo>
                  <a:lnTo>
                    <a:pt x="1908" y="116"/>
                  </a:lnTo>
                  <a:lnTo>
                    <a:pt x="1780" y="64"/>
                  </a:lnTo>
                  <a:lnTo>
                    <a:pt x="1652" y="26"/>
                  </a:lnTo>
                  <a:lnTo>
                    <a:pt x="1511" y="13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1" name="Google Shape;2232;p43">
              <a:extLst>
                <a:ext uri="{FF2B5EF4-FFF2-40B4-BE49-F238E27FC236}">
                  <a16:creationId xmlns:a16="http://schemas.microsoft.com/office/drawing/2014/main" id="{5F097E1F-E6DF-12C4-4ABC-92E89321721B}"/>
                </a:ext>
              </a:extLst>
            </p:cNvPr>
            <p:cNvSpPr/>
            <p:nvPr/>
          </p:nvSpPr>
          <p:spPr>
            <a:xfrm>
              <a:off x="6049750" y="2121525"/>
              <a:ext cx="69200" cy="68850"/>
            </a:xfrm>
            <a:custGeom>
              <a:avLst/>
              <a:gdLst/>
              <a:ahLst/>
              <a:cxnLst/>
              <a:rect l="l" t="t" r="r" b="b"/>
              <a:pathLst>
                <a:path w="2768" h="2754" extrusionOk="0">
                  <a:moveTo>
                    <a:pt x="1243" y="0"/>
                  </a:moveTo>
                  <a:lnTo>
                    <a:pt x="1102" y="26"/>
                  </a:lnTo>
                  <a:lnTo>
                    <a:pt x="974" y="64"/>
                  </a:lnTo>
                  <a:lnTo>
                    <a:pt x="846" y="103"/>
                  </a:lnTo>
                  <a:lnTo>
                    <a:pt x="731" y="167"/>
                  </a:lnTo>
                  <a:lnTo>
                    <a:pt x="616" y="231"/>
                  </a:lnTo>
                  <a:lnTo>
                    <a:pt x="513" y="307"/>
                  </a:lnTo>
                  <a:lnTo>
                    <a:pt x="411" y="397"/>
                  </a:lnTo>
                  <a:lnTo>
                    <a:pt x="321" y="500"/>
                  </a:lnTo>
                  <a:lnTo>
                    <a:pt x="244" y="602"/>
                  </a:lnTo>
                  <a:lnTo>
                    <a:pt x="167" y="717"/>
                  </a:lnTo>
                  <a:lnTo>
                    <a:pt x="116" y="833"/>
                  </a:lnTo>
                  <a:lnTo>
                    <a:pt x="65" y="961"/>
                  </a:lnTo>
                  <a:lnTo>
                    <a:pt x="39" y="1102"/>
                  </a:lnTo>
                  <a:lnTo>
                    <a:pt x="14" y="1230"/>
                  </a:lnTo>
                  <a:lnTo>
                    <a:pt x="1" y="1370"/>
                  </a:lnTo>
                  <a:lnTo>
                    <a:pt x="14" y="1511"/>
                  </a:lnTo>
                  <a:lnTo>
                    <a:pt x="39" y="1652"/>
                  </a:lnTo>
                  <a:lnTo>
                    <a:pt x="65" y="1780"/>
                  </a:lnTo>
                  <a:lnTo>
                    <a:pt x="116" y="1908"/>
                  </a:lnTo>
                  <a:lnTo>
                    <a:pt x="167" y="2037"/>
                  </a:lnTo>
                  <a:lnTo>
                    <a:pt x="244" y="2152"/>
                  </a:lnTo>
                  <a:lnTo>
                    <a:pt x="321" y="2254"/>
                  </a:lnTo>
                  <a:lnTo>
                    <a:pt x="411" y="2357"/>
                  </a:lnTo>
                  <a:lnTo>
                    <a:pt x="513" y="2446"/>
                  </a:lnTo>
                  <a:lnTo>
                    <a:pt x="616" y="2523"/>
                  </a:lnTo>
                  <a:lnTo>
                    <a:pt x="731" y="2587"/>
                  </a:lnTo>
                  <a:lnTo>
                    <a:pt x="846" y="2651"/>
                  </a:lnTo>
                  <a:lnTo>
                    <a:pt x="974" y="2690"/>
                  </a:lnTo>
                  <a:lnTo>
                    <a:pt x="1102" y="2728"/>
                  </a:lnTo>
                  <a:lnTo>
                    <a:pt x="1243" y="2754"/>
                  </a:lnTo>
                  <a:lnTo>
                    <a:pt x="1525" y="2754"/>
                  </a:lnTo>
                  <a:lnTo>
                    <a:pt x="1666" y="2728"/>
                  </a:lnTo>
                  <a:lnTo>
                    <a:pt x="1794" y="2690"/>
                  </a:lnTo>
                  <a:lnTo>
                    <a:pt x="1922" y="2651"/>
                  </a:lnTo>
                  <a:lnTo>
                    <a:pt x="2050" y="2587"/>
                  </a:lnTo>
                  <a:lnTo>
                    <a:pt x="2153" y="2523"/>
                  </a:lnTo>
                  <a:lnTo>
                    <a:pt x="2268" y="2446"/>
                  </a:lnTo>
                  <a:lnTo>
                    <a:pt x="2358" y="2357"/>
                  </a:lnTo>
                  <a:lnTo>
                    <a:pt x="2447" y="2254"/>
                  </a:lnTo>
                  <a:lnTo>
                    <a:pt x="2537" y="2152"/>
                  </a:lnTo>
                  <a:lnTo>
                    <a:pt x="2601" y="2037"/>
                  </a:lnTo>
                  <a:lnTo>
                    <a:pt x="2652" y="1908"/>
                  </a:lnTo>
                  <a:lnTo>
                    <a:pt x="2703" y="1780"/>
                  </a:lnTo>
                  <a:lnTo>
                    <a:pt x="2742" y="1652"/>
                  </a:lnTo>
                  <a:lnTo>
                    <a:pt x="2755" y="1511"/>
                  </a:lnTo>
                  <a:lnTo>
                    <a:pt x="2767" y="1370"/>
                  </a:lnTo>
                  <a:lnTo>
                    <a:pt x="2755" y="1230"/>
                  </a:lnTo>
                  <a:lnTo>
                    <a:pt x="2742" y="1102"/>
                  </a:lnTo>
                  <a:lnTo>
                    <a:pt x="2703" y="961"/>
                  </a:lnTo>
                  <a:lnTo>
                    <a:pt x="2652" y="833"/>
                  </a:lnTo>
                  <a:lnTo>
                    <a:pt x="2601" y="717"/>
                  </a:lnTo>
                  <a:lnTo>
                    <a:pt x="2537" y="602"/>
                  </a:lnTo>
                  <a:lnTo>
                    <a:pt x="2447" y="500"/>
                  </a:lnTo>
                  <a:lnTo>
                    <a:pt x="2358" y="397"/>
                  </a:lnTo>
                  <a:lnTo>
                    <a:pt x="2268" y="307"/>
                  </a:lnTo>
                  <a:lnTo>
                    <a:pt x="2153" y="231"/>
                  </a:lnTo>
                  <a:lnTo>
                    <a:pt x="2050" y="167"/>
                  </a:lnTo>
                  <a:lnTo>
                    <a:pt x="1922" y="103"/>
                  </a:lnTo>
                  <a:lnTo>
                    <a:pt x="1794" y="64"/>
                  </a:lnTo>
                  <a:lnTo>
                    <a:pt x="1666" y="26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2" name="Google Shape;2233;p43">
              <a:extLst>
                <a:ext uri="{FF2B5EF4-FFF2-40B4-BE49-F238E27FC236}">
                  <a16:creationId xmlns:a16="http://schemas.microsoft.com/office/drawing/2014/main" id="{6C5E9DE7-D6A1-F2EA-EAE2-CE82EBABDBBC}"/>
                </a:ext>
              </a:extLst>
            </p:cNvPr>
            <p:cNvSpPr/>
            <p:nvPr/>
          </p:nvSpPr>
          <p:spPr>
            <a:xfrm>
              <a:off x="6277425" y="2252475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384" y="0"/>
                  </a:moveTo>
                  <a:lnTo>
                    <a:pt x="1243" y="13"/>
                  </a:lnTo>
                  <a:lnTo>
                    <a:pt x="1102" y="26"/>
                  </a:lnTo>
                  <a:lnTo>
                    <a:pt x="974" y="65"/>
                  </a:lnTo>
                  <a:lnTo>
                    <a:pt x="846" y="116"/>
                  </a:lnTo>
                  <a:lnTo>
                    <a:pt x="730" y="167"/>
                  </a:lnTo>
                  <a:lnTo>
                    <a:pt x="615" y="231"/>
                  </a:lnTo>
                  <a:lnTo>
                    <a:pt x="513" y="321"/>
                  </a:lnTo>
                  <a:lnTo>
                    <a:pt x="410" y="410"/>
                  </a:lnTo>
                  <a:lnTo>
                    <a:pt x="321" y="500"/>
                  </a:lnTo>
                  <a:lnTo>
                    <a:pt x="244" y="615"/>
                  </a:lnTo>
                  <a:lnTo>
                    <a:pt x="167" y="718"/>
                  </a:lnTo>
                  <a:lnTo>
                    <a:pt x="116" y="846"/>
                  </a:lnTo>
                  <a:lnTo>
                    <a:pt x="64" y="974"/>
                  </a:lnTo>
                  <a:lnTo>
                    <a:pt x="39" y="1102"/>
                  </a:lnTo>
                  <a:lnTo>
                    <a:pt x="13" y="1243"/>
                  </a:lnTo>
                  <a:lnTo>
                    <a:pt x="0" y="1384"/>
                  </a:lnTo>
                  <a:lnTo>
                    <a:pt x="13" y="1525"/>
                  </a:lnTo>
                  <a:lnTo>
                    <a:pt x="39" y="1653"/>
                  </a:lnTo>
                  <a:lnTo>
                    <a:pt x="64" y="1794"/>
                  </a:lnTo>
                  <a:lnTo>
                    <a:pt x="116" y="1922"/>
                  </a:lnTo>
                  <a:lnTo>
                    <a:pt x="167" y="2037"/>
                  </a:lnTo>
                  <a:lnTo>
                    <a:pt x="244" y="2152"/>
                  </a:lnTo>
                  <a:lnTo>
                    <a:pt x="321" y="2255"/>
                  </a:lnTo>
                  <a:lnTo>
                    <a:pt x="410" y="2357"/>
                  </a:lnTo>
                  <a:lnTo>
                    <a:pt x="513" y="2447"/>
                  </a:lnTo>
                  <a:lnTo>
                    <a:pt x="615" y="2524"/>
                  </a:lnTo>
                  <a:lnTo>
                    <a:pt x="730" y="2600"/>
                  </a:lnTo>
                  <a:lnTo>
                    <a:pt x="846" y="2652"/>
                  </a:lnTo>
                  <a:lnTo>
                    <a:pt x="974" y="2703"/>
                  </a:lnTo>
                  <a:lnTo>
                    <a:pt x="1102" y="2729"/>
                  </a:lnTo>
                  <a:lnTo>
                    <a:pt x="1243" y="2754"/>
                  </a:lnTo>
                  <a:lnTo>
                    <a:pt x="1384" y="2767"/>
                  </a:lnTo>
                  <a:lnTo>
                    <a:pt x="1524" y="2754"/>
                  </a:lnTo>
                  <a:lnTo>
                    <a:pt x="1665" y="2729"/>
                  </a:lnTo>
                  <a:lnTo>
                    <a:pt x="1793" y="2703"/>
                  </a:lnTo>
                  <a:lnTo>
                    <a:pt x="1921" y="2652"/>
                  </a:lnTo>
                  <a:lnTo>
                    <a:pt x="2050" y="2600"/>
                  </a:lnTo>
                  <a:lnTo>
                    <a:pt x="2152" y="2524"/>
                  </a:lnTo>
                  <a:lnTo>
                    <a:pt x="2267" y="2447"/>
                  </a:lnTo>
                  <a:lnTo>
                    <a:pt x="2357" y="2357"/>
                  </a:lnTo>
                  <a:lnTo>
                    <a:pt x="2447" y="2255"/>
                  </a:lnTo>
                  <a:lnTo>
                    <a:pt x="2536" y="2152"/>
                  </a:lnTo>
                  <a:lnTo>
                    <a:pt x="2600" y="2037"/>
                  </a:lnTo>
                  <a:lnTo>
                    <a:pt x="2652" y="1922"/>
                  </a:lnTo>
                  <a:lnTo>
                    <a:pt x="2703" y="1794"/>
                  </a:lnTo>
                  <a:lnTo>
                    <a:pt x="2741" y="1653"/>
                  </a:lnTo>
                  <a:lnTo>
                    <a:pt x="2754" y="1525"/>
                  </a:lnTo>
                  <a:lnTo>
                    <a:pt x="2767" y="1384"/>
                  </a:lnTo>
                  <a:lnTo>
                    <a:pt x="2754" y="1243"/>
                  </a:lnTo>
                  <a:lnTo>
                    <a:pt x="2741" y="1102"/>
                  </a:lnTo>
                  <a:lnTo>
                    <a:pt x="2703" y="974"/>
                  </a:lnTo>
                  <a:lnTo>
                    <a:pt x="2652" y="846"/>
                  </a:lnTo>
                  <a:lnTo>
                    <a:pt x="2600" y="718"/>
                  </a:lnTo>
                  <a:lnTo>
                    <a:pt x="2536" y="615"/>
                  </a:lnTo>
                  <a:lnTo>
                    <a:pt x="2447" y="500"/>
                  </a:lnTo>
                  <a:lnTo>
                    <a:pt x="2357" y="410"/>
                  </a:lnTo>
                  <a:lnTo>
                    <a:pt x="2267" y="321"/>
                  </a:lnTo>
                  <a:lnTo>
                    <a:pt x="2152" y="231"/>
                  </a:lnTo>
                  <a:lnTo>
                    <a:pt x="2050" y="167"/>
                  </a:lnTo>
                  <a:lnTo>
                    <a:pt x="1921" y="116"/>
                  </a:lnTo>
                  <a:lnTo>
                    <a:pt x="1793" y="65"/>
                  </a:lnTo>
                  <a:lnTo>
                    <a:pt x="1665" y="26"/>
                  </a:lnTo>
                  <a:lnTo>
                    <a:pt x="1524" y="13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3" name="Google Shape;2234;p43">
              <a:extLst>
                <a:ext uri="{FF2B5EF4-FFF2-40B4-BE49-F238E27FC236}">
                  <a16:creationId xmlns:a16="http://schemas.microsoft.com/office/drawing/2014/main" id="{6C7337F0-4E0D-A75E-4181-E6B53952560B}"/>
                </a:ext>
              </a:extLst>
            </p:cNvPr>
            <p:cNvSpPr/>
            <p:nvPr/>
          </p:nvSpPr>
          <p:spPr>
            <a:xfrm>
              <a:off x="6367400" y="2545125"/>
              <a:ext cx="68850" cy="69200"/>
            </a:xfrm>
            <a:custGeom>
              <a:avLst/>
              <a:gdLst/>
              <a:ahLst/>
              <a:cxnLst/>
              <a:rect l="l" t="t" r="r" b="b"/>
              <a:pathLst>
                <a:path w="2754" h="2768" extrusionOk="0">
                  <a:moveTo>
                    <a:pt x="1371" y="1"/>
                  </a:moveTo>
                  <a:lnTo>
                    <a:pt x="1230" y="14"/>
                  </a:lnTo>
                  <a:lnTo>
                    <a:pt x="1102" y="27"/>
                  </a:lnTo>
                  <a:lnTo>
                    <a:pt x="961" y="65"/>
                  </a:lnTo>
                  <a:lnTo>
                    <a:pt x="833" y="116"/>
                  </a:lnTo>
                  <a:lnTo>
                    <a:pt x="718" y="167"/>
                  </a:lnTo>
                  <a:lnTo>
                    <a:pt x="602" y="244"/>
                  </a:lnTo>
                  <a:lnTo>
                    <a:pt x="500" y="321"/>
                  </a:lnTo>
                  <a:lnTo>
                    <a:pt x="397" y="411"/>
                  </a:lnTo>
                  <a:lnTo>
                    <a:pt x="308" y="500"/>
                  </a:lnTo>
                  <a:lnTo>
                    <a:pt x="231" y="616"/>
                  </a:lnTo>
                  <a:lnTo>
                    <a:pt x="167" y="731"/>
                  </a:lnTo>
                  <a:lnTo>
                    <a:pt x="103" y="846"/>
                  </a:lnTo>
                  <a:lnTo>
                    <a:pt x="52" y="974"/>
                  </a:lnTo>
                  <a:lnTo>
                    <a:pt x="26" y="1102"/>
                  </a:lnTo>
                  <a:lnTo>
                    <a:pt x="0" y="1243"/>
                  </a:lnTo>
                  <a:lnTo>
                    <a:pt x="0" y="1384"/>
                  </a:lnTo>
                  <a:lnTo>
                    <a:pt x="0" y="1525"/>
                  </a:lnTo>
                  <a:lnTo>
                    <a:pt x="26" y="1666"/>
                  </a:lnTo>
                  <a:lnTo>
                    <a:pt x="52" y="1794"/>
                  </a:lnTo>
                  <a:lnTo>
                    <a:pt x="103" y="1922"/>
                  </a:lnTo>
                  <a:lnTo>
                    <a:pt x="167" y="2037"/>
                  </a:lnTo>
                  <a:lnTo>
                    <a:pt x="231" y="2153"/>
                  </a:lnTo>
                  <a:lnTo>
                    <a:pt x="308" y="2268"/>
                  </a:lnTo>
                  <a:lnTo>
                    <a:pt x="397" y="2358"/>
                  </a:lnTo>
                  <a:lnTo>
                    <a:pt x="500" y="2447"/>
                  </a:lnTo>
                  <a:lnTo>
                    <a:pt x="602" y="2524"/>
                  </a:lnTo>
                  <a:lnTo>
                    <a:pt x="718" y="2601"/>
                  </a:lnTo>
                  <a:lnTo>
                    <a:pt x="833" y="2652"/>
                  </a:lnTo>
                  <a:lnTo>
                    <a:pt x="961" y="2703"/>
                  </a:lnTo>
                  <a:lnTo>
                    <a:pt x="1102" y="2742"/>
                  </a:lnTo>
                  <a:lnTo>
                    <a:pt x="1230" y="2755"/>
                  </a:lnTo>
                  <a:lnTo>
                    <a:pt x="1371" y="2767"/>
                  </a:lnTo>
                  <a:lnTo>
                    <a:pt x="1512" y="2755"/>
                  </a:lnTo>
                  <a:lnTo>
                    <a:pt x="1653" y="2742"/>
                  </a:lnTo>
                  <a:lnTo>
                    <a:pt x="1781" y="2703"/>
                  </a:lnTo>
                  <a:lnTo>
                    <a:pt x="1909" y="2652"/>
                  </a:lnTo>
                  <a:lnTo>
                    <a:pt x="2037" y="2601"/>
                  </a:lnTo>
                  <a:lnTo>
                    <a:pt x="2152" y="2524"/>
                  </a:lnTo>
                  <a:lnTo>
                    <a:pt x="2255" y="2447"/>
                  </a:lnTo>
                  <a:lnTo>
                    <a:pt x="2344" y="2358"/>
                  </a:lnTo>
                  <a:lnTo>
                    <a:pt x="2434" y="2268"/>
                  </a:lnTo>
                  <a:lnTo>
                    <a:pt x="2523" y="2153"/>
                  </a:lnTo>
                  <a:lnTo>
                    <a:pt x="2588" y="2037"/>
                  </a:lnTo>
                  <a:lnTo>
                    <a:pt x="2652" y="1922"/>
                  </a:lnTo>
                  <a:lnTo>
                    <a:pt x="2690" y="1794"/>
                  </a:lnTo>
                  <a:lnTo>
                    <a:pt x="2728" y="1666"/>
                  </a:lnTo>
                  <a:lnTo>
                    <a:pt x="2741" y="1525"/>
                  </a:lnTo>
                  <a:lnTo>
                    <a:pt x="2754" y="1384"/>
                  </a:lnTo>
                  <a:lnTo>
                    <a:pt x="2741" y="1243"/>
                  </a:lnTo>
                  <a:lnTo>
                    <a:pt x="2728" y="1102"/>
                  </a:lnTo>
                  <a:lnTo>
                    <a:pt x="2690" y="974"/>
                  </a:lnTo>
                  <a:lnTo>
                    <a:pt x="2652" y="846"/>
                  </a:lnTo>
                  <a:lnTo>
                    <a:pt x="2588" y="731"/>
                  </a:lnTo>
                  <a:lnTo>
                    <a:pt x="2523" y="616"/>
                  </a:lnTo>
                  <a:lnTo>
                    <a:pt x="2434" y="500"/>
                  </a:lnTo>
                  <a:lnTo>
                    <a:pt x="2344" y="411"/>
                  </a:lnTo>
                  <a:lnTo>
                    <a:pt x="2255" y="321"/>
                  </a:lnTo>
                  <a:lnTo>
                    <a:pt x="2152" y="244"/>
                  </a:lnTo>
                  <a:lnTo>
                    <a:pt x="2037" y="167"/>
                  </a:lnTo>
                  <a:lnTo>
                    <a:pt x="1909" y="116"/>
                  </a:lnTo>
                  <a:lnTo>
                    <a:pt x="1781" y="65"/>
                  </a:lnTo>
                  <a:lnTo>
                    <a:pt x="1653" y="27"/>
                  </a:lnTo>
                  <a:lnTo>
                    <a:pt x="1512" y="14"/>
                  </a:lnTo>
                  <a:lnTo>
                    <a:pt x="1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4" name="Google Shape;2235;p43">
              <a:extLst>
                <a:ext uri="{FF2B5EF4-FFF2-40B4-BE49-F238E27FC236}">
                  <a16:creationId xmlns:a16="http://schemas.microsoft.com/office/drawing/2014/main" id="{28D0F810-BCAA-581B-A1B4-7BC8476CE1CC}"/>
                </a:ext>
              </a:extLst>
            </p:cNvPr>
            <p:cNvSpPr/>
            <p:nvPr/>
          </p:nvSpPr>
          <p:spPr>
            <a:xfrm>
              <a:off x="6277425" y="2766075"/>
              <a:ext cx="69175" cy="68875"/>
            </a:xfrm>
            <a:custGeom>
              <a:avLst/>
              <a:gdLst/>
              <a:ahLst/>
              <a:cxnLst/>
              <a:rect l="l" t="t" r="r" b="b"/>
              <a:pathLst>
                <a:path w="2767" h="2755" extrusionOk="0">
                  <a:moveTo>
                    <a:pt x="1243" y="0"/>
                  </a:moveTo>
                  <a:lnTo>
                    <a:pt x="1102" y="26"/>
                  </a:lnTo>
                  <a:lnTo>
                    <a:pt x="974" y="64"/>
                  </a:lnTo>
                  <a:lnTo>
                    <a:pt x="846" y="103"/>
                  </a:lnTo>
                  <a:lnTo>
                    <a:pt x="730" y="167"/>
                  </a:lnTo>
                  <a:lnTo>
                    <a:pt x="615" y="231"/>
                  </a:lnTo>
                  <a:lnTo>
                    <a:pt x="513" y="308"/>
                  </a:lnTo>
                  <a:lnTo>
                    <a:pt x="410" y="397"/>
                  </a:lnTo>
                  <a:lnTo>
                    <a:pt x="321" y="500"/>
                  </a:lnTo>
                  <a:lnTo>
                    <a:pt x="244" y="602"/>
                  </a:lnTo>
                  <a:lnTo>
                    <a:pt x="167" y="718"/>
                  </a:lnTo>
                  <a:lnTo>
                    <a:pt x="116" y="846"/>
                  </a:lnTo>
                  <a:lnTo>
                    <a:pt x="64" y="961"/>
                  </a:lnTo>
                  <a:lnTo>
                    <a:pt x="39" y="1102"/>
                  </a:lnTo>
                  <a:lnTo>
                    <a:pt x="13" y="1230"/>
                  </a:lnTo>
                  <a:lnTo>
                    <a:pt x="0" y="1371"/>
                  </a:lnTo>
                  <a:lnTo>
                    <a:pt x="13" y="1512"/>
                  </a:lnTo>
                  <a:lnTo>
                    <a:pt x="39" y="1653"/>
                  </a:lnTo>
                  <a:lnTo>
                    <a:pt x="64" y="1793"/>
                  </a:lnTo>
                  <a:lnTo>
                    <a:pt x="116" y="1909"/>
                  </a:lnTo>
                  <a:lnTo>
                    <a:pt x="167" y="2037"/>
                  </a:lnTo>
                  <a:lnTo>
                    <a:pt x="244" y="2152"/>
                  </a:lnTo>
                  <a:lnTo>
                    <a:pt x="321" y="2255"/>
                  </a:lnTo>
                  <a:lnTo>
                    <a:pt x="410" y="2357"/>
                  </a:lnTo>
                  <a:lnTo>
                    <a:pt x="513" y="2447"/>
                  </a:lnTo>
                  <a:lnTo>
                    <a:pt x="615" y="2524"/>
                  </a:lnTo>
                  <a:lnTo>
                    <a:pt x="730" y="2588"/>
                  </a:lnTo>
                  <a:lnTo>
                    <a:pt x="846" y="2652"/>
                  </a:lnTo>
                  <a:lnTo>
                    <a:pt x="974" y="2690"/>
                  </a:lnTo>
                  <a:lnTo>
                    <a:pt x="1102" y="2728"/>
                  </a:lnTo>
                  <a:lnTo>
                    <a:pt x="1243" y="2754"/>
                  </a:lnTo>
                  <a:lnTo>
                    <a:pt x="1524" y="2754"/>
                  </a:lnTo>
                  <a:lnTo>
                    <a:pt x="1665" y="2728"/>
                  </a:lnTo>
                  <a:lnTo>
                    <a:pt x="1793" y="2690"/>
                  </a:lnTo>
                  <a:lnTo>
                    <a:pt x="1921" y="2652"/>
                  </a:lnTo>
                  <a:lnTo>
                    <a:pt x="2050" y="2588"/>
                  </a:lnTo>
                  <a:lnTo>
                    <a:pt x="2152" y="2524"/>
                  </a:lnTo>
                  <a:lnTo>
                    <a:pt x="2267" y="2447"/>
                  </a:lnTo>
                  <a:lnTo>
                    <a:pt x="2357" y="2357"/>
                  </a:lnTo>
                  <a:lnTo>
                    <a:pt x="2447" y="2255"/>
                  </a:lnTo>
                  <a:lnTo>
                    <a:pt x="2536" y="2152"/>
                  </a:lnTo>
                  <a:lnTo>
                    <a:pt x="2600" y="2037"/>
                  </a:lnTo>
                  <a:lnTo>
                    <a:pt x="2652" y="1909"/>
                  </a:lnTo>
                  <a:lnTo>
                    <a:pt x="2703" y="1793"/>
                  </a:lnTo>
                  <a:lnTo>
                    <a:pt x="2741" y="1653"/>
                  </a:lnTo>
                  <a:lnTo>
                    <a:pt x="2754" y="1512"/>
                  </a:lnTo>
                  <a:lnTo>
                    <a:pt x="2767" y="1371"/>
                  </a:lnTo>
                  <a:lnTo>
                    <a:pt x="2754" y="1230"/>
                  </a:lnTo>
                  <a:lnTo>
                    <a:pt x="2741" y="1102"/>
                  </a:lnTo>
                  <a:lnTo>
                    <a:pt x="2703" y="961"/>
                  </a:lnTo>
                  <a:lnTo>
                    <a:pt x="2652" y="846"/>
                  </a:lnTo>
                  <a:lnTo>
                    <a:pt x="2600" y="718"/>
                  </a:lnTo>
                  <a:lnTo>
                    <a:pt x="2536" y="602"/>
                  </a:lnTo>
                  <a:lnTo>
                    <a:pt x="2447" y="500"/>
                  </a:lnTo>
                  <a:lnTo>
                    <a:pt x="2357" y="397"/>
                  </a:lnTo>
                  <a:lnTo>
                    <a:pt x="2267" y="308"/>
                  </a:lnTo>
                  <a:lnTo>
                    <a:pt x="2152" y="231"/>
                  </a:lnTo>
                  <a:lnTo>
                    <a:pt x="2050" y="167"/>
                  </a:lnTo>
                  <a:lnTo>
                    <a:pt x="1921" y="103"/>
                  </a:lnTo>
                  <a:lnTo>
                    <a:pt x="1793" y="64"/>
                  </a:lnTo>
                  <a:lnTo>
                    <a:pt x="1665" y="2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5" name="Google Shape;2236;p43">
              <a:extLst>
                <a:ext uri="{FF2B5EF4-FFF2-40B4-BE49-F238E27FC236}">
                  <a16:creationId xmlns:a16="http://schemas.microsoft.com/office/drawing/2014/main" id="{A6A3D2F1-A17A-EEAF-71A8-12DF05520DA3}"/>
                </a:ext>
              </a:extLst>
            </p:cNvPr>
            <p:cNvSpPr/>
            <p:nvPr/>
          </p:nvSpPr>
          <p:spPr>
            <a:xfrm>
              <a:off x="6104525" y="2724450"/>
              <a:ext cx="68850" cy="69175"/>
            </a:xfrm>
            <a:custGeom>
              <a:avLst/>
              <a:gdLst/>
              <a:ahLst/>
              <a:cxnLst/>
              <a:rect l="l" t="t" r="r" b="b"/>
              <a:pathLst>
                <a:path w="2754" h="2767" extrusionOk="0">
                  <a:moveTo>
                    <a:pt x="1383" y="0"/>
                  </a:moveTo>
                  <a:lnTo>
                    <a:pt x="1242" y="13"/>
                  </a:lnTo>
                  <a:lnTo>
                    <a:pt x="1102" y="39"/>
                  </a:lnTo>
                  <a:lnTo>
                    <a:pt x="973" y="64"/>
                  </a:lnTo>
                  <a:lnTo>
                    <a:pt x="845" y="116"/>
                  </a:lnTo>
                  <a:lnTo>
                    <a:pt x="717" y="167"/>
                  </a:lnTo>
                  <a:lnTo>
                    <a:pt x="615" y="244"/>
                  </a:lnTo>
                  <a:lnTo>
                    <a:pt x="500" y="321"/>
                  </a:lnTo>
                  <a:lnTo>
                    <a:pt x="410" y="410"/>
                  </a:lnTo>
                  <a:lnTo>
                    <a:pt x="320" y="513"/>
                  </a:lnTo>
                  <a:lnTo>
                    <a:pt x="231" y="615"/>
                  </a:lnTo>
                  <a:lnTo>
                    <a:pt x="167" y="730"/>
                  </a:lnTo>
                  <a:lnTo>
                    <a:pt x="103" y="846"/>
                  </a:lnTo>
                  <a:lnTo>
                    <a:pt x="64" y="974"/>
                  </a:lnTo>
                  <a:lnTo>
                    <a:pt x="26" y="1102"/>
                  </a:lnTo>
                  <a:lnTo>
                    <a:pt x="13" y="1243"/>
                  </a:lnTo>
                  <a:lnTo>
                    <a:pt x="0" y="1384"/>
                  </a:lnTo>
                  <a:lnTo>
                    <a:pt x="13" y="1524"/>
                  </a:lnTo>
                  <a:lnTo>
                    <a:pt x="26" y="1665"/>
                  </a:lnTo>
                  <a:lnTo>
                    <a:pt x="64" y="1793"/>
                  </a:lnTo>
                  <a:lnTo>
                    <a:pt x="103" y="1922"/>
                  </a:lnTo>
                  <a:lnTo>
                    <a:pt x="167" y="2050"/>
                  </a:lnTo>
                  <a:lnTo>
                    <a:pt x="231" y="2152"/>
                  </a:lnTo>
                  <a:lnTo>
                    <a:pt x="320" y="2267"/>
                  </a:lnTo>
                  <a:lnTo>
                    <a:pt x="410" y="2357"/>
                  </a:lnTo>
                  <a:lnTo>
                    <a:pt x="500" y="2447"/>
                  </a:lnTo>
                  <a:lnTo>
                    <a:pt x="615" y="2536"/>
                  </a:lnTo>
                  <a:lnTo>
                    <a:pt x="717" y="2600"/>
                  </a:lnTo>
                  <a:lnTo>
                    <a:pt x="845" y="2652"/>
                  </a:lnTo>
                  <a:lnTo>
                    <a:pt x="973" y="2703"/>
                  </a:lnTo>
                  <a:lnTo>
                    <a:pt x="1102" y="2741"/>
                  </a:lnTo>
                  <a:lnTo>
                    <a:pt x="1242" y="2754"/>
                  </a:lnTo>
                  <a:lnTo>
                    <a:pt x="1383" y="2767"/>
                  </a:lnTo>
                  <a:lnTo>
                    <a:pt x="1524" y="2754"/>
                  </a:lnTo>
                  <a:lnTo>
                    <a:pt x="1652" y="2741"/>
                  </a:lnTo>
                  <a:lnTo>
                    <a:pt x="1793" y="2703"/>
                  </a:lnTo>
                  <a:lnTo>
                    <a:pt x="1921" y="2652"/>
                  </a:lnTo>
                  <a:lnTo>
                    <a:pt x="2037" y="2600"/>
                  </a:lnTo>
                  <a:lnTo>
                    <a:pt x="2152" y="2536"/>
                  </a:lnTo>
                  <a:lnTo>
                    <a:pt x="2254" y="2447"/>
                  </a:lnTo>
                  <a:lnTo>
                    <a:pt x="2357" y="2357"/>
                  </a:lnTo>
                  <a:lnTo>
                    <a:pt x="2446" y="2267"/>
                  </a:lnTo>
                  <a:lnTo>
                    <a:pt x="2523" y="2152"/>
                  </a:lnTo>
                  <a:lnTo>
                    <a:pt x="2587" y="2050"/>
                  </a:lnTo>
                  <a:lnTo>
                    <a:pt x="2651" y="1922"/>
                  </a:lnTo>
                  <a:lnTo>
                    <a:pt x="2703" y="1793"/>
                  </a:lnTo>
                  <a:lnTo>
                    <a:pt x="2728" y="1665"/>
                  </a:lnTo>
                  <a:lnTo>
                    <a:pt x="2754" y="1524"/>
                  </a:lnTo>
                  <a:lnTo>
                    <a:pt x="2754" y="1384"/>
                  </a:lnTo>
                  <a:lnTo>
                    <a:pt x="2754" y="1243"/>
                  </a:lnTo>
                  <a:lnTo>
                    <a:pt x="2728" y="1102"/>
                  </a:lnTo>
                  <a:lnTo>
                    <a:pt x="2703" y="974"/>
                  </a:lnTo>
                  <a:lnTo>
                    <a:pt x="2651" y="846"/>
                  </a:lnTo>
                  <a:lnTo>
                    <a:pt x="2587" y="730"/>
                  </a:lnTo>
                  <a:lnTo>
                    <a:pt x="2523" y="615"/>
                  </a:lnTo>
                  <a:lnTo>
                    <a:pt x="2446" y="513"/>
                  </a:lnTo>
                  <a:lnTo>
                    <a:pt x="2357" y="410"/>
                  </a:lnTo>
                  <a:lnTo>
                    <a:pt x="2254" y="321"/>
                  </a:lnTo>
                  <a:lnTo>
                    <a:pt x="2152" y="244"/>
                  </a:lnTo>
                  <a:lnTo>
                    <a:pt x="2037" y="167"/>
                  </a:lnTo>
                  <a:lnTo>
                    <a:pt x="1921" y="116"/>
                  </a:lnTo>
                  <a:lnTo>
                    <a:pt x="1793" y="64"/>
                  </a:lnTo>
                  <a:lnTo>
                    <a:pt x="1652" y="39"/>
                  </a:lnTo>
                  <a:lnTo>
                    <a:pt x="1524" y="13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6" name="Google Shape;2237;p43">
              <a:extLst>
                <a:ext uri="{FF2B5EF4-FFF2-40B4-BE49-F238E27FC236}">
                  <a16:creationId xmlns:a16="http://schemas.microsoft.com/office/drawing/2014/main" id="{8F4F68B9-C48D-45F3-C4E1-BB42EF05A067}"/>
                </a:ext>
              </a:extLst>
            </p:cNvPr>
            <p:cNvSpPr/>
            <p:nvPr/>
          </p:nvSpPr>
          <p:spPr>
            <a:xfrm>
              <a:off x="6031500" y="3103250"/>
              <a:ext cx="68875" cy="69175"/>
            </a:xfrm>
            <a:custGeom>
              <a:avLst/>
              <a:gdLst/>
              <a:ahLst/>
              <a:cxnLst/>
              <a:rect l="l" t="t" r="r" b="b"/>
              <a:pathLst>
                <a:path w="2755" h="2767" extrusionOk="0">
                  <a:moveTo>
                    <a:pt x="1384" y="0"/>
                  </a:moveTo>
                  <a:lnTo>
                    <a:pt x="1243" y="13"/>
                  </a:lnTo>
                  <a:lnTo>
                    <a:pt x="1102" y="38"/>
                  </a:lnTo>
                  <a:lnTo>
                    <a:pt x="974" y="64"/>
                  </a:lnTo>
                  <a:lnTo>
                    <a:pt x="846" y="115"/>
                  </a:lnTo>
                  <a:lnTo>
                    <a:pt x="718" y="167"/>
                  </a:lnTo>
                  <a:lnTo>
                    <a:pt x="616" y="243"/>
                  </a:lnTo>
                  <a:lnTo>
                    <a:pt x="500" y="320"/>
                  </a:lnTo>
                  <a:lnTo>
                    <a:pt x="411" y="410"/>
                  </a:lnTo>
                  <a:lnTo>
                    <a:pt x="321" y="512"/>
                  </a:lnTo>
                  <a:lnTo>
                    <a:pt x="231" y="615"/>
                  </a:lnTo>
                  <a:lnTo>
                    <a:pt x="167" y="730"/>
                  </a:lnTo>
                  <a:lnTo>
                    <a:pt x="103" y="845"/>
                  </a:lnTo>
                  <a:lnTo>
                    <a:pt x="65" y="973"/>
                  </a:lnTo>
                  <a:lnTo>
                    <a:pt x="26" y="1102"/>
                  </a:lnTo>
                  <a:lnTo>
                    <a:pt x="14" y="1242"/>
                  </a:lnTo>
                  <a:lnTo>
                    <a:pt x="1" y="1383"/>
                  </a:lnTo>
                  <a:lnTo>
                    <a:pt x="14" y="1524"/>
                  </a:lnTo>
                  <a:lnTo>
                    <a:pt x="26" y="1665"/>
                  </a:lnTo>
                  <a:lnTo>
                    <a:pt x="65" y="1793"/>
                  </a:lnTo>
                  <a:lnTo>
                    <a:pt x="103" y="1921"/>
                  </a:lnTo>
                  <a:lnTo>
                    <a:pt x="167" y="2037"/>
                  </a:lnTo>
                  <a:lnTo>
                    <a:pt x="231" y="2152"/>
                  </a:lnTo>
                  <a:lnTo>
                    <a:pt x="321" y="2267"/>
                  </a:lnTo>
                  <a:lnTo>
                    <a:pt x="411" y="2357"/>
                  </a:lnTo>
                  <a:lnTo>
                    <a:pt x="500" y="2446"/>
                  </a:lnTo>
                  <a:lnTo>
                    <a:pt x="616" y="2523"/>
                  </a:lnTo>
                  <a:lnTo>
                    <a:pt x="718" y="2600"/>
                  </a:lnTo>
                  <a:lnTo>
                    <a:pt x="846" y="2651"/>
                  </a:lnTo>
                  <a:lnTo>
                    <a:pt x="974" y="2703"/>
                  </a:lnTo>
                  <a:lnTo>
                    <a:pt x="1102" y="2741"/>
                  </a:lnTo>
                  <a:lnTo>
                    <a:pt x="1243" y="2754"/>
                  </a:lnTo>
                  <a:lnTo>
                    <a:pt x="1384" y="2767"/>
                  </a:lnTo>
                  <a:lnTo>
                    <a:pt x="1525" y="2754"/>
                  </a:lnTo>
                  <a:lnTo>
                    <a:pt x="1653" y="2741"/>
                  </a:lnTo>
                  <a:lnTo>
                    <a:pt x="1794" y="2703"/>
                  </a:lnTo>
                  <a:lnTo>
                    <a:pt x="1922" y="2651"/>
                  </a:lnTo>
                  <a:lnTo>
                    <a:pt x="2037" y="2600"/>
                  </a:lnTo>
                  <a:lnTo>
                    <a:pt x="2153" y="2523"/>
                  </a:lnTo>
                  <a:lnTo>
                    <a:pt x="2255" y="2446"/>
                  </a:lnTo>
                  <a:lnTo>
                    <a:pt x="2358" y="2357"/>
                  </a:lnTo>
                  <a:lnTo>
                    <a:pt x="2447" y="2267"/>
                  </a:lnTo>
                  <a:lnTo>
                    <a:pt x="2524" y="2152"/>
                  </a:lnTo>
                  <a:lnTo>
                    <a:pt x="2588" y="2037"/>
                  </a:lnTo>
                  <a:lnTo>
                    <a:pt x="2652" y="1921"/>
                  </a:lnTo>
                  <a:lnTo>
                    <a:pt x="2703" y="1793"/>
                  </a:lnTo>
                  <a:lnTo>
                    <a:pt x="2729" y="1665"/>
                  </a:lnTo>
                  <a:lnTo>
                    <a:pt x="2755" y="1524"/>
                  </a:lnTo>
                  <a:lnTo>
                    <a:pt x="2755" y="1383"/>
                  </a:lnTo>
                  <a:lnTo>
                    <a:pt x="2755" y="1242"/>
                  </a:lnTo>
                  <a:lnTo>
                    <a:pt x="2729" y="1102"/>
                  </a:lnTo>
                  <a:lnTo>
                    <a:pt x="2703" y="973"/>
                  </a:lnTo>
                  <a:lnTo>
                    <a:pt x="2652" y="845"/>
                  </a:lnTo>
                  <a:lnTo>
                    <a:pt x="2588" y="730"/>
                  </a:lnTo>
                  <a:lnTo>
                    <a:pt x="2524" y="615"/>
                  </a:lnTo>
                  <a:lnTo>
                    <a:pt x="2447" y="512"/>
                  </a:lnTo>
                  <a:lnTo>
                    <a:pt x="2358" y="410"/>
                  </a:lnTo>
                  <a:lnTo>
                    <a:pt x="2255" y="320"/>
                  </a:lnTo>
                  <a:lnTo>
                    <a:pt x="2153" y="243"/>
                  </a:lnTo>
                  <a:lnTo>
                    <a:pt x="2037" y="167"/>
                  </a:lnTo>
                  <a:lnTo>
                    <a:pt x="1922" y="115"/>
                  </a:lnTo>
                  <a:lnTo>
                    <a:pt x="1794" y="64"/>
                  </a:lnTo>
                  <a:lnTo>
                    <a:pt x="1653" y="38"/>
                  </a:lnTo>
                  <a:lnTo>
                    <a:pt x="1525" y="13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7" name="Google Shape;2238;p43">
              <a:extLst>
                <a:ext uri="{FF2B5EF4-FFF2-40B4-BE49-F238E27FC236}">
                  <a16:creationId xmlns:a16="http://schemas.microsoft.com/office/drawing/2014/main" id="{1BA548EF-0417-14E8-194B-4523F05E278A}"/>
                </a:ext>
              </a:extLst>
            </p:cNvPr>
            <p:cNvSpPr/>
            <p:nvPr/>
          </p:nvSpPr>
          <p:spPr>
            <a:xfrm>
              <a:off x="5771500" y="3045925"/>
              <a:ext cx="69200" cy="68875"/>
            </a:xfrm>
            <a:custGeom>
              <a:avLst/>
              <a:gdLst/>
              <a:ahLst/>
              <a:cxnLst/>
              <a:rect l="l" t="t" r="r" b="b"/>
              <a:pathLst>
                <a:path w="2768" h="2755" extrusionOk="0">
                  <a:moveTo>
                    <a:pt x="1243" y="0"/>
                  </a:moveTo>
                  <a:lnTo>
                    <a:pt x="1102" y="26"/>
                  </a:lnTo>
                  <a:lnTo>
                    <a:pt x="974" y="64"/>
                  </a:lnTo>
                  <a:lnTo>
                    <a:pt x="846" y="103"/>
                  </a:lnTo>
                  <a:lnTo>
                    <a:pt x="731" y="167"/>
                  </a:lnTo>
                  <a:lnTo>
                    <a:pt x="616" y="231"/>
                  </a:lnTo>
                  <a:lnTo>
                    <a:pt x="513" y="308"/>
                  </a:lnTo>
                  <a:lnTo>
                    <a:pt x="411" y="397"/>
                  </a:lnTo>
                  <a:lnTo>
                    <a:pt x="321" y="500"/>
                  </a:lnTo>
                  <a:lnTo>
                    <a:pt x="244" y="602"/>
                  </a:lnTo>
                  <a:lnTo>
                    <a:pt x="167" y="718"/>
                  </a:lnTo>
                  <a:lnTo>
                    <a:pt x="116" y="846"/>
                  </a:lnTo>
                  <a:lnTo>
                    <a:pt x="65" y="961"/>
                  </a:lnTo>
                  <a:lnTo>
                    <a:pt x="39" y="1102"/>
                  </a:lnTo>
                  <a:lnTo>
                    <a:pt x="14" y="1243"/>
                  </a:lnTo>
                  <a:lnTo>
                    <a:pt x="1" y="1384"/>
                  </a:lnTo>
                  <a:lnTo>
                    <a:pt x="14" y="1525"/>
                  </a:lnTo>
                  <a:lnTo>
                    <a:pt x="39" y="1653"/>
                  </a:lnTo>
                  <a:lnTo>
                    <a:pt x="65" y="1794"/>
                  </a:lnTo>
                  <a:lnTo>
                    <a:pt x="116" y="1909"/>
                  </a:lnTo>
                  <a:lnTo>
                    <a:pt x="167" y="2037"/>
                  </a:lnTo>
                  <a:lnTo>
                    <a:pt x="244" y="2152"/>
                  </a:lnTo>
                  <a:lnTo>
                    <a:pt x="321" y="2255"/>
                  </a:lnTo>
                  <a:lnTo>
                    <a:pt x="411" y="2357"/>
                  </a:lnTo>
                  <a:lnTo>
                    <a:pt x="513" y="2447"/>
                  </a:lnTo>
                  <a:lnTo>
                    <a:pt x="616" y="2524"/>
                  </a:lnTo>
                  <a:lnTo>
                    <a:pt x="731" y="2588"/>
                  </a:lnTo>
                  <a:lnTo>
                    <a:pt x="846" y="2652"/>
                  </a:lnTo>
                  <a:lnTo>
                    <a:pt x="974" y="2690"/>
                  </a:lnTo>
                  <a:lnTo>
                    <a:pt x="1102" y="2729"/>
                  </a:lnTo>
                  <a:lnTo>
                    <a:pt x="1243" y="2754"/>
                  </a:lnTo>
                  <a:lnTo>
                    <a:pt x="1525" y="2754"/>
                  </a:lnTo>
                  <a:lnTo>
                    <a:pt x="1666" y="2729"/>
                  </a:lnTo>
                  <a:lnTo>
                    <a:pt x="1794" y="2690"/>
                  </a:lnTo>
                  <a:lnTo>
                    <a:pt x="1922" y="2652"/>
                  </a:lnTo>
                  <a:lnTo>
                    <a:pt x="2050" y="2588"/>
                  </a:lnTo>
                  <a:lnTo>
                    <a:pt x="2153" y="2524"/>
                  </a:lnTo>
                  <a:lnTo>
                    <a:pt x="2268" y="2447"/>
                  </a:lnTo>
                  <a:lnTo>
                    <a:pt x="2358" y="2357"/>
                  </a:lnTo>
                  <a:lnTo>
                    <a:pt x="2447" y="2255"/>
                  </a:lnTo>
                  <a:lnTo>
                    <a:pt x="2537" y="2152"/>
                  </a:lnTo>
                  <a:lnTo>
                    <a:pt x="2601" y="2037"/>
                  </a:lnTo>
                  <a:lnTo>
                    <a:pt x="2652" y="1909"/>
                  </a:lnTo>
                  <a:lnTo>
                    <a:pt x="2703" y="1794"/>
                  </a:lnTo>
                  <a:lnTo>
                    <a:pt x="2742" y="1653"/>
                  </a:lnTo>
                  <a:lnTo>
                    <a:pt x="2755" y="1525"/>
                  </a:lnTo>
                  <a:lnTo>
                    <a:pt x="2767" y="1384"/>
                  </a:lnTo>
                  <a:lnTo>
                    <a:pt x="2755" y="1243"/>
                  </a:lnTo>
                  <a:lnTo>
                    <a:pt x="2742" y="1102"/>
                  </a:lnTo>
                  <a:lnTo>
                    <a:pt x="2703" y="961"/>
                  </a:lnTo>
                  <a:lnTo>
                    <a:pt x="2652" y="846"/>
                  </a:lnTo>
                  <a:lnTo>
                    <a:pt x="2601" y="718"/>
                  </a:lnTo>
                  <a:lnTo>
                    <a:pt x="2537" y="602"/>
                  </a:lnTo>
                  <a:lnTo>
                    <a:pt x="2447" y="500"/>
                  </a:lnTo>
                  <a:lnTo>
                    <a:pt x="2358" y="397"/>
                  </a:lnTo>
                  <a:lnTo>
                    <a:pt x="2268" y="308"/>
                  </a:lnTo>
                  <a:lnTo>
                    <a:pt x="2153" y="231"/>
                  </a:lnTo>
                  <a:lnTo>
                    <a:pt x="2050" y="167"/>
                  </a:lnTo>
                  <a:lnTo>
                    <a:pt x="1922" y="103"/>
                  </a:lnTo>
                  <a:lnTo>
                    <a:pt x="1794" y="64"/>
                  </a:lnTo>
                  <a:lnTo>
                    <a:pt x="1666" y="26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8" name="Google Shape;2239;p43">
              <a:extLst>
                <a:ext uri="{FF2B5EF4-FFF2-40B4-BE49-F238E27FC236}">
                  <a16:creationId xmlns:a16="http://schemas.microsoft.com/office/drawing/2014/main" id="{2A782EF9-D075-5927-4074-0713EB15209D}"/>
                </a:ext>
              </a:extLst>
            </p:cNvPr>
            <p:cNvSpPr/>
            <p:nvPr/>
          </p:nvSpPr>
          <p:spPr>
            <a:xfrm>
              <a:off x="5558900" y="3197700"/>
              <a:ext cx="69175" cy="68875"/>
            </a:xfrm>
            <a:custGeom>
              <a:avLst/>
              <a:gdLst/>
              <a:ahLst/>
              <a:cxnLst/>
              <a:rect l="l" t="t" r="r" b="b"/>
              <a:pathLst>
                <a:path w="2767" h="2755" extrusionOk="0">
                  <a:moveTo>
                    <a:pt x="1243" y="0"/>
                  </a:moveTo>
                  <a:lnTo>
                    <a:pt x="1102" y="26"/>
                  </a:lnTo>
                  <a:lnTo>
                    <a:pt x="974" y="64"/>
                  </a:lnTo>
                  <a:lnTo>
                    <a:pt x="846" y="103"/>
                  </a:lnTo>
                  <a:lnTo>
                    <a:pt x="731" y="167"/>
                  </a:lnTo>
                  <a:lnTo>
                    <a:pt x="615" y="231"/>
                  </a:lnTo>
                  <a:lnTo>
                    <a:pt x="500" y="308"/>
                  </a:lnTo>
                  <a:lnTo>
                    <a:pt x="410" y="397"/>
                  </a:lnTo>
                  <a:lnTo>
                    <a:pt x="321" y="500"/>
                  </a:lnTo>
                  <a:lnTo>
                    <a:pt x="244" y="602"/>
                  </a:lnTo>
                  <a:lnTo>
                    <a:pt x="167" y="718"/>
                  </a:lnTo>
                  <a:lnTo>
                    <a:pt x="116" y="846"/>
                  </a:lnTo>
                  <a:lnTo>
                    <a:pt x="65" y="974"/>
                  </a:lnTo>
                  <a:lnTo>
                    <a:pt x="26" y="1102"/>
                  </a:lnTo>
                  <a:lnTo>
                    <a:pt x="13" y="1243"/>
                  </a:lnTo>
                  <a:lnTo>
                    <a:pt x="0" y="1384"/>
                  </a:lnTo>
                  <a:lnTo>
                    <a:pt x="13" y="1525"/>
                  </a:lnTo>
                  <a:lnTo>
                    <a:pt x="26" y="1653"/>
                  </a:lnTo>
                  <a:lnTo>
                    <a:pt x="65" y="1793"/>
                  </a:lnTo>
                  <a:lnTo>
                    <a:pt x="116" y="1909"/>
                  </a:lnTo>
                  <a:lnTo>
                    <a:pt x="167" y="2037"/>
                  </a:lnTo>
                  <a:lnTo>
                    <a:pt x="244" y="2152"/>
                  </a:lnTo>
                  <a:lnTo>
                    <a:pt x="321" y="2255"/>
                  </a:lnTo>
                  <a:lnTo>
                    <a:pt x="410" y="2357"/>
                  </a:lnTo>
                  <a:lnTo>
                    <a:pt x="500" y="2447"/>
                  </a:lnTo>
                  <a:lnTo>
                    <a:pt x="615" y="2524"/>
                  </a:lnTo>
                  <a:lnTo>
                    <a:pt x="731" y="2588"/>
                  </a:lnTo>
                  <a:lnTo>
                    <a:pt x="846" y="2652"/>
                  </a:lnTo>
                  <a:lnTo>
                    <a:pt x="974" y="2690"/>
                  </a:lnTo>
                  <a:lnTo>
                    <a:pt x="1102" y="2728"/>
                  </a:lnTo>
                  <a:lnTo>
                    <a:pt x="1243" y="2754"/>
                  </a:lnTo>
                  <a:lnTo>
                    <a:pt x="1525" y="2754"/>
                  </a:lnTo>
                  <a:lnTo>
                    <a:pt x="1666" y="2728"/>
                  </a:lnTo>
                  <a:lnTo>
                    <a:pt x="1794" y="2690"/>
                  </a:lnTo>
                  <a:lnTo>
                    <a:pt x="1922" y="2652"/>
                  </a:lnTo>
                  <a:lnTo>
                    <a:pt x="2037" y="2588"/>
                  </a:lnTo>
                  <a:lnTo>
                    <a:pt x="2152" y="2524"/>
                  </a:lnTo>
                  <a:lnTo>
                    <a:pt x="2255" y="2447"/>
                  </a:lnTo>
                  <a:lnTo>
                    <a:pt x="2357" y="2357"/>
                  </a:lnTo>
                  <a:lnTo>
                    <a:pt x="2447" y="2255"/>
                  </a:lnTo>
                  <a:lnTo>
                    <a:pt x="2524" y="2152"/>
                  </a:lnTo>
                  <a:lnTo>
                    <a:pt x="2600" y="2037"/>
                  </a:lnTo>
                  <a:lnTo>
                    <a:pt x="2652" y="1909"/>
                  </a:lnTo>
                  <a:lnTo>
                    <a:pt x="2703" y="1793"/>
                  </a:lnTo>
                  <a:lnTo>
                    <a:pt x="2729" y="1653"/>
                  </a:lnTo>
                  <a:lnTo>
                    <a:pt x="2754" y="1525"/>
                  </a:lnTo>
                  <a:lnTo>
                    <a:pt x="2767" y="1384"/>
                  </a:lnTo>
                  <a:lnTo>
                    <a:pt x="2754" y="1243"/>
                  </a:lnTo>
                  <a:lnTo>
                    <a:pt x="2729" y="1102"/>
                  </a:lnTo>
                  <a:lnTo>
                    <a:pt x="2703" y="974"/>
                  </a:lnTo>
                  <a:lnTo>
                    <a:pt x="2652" y="846"/>
                  </a:lnTo>
                  <a:lnTo>
                    <a:pt x="2600" y="718"/>
                  </a:lnTo>
                  <a:lnTo>
                    <a:pt x="2524" y="602"/>
                  </a:lnTo>
                  <a:lnTo>
                    <a:pt x="2447" y="500"/>
                  </a:lnTo>
                  <a:lnTo>
                    <a:pt x="2357" y="397"/>
                  </a:lnTo>
                  <a:lnTo>
                    <a:pt x="2255" y="308"/>
                  </a:lnTo>
                  <a:lnTo>
                    <a:pt x="2152" y="231"/>
                  </a:lnTo>
                  <a:lnTo>
                    <a:pt x="2037" y="167"/>
                  </a:lnTo>
                  <a:lnTo>
                    <a:pt x="1922" y="103"/>
                  </a:lnTo>
                  <a:lnTo>
                    <a:pt x="1794" y="64"/>
                  </a:lnTo>
                  <a:lnTo>
                    <a:pt x="1666" y="26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9" name="Google Shape;2240;p43">
              <a:extLst>
                <a:ext uri="{FF2B5EF4-FFF2-40B4-BE49-F238E27FC236}">
                  <a16:creationId xmlns:a16="http://schemas.microsoft.com/office/drawing/2014/main" id="{089ACBD8-ED98-D73E-B8DE-6E35E30B0798}"/>
                </a:ext>
              </a:extLst>
            </p:cNvPr>
            <p:cNvSpPr/>
            <p:nvPr/>
          </p:nvSpPr>
          <p:spPr>
            <a:xfrm>
              <a:off x="5558900" y="2944750"/>
              <a:ext cx="69175" cy="68850"/>
            </a:xfrm>
            <a:custGeom>
              <a:avLst/>
              <a:gdLst/>
              <a:ahLst/>
              <a:cxnLst/>
              <a:rect l="l" t="t" r="r" b="b"/>
              <a:pathLst>
                <a:path w="2767" h="2754" extrusionOk="0">
                  <a:moveTo>
                    <a:pt x="1243" y="0"/>
                  </a:moveTo>
                  <a:lnTo>
                    <a:pt x="1102" y="26"/>
                  </a:lnTo>
                  <a:lnTo>
                    <a:pt x="974" y="64"/>
                  </a:lnTo>
                  <a:lnTo>
                    <a:pt x="846" y="103"/>
                  </a:lnTo>
                  <a:lnTo>
                    <a:pt x="731" y="167"/>
                  </a:lnTo>
                  <a:lnTo>
                    <a:pt x="615" y="231"/>
                  </a:lnTo>
                  <a:lnTo>
                    <a:pt x="500" y="308"/>
                  </a:lnTo>
                  <a:lnTo>
                    <a:pt x="410" y="397"/>
                  </a:lnTo>
                  <a:lnTo>
                    <a:pt x="321" y="500"/>
                  </a:lnTo>
                  <a:lnTo>
                    <a:pt x="244" y="602"/>
                  </a:lnTo>
                  <a:lnTo>
                    <a:pt x="167" y="717"/>
                  </a:lnTo>
                  <a:lnTo>
                    <a:pt x="116" y="845"/>
                  </a:lnTo>
                  <a:lnTo>
                    <a:pt x="65" y="961"/>
                  </a:lnTo>
                  <a:lnTo>
                    <a:pt x="26" y="1102"/>
                  </a:lnTo>
                  <a:lnTo>
                    <a:pt x="13" y="1243"/>
                  </a:lnTo>
                  <a:lnTo>
                    <a:pt x="0" y="1383"/>
                  </a:lnTo>
                  <a:lnTo>
                    <a:pt x="13" y="1524"/>
                  </a:lnTo>
                  <a:lnTo>
                    <a:pt x="26" y="1652"/>
                  </a:lnTo>
                  <a:lnTo>
                    <a:pt x="65" y="1793"/>
                  </a:lnTo>
                  <a:lnTo>
                    <a:pt x="116" y="1909"/>
                  </a:lnTo>
                  <a:lnTo>
                    <a:pt x="167" y="2037"/>
                  </a:lnTo>
                  <a:lnTo>
                    <a:pt x="244" y="2152"/>
                  </a:lnTo>
                  <a:lnTo>
                    <a:pt x="321" y="2254"/>
                  </a:lnTo>
                  <a:lnTo>
                    <a:pt x="410" y="2357"/>
                  </a:lnTo>
                  <a:lnTo>
                    <a:pt x="500" y="2446"/>
                  </a:lnTo>
                  <a:lnTo>
                    <a:pt x="615" y="2523"/>
                  </a:lnTo>
                  <a:lnTo>
                    <a:pt x="731" y="2587"/>
                  </a:lnTo>
                  <a:lnTo>
                    <a:pt x="846" y="2651"/>
                  </a:lnTo>
                  <a:lnTo>
                    <a:pt x="974" y="2690"/>
                  </a:lnTo>
                  <a:lnTo>
                    <a:pt x="1102" y="2728"/>
                  </a:lnTo>
                  <a:lnTo>
                    <a:pt x="1243" y="2754"/>
                  </a:lnTo>
                  <a:lnTo>
                    <a:pt x="1525" y="2754"/>
                  </a:lnTo>
                  <a:lnTo>
                    <a:pt x="1666" y="2728"/>
                  </a:lnTo>
                  <a:lnTo>
                    <a:pt x="1794" y="2690"/>
                  </a:lnTo>
                  <a:lnTo>
                    <a:pt x="1922" y="2651"/>
                  </a:lnTo>
                  <a:lnTo>
                    <a:pt x="2037" y="2587"/>
                  </a:lnTo>
                  <a:lnTo>
                    <a:pt x="2152" y="2523"/>
                  </a:lnTo>
                  <a:lnTo>
                    <a:pt x="2255" y="2446"/>
                  </a:lnTo>
                  <a:lnTo>
                    <a:pt x="2357" y="2357"/>
                  </a:lnTo>
                  <a:lnTo>
                    <a:pt x="2447" y="2254"/>
                  </a:lnTo>
                  <a:lnTo>
                    <a:pt x="2524" y="2152"/>
                  </a:lnTo>
                  <a:lnTo>
                    <a:pt x="2600" y="2037"/>
                  </a:lnTo>
                  <a:lnTo>
                    <a:pt x="2652" y="1909"/>
                  </a:lnTo>
                  <a:lnTo>
                    <a:pt x="2703" y="1793"/>
                  </a:lnTo>
                  <a:lnTo>
                    <a:pt x="2729" y="1652"/>
                  </a:lnTo>
                  <a:lnTo>
                    <a:pt x="2754" y="1524"/>
                  </a:lnTo>
                  <a:lnTo>
                    <a:pt x="2767" y="1383"/>
                  </a:lnTo>
                  <a:lnTo>
                    <a:pt x="2754" y="1243"/>
                  </a:lnTo>
                  <a:lnTo>
                    <a:pt x="2729" y="1102"/>
                  </a:lnTo>
                  <a:lnTo>
                    <a:pt x="2703" y="961"/>
                  </a:lnTo>
                  <a:lnTo>
                    <a:pt x="2652" y="845"/>
                  </a:lnTo>
                  <a:lnTo>
                    <a:pt x="2600" y="717"/>
                  </a:lnTo>
                  <a:lnTo>
                    <a:pt x="2524" y="602"/>
                  </a:lnTo>
                  <a:lnTo>
                    <a:pt x="2447" y="500"/>
                  </a:lnTo>
                  <a:lnTo>
                    <a:pt x="2357" y="397"/>
                  </a:lnTo>
                  <a:lnTo>
                    <a:pt x="2255" y="308"/>
                  </a:lnTo>
                  <a:lnTo>
                    <a:pt x="2152" y="231"/>
                  </a:lnTo>
                  <a:lnTo>
                    <a:pt x="2037" y="167"/>
                  </a:lnTo>
                  <a:lnTo>
                    <a:pt x="1922" y="103"/>
                  </a:lnTo>
                  <a:lnTo>
                    <a:pt x="1794" y="64"/>
                  </a:lnTo>
                  <a:lnTo>
                    <a:pt x="1666" y="26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70" name="Google Shape;2241;p43">
              <a:extLst>
                <a:ext uri="{FF2B5EF4-FFF2-40B4-BE49-F238E27FC236}">
                  <a16:creationId xmlns:a16="http://schemas.microsoft.com/office/drawing/2014/main" id="{B8ACEB2A-7DAD-54CE-E110-D1F147336835}"/>
                </a:ext>
              </a:extLst>
            </p:cNvPr>
            <p:cNvSpPr/>
            <p:nvPr/>
          </p:nvSpPr>
          <p:spPr>
            <a:xfrm>
              <a:off x="5527200" y="2346925"/>
              <a:ext cx="524175" cy="524200"/>
            </a:xfrm>
            <a:custGeom>
              <a:avLst/>
              <a:gdLst/>
              <a:ahLst/>
              <a:cxnLst/>
              <a:rect l="l" t="t" r="r" b="b"/>
              <a:pathLst>
                <a:path w="20967" h="20968" extrusionOk="0">
                  <a:moveTo>
                    <a:pt x="1" y="1"/>
                  </a:moveTo>
                  <a:lnTo>
                    <a:pt x="1" y="20967"/>
                  </a:lnTo>
                  <a:lnTo>
                    <a:pt x="20967" y="20967"/>
                  </a:lnTo>
                  <a:lnTo>
                    <a:pt x="209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71" name="Google Shape;2242;p43">
              <a:extLst>
                <a:ext uri="{FF2B5EF4-FFF2-40B4-BE49-F238E27FC236}">
                  <a16:creationId xmlns:a16="http://schemas.microsoft.com/office/drawing/2014/main" id="{10E4E336-0361-6D34-4CC5-D018B380BBF0}"/>
                </a:ext>
              </a:extLst>
            </p:cNvPr>
            <p:cNvSpPr/>
            <p:nvPr/>
          </p:nvSpPr>
          <p:spPr>
            <a:xfrm>
              <a:off x="5527200" y="2346925"/>
              <a:ext cx="261950" cy="524200"/>
            </a:xfrm>
            <a:custGeom>
              <a:avLst/>
              <a:gdLst/>
              <a:ahLst/>
              <a:cxnLst/>
              <a:rect l="l" t="t" r="r" b="b"/>
              <a:pathLst>
                <a:path w="10478" h="20968" extrusionOk="0">
                  <a:moveTo>
                    <a:pt x="1" y="1"/>
                  </a:moveTo>
                  <a:lnTo>
                    <a:pt x="1" y="20967"/>
                  </a:lnTo>
                  <a:lnTo>
                    <a:pt x="10477" y="104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72" name="Google Shape;2243;p43">
              <a:extLst>
                <a:ext uri="{FF2B5EF4-FFF2-40B4-BE49-F238E27FC236}">
                  <a16:creationId xmlns:a16="http://schemas.microsoft.com/office/drawing/2014/main" id="{28E82B14-D3B8-46DA-1DC2-CC70B95D3D80}"/>
                </a:ext>
              </a:extLst>
            </p:cNvPr>
            <p:cNvSpPr/>
            <p:nvPr/>
          </p:nvSpPr>
          <p:spPr>
            <a:xfrm>
              <a:off x="5789125" y="2346925"/>
              <a:ext cx="262250" cy="524200"/>
            </a:xfrm>
            <a:custGeom>
              <a:avLst/>
              <a:gdLst/>
              <a:ahLst/>
              <a:cxnLst/>
              <a:rect l="l" t="t" r="r" b="b"/>
              <a:pathLst>
                <a:path w="10490" h="20968" extrusionOk="0">
                  <a:moveTo>
                    <a:pt x="10490" y="1"/>
                  </a:moveTo>
                  <a:lnTo>
                    <a:pt x="0" y="10478"/>
                  </a:lnTo>
                  <a:lnTo>
                    <a:pt x="10490" y="20967"/>
                  </a:lnTo>
                  <a:lnTo>
                    <a:pt x="104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73" name="Google Shape;2244;p43">
              <a:extLst>
                <a:ext uri="{FF2B5EF4-FFF2-40B4-BE49-F238E27FC236}">
                  <a16:creationId xmlns:a16="http://schemas.microsoft.com/office/drawing/2014/main" id="{F3F3B546-C820-C504-9C5C-603D26717529}"/>
                </a:ext>
              </a:extLst>
            </p:cNvPr>
            <p:cNvSpPr/>
            <p:nvPr/>
          </p:nvSpPr>
          <p:spPr>
            <a:xfrm>
              <a:off x="5622300" y="2442025"/>
              <a:ext cx="334000" cy="333675"/>
            </a:xfrm>
            <a:custGeom>
              <a:avLst/>
              <a:gdLst/>
              <a:ahLst/>
              <a:cxnLst/>
              <a:rect l="l" t="t" r="r" b="b"/>
              <a:pathLst>
                <a:path w="13360" h="13347" extrusionOk="0">
                  <a:moveTo>
                    <a:pt x="0" y="1"/>
                  </a:moveTo>
                  <a:lnTo>
                    <a:pt x="0" y="13347"/>
                  </a:lnTo>
                  <a:lnTo>
                    <a:pt x="13359" y="13347"/>
                  </a:lnTo>
                  <a:lnTo>
                    <a:pt x="13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28478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1F846B-6151-3217-112A-35E0354B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Alan Turing, Turing test: “Can Machine Think?” (1950)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3A2CC6-72CD-7391-C36A-B2508BF4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89431"/>
            <a:ext cx="10972800" cy="720002"/>
          </a:xfrm>
        </p:spPr>
        <p:txBody>
          <a:bodyPr/>
          <a:lstStyle/>
          <a:p>
            <a:r>
              <a:rPr lang="en-US" dirty="0"/>
              <a:t>Imitation Game (a.k.a. Turing Test)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08CDC-314F-842D-1C47-ACE6E7B1BBFB}"/>
              </a:ext>
            </a:extLst>
          </p:cNvPr>
          <p:cNvSpPr txBox="1"/>
          <p:nvPr/>
        </p:nvSpPr>
        <p:spPr>
          <a:xfrm>
            <a:off x="0" y="6362801"/>
            <a:ext cx="868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https://www.linkedin.com/pulse/imitation-game-comprehensive-look-turing-test-eshan-mewantha-herath/</a:t>
            </a:r>
            <a:endParaRPr lang="en-US" sz="1000" dirty="0"/>
          </a:p>
          <a:p>
            <a:r>
              <a:rPr lang="en-US" sz="1000" dirty="0">
                <a:hlinkClick r:id="rId4"/>
              </a:rPr>
              <a:t>https://redirect.cs.umbc.edu/courses/471/papers/turing.pdf</a:t>
            </a:r>
            <a:endParaRPr lang="en-US" sz="1000" dirty="0"/>
          </a:p>
        </p:txBody>
      </p:sp>
      <p:grpSp>
        <p:nvGrpSpPr>
          <p:cNvPr id="8" name="Google Shape;1658;p34">
            <a:extLst>
              <a:ext uri="{FF2B5EF4-FFF2-40B4-BE49-F238E27FC236}">
                <a16:creationId xmlns:a16="http://schemas.microsoft.com/office/drawing/2014/main" id="{A8AE1457-F0F1-A3B5-C34B-D8F2965ADD05}"/>
              </a:ext>
            </a:extLst>
          </p:cNvPr>
          <p:cNvGrpSpPr/>
          <p:nvPr/>
        </p:nvGrpSpPr>
        <p:grpSpPr>
          <a:xfrm>
            <a:off x="8045979" y="1599208"/>
            <a:ext cx="3214968" cy="4541112"/>
            <a:chOff x="5894611" y="1313840"/>
            <a:chExt cx="2411226" cy="3405834"/>
          </a:xfrm>
        </p:grpSpPr>
        <p:sp>
          <p:nvSpPr>
            <p:cNvPr id="9" name="Google Shape;1659;p34">
              <a:extLst>
                <a:ext uri="{FF2B5EF4-FFF2-40B4-BE49-F238E27FC236}">
                  <a16:creationId xmlns:a16="http://schemas.microsoft.com/office/drawing/2014/main" id="{B5FFFB81-4911-483E-42BB-69F54BE1EF6F}"/>
                </a:ext>
              </a:extLst>
            </p:cNvPr>
            <p:cNvSpPr/>
            <p:nvPr/>
          </p:nvSpPr>
          <p:spPr>
            <a:xfrm>
              <a:off x="7068207" y="1421345"/>
              <a:ext cx="1237631" cy="1376781"/>
            </a:xfrm>
            <a:custGeom>
              <a:avLst/>
              <a:gdLst/>
              <a:ahLst/>
              <a:cxnLst/>
              <a:rect l="l" t="t" r="r" b="b"/>
              <a:pathLst>
                <a:path w="45058" h="50124" extrusionOk="0">
                  <a:moveTo>
                    <a:pt x="0" y="1"/>
                  </a:moveTo>
                  <a:lnTo>
                    <a:pt x="0" y="45671"/>
                  </a:lnTo>
                  <a:lnTo>
                    <a:pt x="0" y="45895"/>
                  </a:lnTo>
                  <a:lnTo>
                    <a:pt x="15" y="46119"/>
                  </a:lnTo>
                  <a:lnTo>
                    <a:pt x="45" y="46343"/>
                  </a:lnTo>
                  <a:lnTo>
                    <a:pt x="90" y="46567"/>
                  </a:lnTo>
                  <a:lnTo>
                    <a:pt x="135" y="46777"/>
                  </a:lnTo>
                  <a:lnTo>
                    <a:pt x="194" y="47001"/>
                  </a:lnTo>
                  <a:lnTo>
                    <a:pt x="269" y="47195"/>
                  </a:lnTo>
                  <a:lnTo>
                    <a:pt x="344" y="47404"/>
                  </a:lnTo>
                  <a:lnTo>
                    <a:pt x="433" y="47598"/>
                  </a:lnTo>
                  <a:lnTo>
                    <a:pt x="538" y="47792"/>
                  </a:lnTo>
                  <a:lnTo>
                    <a:pt x="643" y="47972"/>
                  </a:lnTo>
                  <a:lnTo>
                    <a:pt x="762" y="48151"/>
                  </a:lnTo>
                  <a:lnTo>
                    <a:pt x="882" y="48330"/>
                  </a:lnTo>
                  <a:lnTo>
                    <a:pt x="1016" y="48495"/>
                  </a:lnTo>
                  <a:lnTo>
                    <a:pt x="1150" y="48659"/>
                  </a:lnTo>
                  <a:lnTo>
                    <a:pt x="1300" y="48808"/>
                  </a:lnTo>
                  <a:lnTo>
                    <a:pt x="1449" y="48958"/>
                  </a:lnTo>
                  <a:lnTo>
                    <a:pt x="1614" y="49107"/>
                  </a:lnTo>
                  <a:lnTo>
                    <a:pt x="1778" y="49227"/>
                  </a:lnTo>
                  <a:lnTo>
                    <a:pt x="1957" y="49361"/>
                  </a:lnTo>
                  <a:lnTo>
                    <a:pt x="2136" y="49481"/>
                  </a:lnTo>
                  <a:lnTo>
                    <a:pt x="2316" y="49585"/>
                  </a:lnTo>
                  <a:lnTo>
                    <a:pt x="2510" y="49675"/>
                  </a:lnTo>
                  <a:lnTo>
                    <a:pt x="2704" y="49764"/>
                  </a:lnTo>
                  <a:lnTo>
                    <a:pt x="2913" y="49854"/>
                  </a:lnTo>
                  <a:lnTo>
                    <a:pt x="3123" y="49914"/>
                  </a:lnTo>
                  <a:lnTo>
                    <a:pt x="3332" y="49974"/>
                  </a:lnTo>
                  <a:lnTo>
                    <a:pt x="3541" y="50033"/>
                  </a:lnTo>
                  <a:lnTo>
                    <a:pt x="3765" y="50063"/>
                  </a:lnTo>
                  <a:lnTo>
                    <a:pt x="3989" y="50093"/>
                  </a:lnTo>
                  <a:lnTo>
                    <a:pt x="4213" y="50108"/>
                  </a:lnTo>
                  <a:lnTo>
                    <a:pt x="4437" y="50123"/>
                  </a:lnTo>
                  <a:lnTo>
                    <a:pt x="40606" y="50123"/>
                  </a:lnTo>
                  <a:lnTo>
                    <a:pt x="40845" y="50108"/>
                  </a:lnTo>
                  <a:lnTo>
                    <a:pt x="41069" y="50093"/>
                  </a:lnTo>
                  <a:lnTo>
                    <a:pt x="41293" y="50063"/>
                  </a:lnTo>
                  <a:lnTo>
                    <a:pt x="41502" y="50033"/>
                  </a:lnTo>
                  <a:lnTo>
                    <a:pt x="41726" y="49974"/>
                  </a:lnTo>
                  <a:lnTo>
                    <a:pt x="41936" y="49914"/>
                  </a:lnTo>
                  <a:lnTo>
                    <a:pt x="42145" y="49854"/>
                  </a:lnTo>
                  <a:lnTo>
                    <a:pt x="42339" y="49764"/>
                  </a:lnTo>
                  <a:lnTo>
                    <a:pt x="42533" y="49675"/>
                  </a:lnTo>
                  <a:lnTo>
                    <a:pt x="42727" y="49585"/>
                  </a:lnTo>
                  <a:lnTo>
                    <a:pt x="42922" y="49481"/>
                  </a:lnTo>
                  <a:lnTo>
                    <a:pt x="43101" y="49361"/>
                  </a:lnTo>
                  <a:lnTo>
                    <a:pt x="43265" y="49227"/>
                  </a:lnTo>
                  <a:lnTo>
                    <a:pt x="43445" y="49107"/>
                  </a:lnTo>
                  <a:lnTo>
                    <a:pt x="43609" y="48958"/>
                  </a:lnTo>
                  <a:lnTo>
                    <a:pt x="43758" y="48808"/>
                  </a:lnTo>
                  <a:lnTo>
                    <a:pt x="43908" y="48659"/>
                  </a:lnTo>
                  <a:lnTo>
                    <a:pt x="44042" y="48495"/>
                  </a:lnTo>
                  <a:lnTo>
                    <a:pt x="44177" y="48330"/>
                  </a:lnTo>
                  <a:lnTo>
                    <a:pt x="44296" y="48151"/>
                  </a:lnTo>
                  <a:lnTo>
                    <a:pt x="44416" y="47972"/>
                  </a:lnTo>
                  <a:lnTo>
                    <a:pt x="44520" y="47792"/>
                  </a:lnTo>
                  <a:lnTo>
                    <a:pt x="44625" y="47598"/>
                  </a:lnTo>
                  <a:lnTo>
                    <a:pt x="44714" y="47404"/>
                  </a:lnTo>
                  <a:lnTo>
                    <a:pt x="44789" y="47195"/>
                  </a:lnTo>
                  <a:lnTo>
                    <a:pt x="44864" y="47001"/>
                  </a:lnTo>
                  <a:lnTo>
                    <a:pt x="44924" y="46777"/>
                  </a:lnTo>
                  <a:lnTo>
                    <a:pt x="44968" y="46567"/>
                  </a:lnTo>
                  <a:lnTo>
                    <a:pt x="45013" y="46343"/>
                  </a:lnTo>
                  <a:lnTo>
                    <a:pt x="45028" y="46119"/>
                  </a:lnTo>
                  <a:lnTo>
                    <a:pt x="45058" y="45895"/>
                  </a:lnTo>
                  <a:lnTo>
                    <a:pt x="45058" y="45671"/>
                  </a:lnTo>
                  <a:lnTo>
                    <a:pt x="450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10" name="Google Shape;1660;p34">
              <a:extLst>
                <a:ext uri="{FF2B5EF4-FFF2-40B4-BE49-F238E27FC236}">
                  <a16:creationId xmlns:a16="http://schemas.microsoft.com/office/drawing/2014/main" id="{E15661D1-30CB-DFDB-2473-10B566C4066D}"/>
                </a:ext>
              </a:extLst>
            </p:cNvPr>
            <p:cNvSpPr/>
            <p:nvPr/>
          </p:nvSpPr>
          <p:spPr>
            <a:xfrm>
              <a:off x="7068207" y="1421345"/>
              <a:ext cx="1237631" cy="1376781"/>
            </a:xfrm>
            <a:custGeom>
              <a:avLst/>
              <a:gdLst/>
              <a:ahLst/>
              <a:cxnLst/>
              <a:rect l="l" t="t" r="r" b="b"/>
              <a:pathLst>
                <a:path w="45058" h="50124" fill="none" extrusionOk="0">
                  <a:moveTo>
                    <a:pt x="0" y="1"/>
                  </a:moveTo>
                  <a:lnTo>
                    <a:pt x="0" y="45671"/>
                  </a:lnTo>
                  <a:lnTo>
                    <a:pt x="0" y="45671"/>
                  </a:lnTo>
                  <a:lnTo>
                    <a:pt x="0" y="45895"/>
                  </a:lnTo>
                  <a:lnTo>
                    <a:pt x="15" y="46119"/>
                  </a:lnTo>
                  <a:lnTo>
                    <a:pt x="45" y="46343"/>
                  </a:lnTo>
                  <a:lnTo>
                    <a:pt x="90" y="46567"/>
                  </a:lnTo>
                  <a:lnTo>
                    <a:pt x="135" y="46777"/>
                  </a:lnTo>
                  <a:lnTo>
                    <a:pt x="194" y="47001"/>
                  </a:lnTo>
                  <a:lnTo>
                    <a:pt x="269" y="47195"/>
                  </a:lnTo>
                  <a:lnTo>
                    <a:pt x="344" y="47404"/>
                  </a:lnTo>
                  <a:lnTo>
                    <a:pt x="433" y="47598"/>
                  </a:lnTo>
                  <a:lnTo>
                    <a:pt x="538" y="47792"/>
                  </a:lnTo>
                  <a:lnTo>
                    <a:pt x="643" y="47972"/>
                  </a:lnTo>
                  <a:lnTo>
                    <a:pt x="762" y="48151"/>
                  </a:lnTo>
                  <a:lnTo>
                    <a:pt x="882" y="48330"/>
                  </a:lnTo>
                  <a:lnTo>
                    <a:pt x="1016" y="48495"/>
                  </a:lnTo>
                  <a:lnTo>
                    <a:pt x="1150" y="48659"/>
                  </a:lnTo>
                  <a:lnTo>
                    <a:pt x="1300" y="48808"/>
                  </a:lnTo>
                  <a:lnTo>
                    <a:pt x="1449" y="48958"/>
                  </a:lnTo>
                  <a:lnTo>
                    <a:pt x="1614" y="49107"/>
                  </a:lnTo>
                  <a:lnTo>
                    <a:pt x="1778" y="49227"/>
                  </a:lnTo>
                  <a:lnTo>
                    <a:pt x="1957" y="49361"/>
                  </a:lnTo>
                  <a:lnTo>
                    <a:pt x="2136" y="49481"/>
                  </a:lnTo>
                  <a:lnTo>
                    <a:pt x="2316" y="49585"/>
                  </a:lnTo>
                  <a:lnTo>
                    <a:pt x="2510" y="49675"/>
                  </a:lnTo>
                  <a:lnTo>
                    <a:pt x="2704" y="49764"/>
                  </a:lnTo>
                  <a:lnTo>
                    <a:pt x="2913" y="49854"/>
                  </a:lnTo>
                  <a:lnTo>
                    <a:pt x="3123" y="49914"/>
                  </a:lnTo>
                  <a:lnTo>
                    <a:pt x="3332" y="49974"/>
                  </a:lnTo>
                  <a:lnTo>
                    <a:pt x="3541" y="50033"/>
                  </a:lnTo>
                  <a:lnTo>
                    <a:pt x="3765" y="50063"/>
                  </a:lnTo>
                  <a:lnTo>
                    <a:pt x="3989" y="50093"/>
                  </a:lnTo>
                  <a:lnTo>
                    <a:pt x="4213" y="50108"/>
                  </a:lnTo>
                  <a:lnTo>
                    <a:pt x="4437" y="50123"/>
                  </a:lnTo>
                  <a:lnTo>
                    <a:pt x="40606" y="50123"/>
                  </a:lnTo>
                  <a:lnTo>
                    <a:pt x="40606" y="50123"/>
                  </a:lnTo>
                  <a:lnTo>
                    <a:pt x="40845" y="50108"/>
                  </a:lnTo>
                  <a:lnTo>
                    <a:pt x="41069" y="50093"/>
                  </a:lnTo>
                  <a:lnTo>
                    <a:pt x="41293" y="50063"/>
                  </a:lnTo>
                  <a:lnTo>
                    <a:pt x="41502" y="50033"/>
                  </a:lnTo>
                  <a:lnTo>
                    <a:pt x="41726" y="49974"/>
                  </a:lnTo>
                  <a:lnTo>
                    <a:pt x="41936" y="49914"/>
                  </a:lnTo>
                  <a:lnTo>
                    <a:pt x="42145" y="49854"/>
                  </a:lnTo>
                  <a:lnTo>
                    <a:pt x="42339" y="49764"/>
                  </a:lnTo>
                  <a:lnTo>
                    <a:pt x="42533" y="49675"/>
                  </a:lnTo>
                  <a:lnTo>
                    <a:pt x="42727" y="49585"/>
                  </a:lnTo>
                  <a:lnTo>
                    <a:pt x="42922" y="49481"/>
                  </a:lnTo>
                  <a:lnTo>
                    <a:pt x="43101" y="49361"/>
                  </a:lnTo>
                  <a:lnTo>
                    <a:pt x="43265" y="49227"/>
                  </a:lnTo>
                  <a:lnTo>
                    <a:pt x="43445" y="49107"/>
                  </a:lnTo>
                  <a:lnTo>
                    <a:pt x="43609" y="48958"/>
                  </a:lnTo>
                  <a:lnTo>
                    <a:pt x="43758" y="48808"/>
                  </a:lnTo>
                  <a:lnTo>
                    <a:pt x="43908" y="48659"/>
                  </a:lnTo>
                  <a:lnTo>
                    <a:pt x="44042" y="48495"/>
                  </a:lnTo>
                  <a:lnTo>
                    <a:pt x="44177" y="48330"/>
                  </a:lnTo>
                  <a:lnTo>
                    <a:pt x="44296" y="48151"/>
                  </a:lnTo>
                  <a:lnTo>
                    <a:pt x="44416" y="47972"/>
                  </a:lnTo>
                  <a:lnTo>
                    <a:pt x="44520" y="47792"/>
                  </a:lnTo>
                  <a:lnTo>
                    <a:pt x="44625" y="47598"/>
                  </a:lnTo>
                  <a:lnTo>
                    <a:pt x="44714" y="47404"/>
                  </a:lnTo>
                  <a:lnTo>
                    <a:pt x="44789" y="47195"/>
                  </a:lnTo>
                  <a:lnTo>
                    <a:pt x="44864" y="47001"/>
                  </a:lnTo>
                  <a:lnTo>
                    <a:pt x="44924" y="46777"/>
                  </a:lnTo>
                  <a:lnTo>
                    <a:pt x="44968" y="46567"/>
                  </a:lnTo>
                  <a:lnTo>
                    <a:pt x="45013" y="46343"/>
                  </a:lnTo>
                  <a:lnTo>
                    <a:pt x="45028" y="46119"/>
                  </a:lnTo>
                  <a:lnTo>
                    <a:pt x="45058" y="45895"/>
                  </a:lnTo>
                  <a:lnTo>
                    <a:pt x="45058" y="45671"/>
                  </a:lnTo>
                  <a:lnTo>
                    <a:pt x="4505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1661;p34">
              <a:extLst>
                <a:ext uri="{FF2B5EF4-FFF2-40B4-BE49-F238E27FC236}">
                  <a16:creationId xmlns:a16="http://schemas.microsoft.com/office/drawing/2014/main" id="{E3E206CC-8B4A-4C5F-F7F3-3D5FE78D59D1}"/>
                </a:ext>
              </a:extLst>
            </p:cNvPr>
            <p:cNvSpPr/>
            <p:nvPr/>
          </p:nvSpPr>
          <p:spPr>
            <a:xfrm>
              <a:off x="7068207" y="1313840"/>
              <a:ext cx="1237631" cy="230645"/>
            </a:xfrm>
            <a:custGeom>
              <a:avLst/>
              <a:gdLst/>
              <a:ahLst/>
              <a:cxnLst/>
              <a:rect l="l" t="t" r="r" b="b"/>
              <a:pathLst>
                <a:path w="45058" h="8397" extrusionOk="0">
                  <a:moveTo>
                    <a:pt x="2226" y="1"/>
                  </a:moveTo>
                  <a:lnTo>
                    <a:pt x="1987" y="16"/>
                  </a:lnTo>
                  <a:lnTo>
                    <a:pt x="1778" y="46"/>
                  </a:lnTo>
                  <a:lnTo>
                    <a:pt x="1554" y="105"/>
                  </a:lnTo>
                  <a:lnTo>
                    <a:pt x="1360" y="180"/>
                  </a:lnTo>
                  <a:lnTo>
                    <a:pt x="1165" y="270"/>
                  </a:lnTo>
                  <a:lnTo>
                    <a:pt x="971" y="389"/>
                  </a:lnTo>
                  <a:lnTo>
                    <a:pt x="807" y="509"/>
                  </a:lnTo>
                  <a:lnTo>
                    <a:pt x="643" y="658"/>
                  </a:lnTo>
                  <a:lnTo>
                    <a:pt x="508" y="822"/>
                  </a:lnTo>
                  <a:lnTo>
                    <a:pt x="374" y="987"/>
                  </a:lnTo>
                  <a:lnTo>
                    <a:pt x="269" y="1166"/>
                  </a:lnTo>
                  <a:lnTo>
                    <a:pt x="164" y="1360"/>
                  </a:lnTo>
                  <a:lnTo>
                    <a:pt x="90" y="1569"/>
                  </a:lnTo>
                  <a:lnTo>
                    <a:pt x="45" y="1779"/>
                  </a:lnTo>
                  <a:lnTo>
                    <a:pt x="15" y="2003"/>
                  </a:lnTo>
                  <a:lnTo>
                    <a:pt x="0" y="2227"/>
                  </a:lnTo>
                  <a:lnTo>
                    <a:pt x="0" y="8397"/>
                  </a:lnTo>
                  <a:lnTo>
                    <a:pt x="45058" y="8397"/>
                  </a:lnTo>
                  <a:lnTo>
                    <a:pt x="45058" y="2227"/>
                  </a:lnTo>
                  <a:lnTo>
                    <a:pt x="45043" y="2003"/>
                  </a:lnTo>
                  <a:lnTo>
                    <a:pt x="45013" y="1779"/>
                  </a:lnTo>
                  <a:lnTo>
                    <a:pt x="44953" y="1569"/>
                  </a:lnTo>
                  <a:lnTo>
                    <a:pt x="44879" y="1360"/>
                  </a:lnTo>
                  <a:lnTo>
                    <a:pt x="44789" y="1166"/>
                  </a:lnTo>
                  <a:lnTo>
                    <a:pt x="44685" y="987"/>
                  </a:lnTo>
                  <a:lnTo>
                    <a:pt x="44550" y="822"/>
                  </a:lnTo>
                  <a:lnTo>
                    <a:pt x="44401" y="658"/>
                  </a:lnTo>
                  <a:lnTo>
                    <a:pt x="44251" y="509"/>
                  </a:lnTo>
                  <a:lnTo>
                    <a:pt x="44072" y="389"/>
                  </a:lnTo>
                  <a:lnTo>
                    <a:pt x="43893" y="270"/>
                  </a:lnTo>
                  <a:lnTo>
                    <a:pt x="43699" y="180"/>
                  </a:lnTo>
                  <a:lnTo>
                    <a:pt x="43489" y="105"/>
                  </a:lnTo>
                  <a:lnTo>
                    <a:pt x="43280" y="46"/>
                  </a:lnTo>
                  <a:lnTo>
                    <a:pt x="43056" y="16"/>
                  </a:lnTo>
                  <a:lnTo>
                    <a:pt x="428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1662;p34">
              <a:extLst>
                <a:ext uri="{FF2B5EF4-FFF2-40B4-BE49-F238E27FC236}">
                  <a16:creationId xmlns:a16="http://schemas.microsoft.com/office/drawing/2014/main" id="{1209ECFB-2977-2F7F-4E4E-E6F80F09F2C9}"/>
                </a:ext>
              </a:extLst>
            </p:cNvPr>
            <p:cNvSpPr/>
            <p:nvPr/>
          </p:nvSpPr>
          <p:spPr>
            <a:xfrm>
              <a:off x="7925387" y="1377865"/>
              <a:ext cx="80892" cy="80452"/>
            </a:xfrm>
            <a:custGeom>
              <a:avLst/>
              <a:gdLst/>
              <a:ahLst/>
              <a:cxnLst/>
              <a:rect l="l" t="t" r="r" b="b"/>
              <a:pathLst>
                <a:path w="2945" h="2929" extrusionOk="0">
                  <a:moveTo>
                    <a:pt x="1331" y="0"/>
                  </a:moveTo>
                  <a:lnTo>
                    <a:pt x="1181" y="30"/>
                  </a:lnTo>
                  <a:lnTo>
                    <a:pt x="1032" y="60"/>
                  </a:lnTo>
                  <a:lnTo>
                    <a:pt x="897" y="120"/>
                  </a:lnTo>
                  <a:lnTo>
                    <a:pt x="778" y="180"/>
                  </a:lnTo>
                  <a:lnTo>
                    <a:pt x="658" y="254"/>
                  </a:lnTo>
                  <a:lnTo>
                    <a:pt x="539" y="329"/>
                  </a:lnTo>
                  <a:lnTo>
                    <a:pt x="434" y="434"/>
                  </a:lnTo>
                  <a:lnTo>
                    <a:pt x="345" y="538"/>
                  </a:lnTo>
                  <a:lnTo>
                    <a:pt x="255" y="643"/>
                  </a:lnTo>
                  <a:lnTo>
                    <a:pt x="180" y="762"/>
                  </a:lnTo>
                  <a:lnTo>
                    <a:pt x="121" y="897"/>
                  </a:lnTo>
                  <a:lnTo>
                    <a:pt x="76" y="1031"/>
                  </a:lnTo>
                  <a:lnTo>
                    <a:pt x="31" y="1166"/>
                  </a:lnTo>
                  <a:lnTo>
                    <a:pt x="16" y="1315"/>
                  </a:lnTo>
                  <a:lnTo>
                    <a:pt x="1" y="1464"/>
                  </a:lnTo>
                  <a:lnTo>
                    <a:pt x="16" y="1614"/>
                  </a:lnTo>
                  <a:lnTo>
                    <a:pt x="31" y="1763"/>
                  </a:lnTo>
                  <a:lnTo>
                    <a:pt x="76" y="1898"/>
                  </a:lnTo>
                  <a:lnTo>
                    <a:pt x="121" y="2032"/>
                  </a:lnTo>
                  <a:lnTo>
                    <a:pt x="180" y="2167"/>
                  </a:lnTo>
                  <a:lnTo>
                    <a:pt x="255" y="2286"/>
                  </a:lnTo>
                  <a:lnTo>
                    <a:pt x="345" y="2391"/>
                  </a:lnTo>
                  <a:lnTo>
                    <a:pt x="434" y="2495"/>
                  </a:lnTo>
                  <a:lnTo>
                    <a:pt x="539" y="2600"/>
                  </a:lnTo>
                  <a:lnTo>
                    <a:pt x="658" y="2674"/>
                  </a:lnTo>
                  <a:lnTo>
                    <a:pt x="778" y="2749"/>
                  </a:lnTo>
                  <a:lnTo>
                    <a:pt x="897" y="2809"/>
                  </a:lnTo>
                  <a:lnTo>
                    <a:pt x="1032" y="2869"/>
                  </a:lnTo>
                  <a:lnTo>
                    <a:pt x="1181" y="2899"/>
                  </a:lnTo>
                  <a:lnTo>
                    <a:pt x="1331" y="2928"/>
                  </a:lnTo>
                  <a:lnTo>
                    <a:pt x="1629" y="2928"/>
                  </a:lnTo>
                  <a:lnTo>
                    <a:pt x="1764" y="2899"/>
                  </a:lnTo>
                  <a:lnTo>
                    <a:pt x="1913" y="2869"/>
                  </a:lnTo>
                  <a:lnTo>
                    <a:pt x="2048" y="2809"/>
                  </a:lnTo>
                  <a:lnTo>
                    <a:pt x="2167" y="2749"/>
                  </a:lnTo>
                  <a:lnTo>
                    <a:pt x="2287" y="2674"/>
                  </a:lnTo>
                  <a:lnTo>
                    <a:pt x="2406" y="2600"/>
                  </a:lnTo>
                  <a:lnTo>
                    <a:pt x="2511" y="2495"/>
                  </a:lnTo>
                  <a:lnTo>
                    <a:pt x="2600" y="2391"/>
                  </a:lnTo>
                  <a:lnTo>
                    <a:pt x="2690" y="2286"/>
                  </a:lnTo>
                  <a:lnTo>
                    <a:pt x="2765" y="2167"/>
                  </a:lnTo>
                  <a:lnTo>
                    <a:pt x="2825" y="2032"/>
                  </a:lnTo>
                  <a:lnTo>
                    <a:pt x="2869" y="1898"/>
                  </a:lnTo>
                  <a:lnTo>
                    <a:pt x="2914" y="1763"/>
                  </a:lnTo>
                  <a:lnTo>
                    <a:pt x="2929" y="1614"/>
                  </a:lnTo>
                  <a:lnTo>
                    <a:pt x="2944" y="1464"/>
                  </a:lnTo>
                  <a:lnTo>
                    <a:pt x="2929" y="1315"/>
                  </a:lnTo>
                  <a:lnTo>
                    <a:pt x="2914" y="1166"/>
                  </a:lnTo>
                  <a:lnTo>
                    <a:pt x="2869" y="1031"/>
                  </a:lnTo>
                  <a:lnTo>
                    <a:pt x="2825" y="897"/>
                  </a:lnTo>
                  <a:lnTo>
                    <a:pt x="2765" y="762"/>
                  </a:lnTo>
                  <a:lnTo>
                    <a:pt x="2690" y="643"/>
                  </a:lnTo>
                  <a:lnTo>
                    <a:pt x="2600" y="538"/>
                  </a:lnTo>
                  <a:lnTo>
                    <a:pt x="2511" y="434"/>
                  </a:lnTo>
                  <a:lnTo>
                    <a:pt x="2406" y="329"/>
                  </a:lnTo>
                  <a:lnTo>
                    <a:pt x="2287" y="254"/>
                  </a:lnTo>
                  <a:lnTo>
                    <a:pt x="2167" y="180"/>
                  </a:lnTo>
                  <a:lnTo>
                    <a:pt x="2048" y="120"/>
                  </a:lnTo>
                  <a:lnTo>
                    <a:pt x="1913" y="60"/>
                  </a:lnTo>
                  <a:lnTo>
                    <a:pt x="1764" y="30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1663;p34">
              <a:extLst>
                <a:ext uri="{FF2B5EF4-FFF2-40B4-BE49-F238E27FC236}">
                  <a16:creationId xmlns:a16="http://schemas.microsoft.com/office/drawing/2014/main" id="{AE9CC629-B8DE-F451-FCB9-71BC8881440A}"/>
                </a:ext>
              </a:extLst>
            </p:cNvPr>
            <p:cNvSpPr/>
            <p:nvPr/>
          </p:nvSpPr>
          <p:spPr>
            <a:xfrm>
              <a:off x="8055881" y="1377865"/>
              <a:ext cx="80452" cy="80452"/>
            </a:xfrm>
            <a:custGeom>
              <a:avLst/>
              <a:gdLst/>
              <a:ahLst/>
              <a:cxnLst/>
              <a:rect l="l" t="t" r="r" b="b"/>
              <a:pathLst>
                <a:path w="2929" h="2929" extrusionOk="0">
                  <a:moveTo>
                    <a:pt x="1315" y="0"/>
                  </a:moveTo>
                  <a:lnTo>
                    <a:pt x="1181" y="30"/>
                  </a:lnTo>
                  <a:lnTo>
                    <a:pt x="1032" y="60"/>
                  </a:lnTo>
                  <a:lnTo>
                    <a:pt x="897" y="120"/>
                  </a:lnTo>
                  <a:lnTo>
                    <a:pt x="778" y="180"/>
                  </a:lnTo>
                  <a:lnTo>
                    <a:pt x="658" y="254"/>
                  </a:lnTo>
                  <a:lnTo>
                    <a:pt x="539" y="329"/>
                  </a:lnTo>
                  <a:lnTo>
                    <a:pt x="434" y="434"/>
                  </a:lnTo>
                  <a:lnTo>
                    <a:pt x="344" y="538"/>
                  </a:lnTo>
                  <a:lnTo>
                    <a:pt x="255" y="643"/>
                  </a:lnTo>
                  <a:lnTo>
                    <a:pt x="180" y="762"/>
                  </a:lnTo>
                  <a:lnTo>
                    <a:pt x="120" y="897"/>
                  </a:lnTo>
                  <a:lnTo>
                    <a:pt x="75" y="1031"/>
                  </a:lnTo>
                  <a:lnTo>
                    <a:pt x="31" y="1166"/>
                  </a:lnTo>
                  <a:lnTo>
                    <a:pt x="16" y="1315"/>
                  </a:lnTo>
                  <a:lnTo>
                    <a:pt x="1" y="1464"/>
                  </a:lnTo>
                  <a:lnTo>
                    <a:pt x="16" y="1614"/>
                  </a:lnTo>
                  <a:lnTo>
                    <a:pt x="31" y="1763"/>
                  </a:lnTo>
                  <a:lnTo>
                    <a:pt x="75" y="1898"/>
                  </a:lnTo>
                  <a:lnTo>
                    <a:pt x="120" y="2032"/>
                  </a:lnTo>
                  <a:lnTo>
                    <a:pt x="180" y="2167"/>
                  </a:lnTo>
                  <a:lnTo>
                    <a:pt x="255" y="2286"/>
                  </a:lnTo>
                  <a:lnTo>
                    <a:pt x="344" y="2391"/>
                  </a:lnTo>
                  <a:lnTo>
                    <a:pt x="434" y="2495"/>
                  </a:lnTo>
                  <a:lnTo>
                    <a:pt x="539" y="2600"/>
                  </a:lnTo>
                  <a:lnTo>
                    <a:pt x="658" y="2674"/>
                  </a:lnTo>
                  <a:lnTo>
                    <a:pt x="778" y="2749"/>
                  </a:lnTo>
                  <a:lnTo>
                    <a:pt x="897" y="2809"/>
                  </a:lnTo>
                  <a:lnTo>
                    <a:pt x="1032" y="2869"/>
                  </a:lnTo>
                  <a:lnTo>
                    <a:pt x="1181" y="2899"/>
                  </a:lnTo>
                  <a:lnTo>
                    <a:pt x="1315" y="2928"/>
                  </a:lnTo>
                  <a:lnTo>
                    <a:pt x="1614" y="2928"/>
                  </a:lnTo>
                  <a:lnTo>
                    <a:pt x="1764" y="2899"/>
                  </a:lnTo>
                  <a:lnTo>
                    <a:pt x="1913" y="2869"/>
                  </a:lnTo>
                  <a:lnTo>
                    <a:pt x="2048" y="2809"/>
                  </a:lnTo>
                  <a:lnTo>
                    <a:pt x="2167" y="2749"/>
                  </a:lnTo>
                  <a:lnTo>
                    <a:pt x="2287" y="2674"/>
                  </a:lnTo>
                  <a:lnTo>
                    <a:pt x="2406" y="2600"/>
                  </a:lnTo>
                  <a:lnTo>
                    <a:pt x="2511" y="2495"/>
                  </a:lnTo>
                  <a:lnTo>
                    <a:pt x="2600" y="2391"/>
                  </a:lnTo>
                  <a:lnTo>
                    <a:pt x="2690" y="2286"/>
                  </a:lnTo>
                  <a:lnTo>
                    <a:pt x="2765" y="2167"/>
                  </a:lnTo>
                  <a:lnTo>
                    <a:pt x="2824" y="2032"/>
                  </a:lnTo>
                  <a:lnTo>
                    <a:pt x="2869" y="1898"/>
                  </a:lnTo>
                  <a:lnTo>
                    <a:pt x="2899" y="1763"/>
                  </a:lnTo>
                  <a:lnTo>
                    <a:pt x="2929" y="1614"/>
                  </a:lnTo>
                  <a:lnTo>
                    <a:pt x="2929" y="1464"/>
                  </a:lnTo>
                  <a:lnTo>
                    <a:pt x="2929" y="1315"/>
                  </a:lnTo>
                  <a:lnTo>
                    <a:pt x="2899" y="1166"/>
                  </a:lnTo>
                  <a:lnTo>
                    <a:pt x="2869" y="1031"/>
                  </a:lnTo>
                  <a:lnTo>
                    <a:pt x="2824" y="897"/>
                  </a:lnTo>
                  <a:lnTo>
                    <a:pt x="2765" y="762"/>
                  </a:lnTo>
                  <a:lnTo>
                    <a:pt x="2690" y="643"/>
                  </a:lnTo>
                  <a:lnTo>
                    <a:pt x="2600" y="538"/>
                  </a:lnTo>
                  <a:lnTo>
                    <a:pt x="2511" y="434"/>
                  </a:lnTo>
                  <a:lnTo>
                    <a:pt x="2406" y="329"/>
                  </a:lnTo>
                  <a:lnTo>
                    <a:pt x="2287" y="254"/>
                  </a:lnTo>
                  <a:lnTo>
                    <a:pt x="2167" y="180"/>
                  </a:lnTo>
                  <a:lnTo>
                    <a:pt x="2048" y="120"/>
                  </a:lnTo>
                  <a:lnTo>
                    <a:pt x="1913" y="60"/>
                  </a:lnTo>
                  <a:lnTo>
                    <a:pt x="1764" y="3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1664;p34">
              <a:extLst>
                <a:ext uri="{FF2B5EF4-FFF2-40B4-BE49-F238E27FC236}">
                  <a16:creationId xmlns:a16="http://schemas.microsoft.com/office/drawing/2014/main" id="{EE8C3A58-4840-A3FE-FFD0-BB645729346C}"/>
                </a:ext>
              </a:extLst>
            </p:cNvPr>
            <p:cNvSpPr/>
            <p:nvPr/>
          </p:nvSpPr>
          <p:spPr>
            <a:xfrm>
              <a:off x="8181046" y="1377865"/>
              <a:ext cx="80452" cy="80452"/>
            </a:xfrm>
            <a:custGeom>
              <a:avLst/>
              <a:gdLst/>
              <a:ahLst/>
              <a:cxnLst/>
              <a:rect l="l" t="t" r="r" b="b"/>
              <a:pathLst>
                <a:path w="2929" h="2929" extrusionOk="0">
                  <a:moveTo>
                    <a:pt x="1315" y="0"/>
                  </a:moveTo>
                  <a:lnTo>
                    <a:pt x="1166" y="30"/>
                  </a:lnTo>
                  <a:lnTo>
                    <a:pt x="1031" y="60"/>
                  </a:lnTo>
                  <a:lnTo>
                    <a:pt x="897" y="120"/>
                  </a:lnTo>
                  <a:lnTo>
                    <a:pt x="762" y="180"/>
                  </a:lnTo>
                  <a:lnTo>
                    <a:pt x="643" y="254"/>
                  </a:lnTo>
                  <a:lnTo>
                    <a:pt x="523" y="329"/>
                  </a:lnTo>
                  <a:lnTo>
                    <a:pt x="419" y="434"/>
                  </a:lnTo>
                  <a:lnTo>
                    <a:pt x="329" y="538"/>
                  </a:lnTo>
                  <a:lnTo>
                    <a:pt x="239" y="643"/>
                  </a:lnTo>
                  <a:lnTo>
                    <a:pt x="180" y="762"/>
                  </a:lnTo>
                  <a:lnTo>
                    <a:pt x="105" y="897"/>
                  </a:lnTo>
                  <a:lnTo>
                    <a:pt x="60" y="1031"/>
                  </a:lnTo>
                  <a:lnTo>
                    <a:pt x="30" y="1166"/>
                  </a:lnTo>
                  <a:lnTo>
                    <a:pt x="0" y="1315"/>
                  </a:lnTo>
                  <a:lnTo>
                    <a:pt x="0" y="1464"/>
                  </a:lnTo>
                  <a:lnTo>
                    <a:pt x="0" y="1614"/>
                  </a:lnTo>
                  <a:lnTo>
                    <a:pt x="30" y="1763"/>
                  </a:lnTo>
                  <a:lnTo>
                    <a:pt x="60" y="1898"/>
                  </a:lnTo>
                  <a:lnTo>
                    <a:pt x="105" y="2032"/>
                  </a:lnTo>
                  <a:lnTo>
                    <a:pt x="180" y="2167"/>
                  </a:lnTo>
                  <a:lnTo>
                    <a:pt x="239" y="2286"/>
                  </a:lnTo>
                  <a:lnTo>
                    <a:pt x="329" y="2391"/>
                  </a:lnTo>
                  <a:lnTo>
                    <a:pt x="419" y="2495"/>
                  </a:lnTo>
                  <a:lnTo>
                    <a:pt x="523" y="2600"/>
                  </a:lnTo>
                  <a:lnTo>
                    <a:pt x="643" y="2674"/>
                  </a:lnTo>
                  <a:lnTo>
                    <a:pt x="762" y="2749"/>
                  </a:lnTo>
                  <a:lnTo>
                    <a:pt x="897" y="2809"/>
                  </a:lnTo>
                  <a:lnTo>
                    <a:pt x="1031" y="2869"/>
                  </a:lnTo>
                  <a:lnTo>
                    <a:pt x="1166" y="2899"/>
                  </a:lnTo>
                  <a:lnTo>
                    <a:pt x="1315" y="2928"/>
                  </a:lnTo>
                  <a:lnTo>
                    <a:pt x="1614" y="2928"/>
                  </a:lnTo>
                  <a:lnTo>
                    <a:pt x="1748" y="2899"/>
                  </a:lnTo>
                  <a:lnTo>
                    <a:pt x="1898" y="2869"/>
                  </a:lnTo>
                  <a:lnTo>
                    <a:pt x="2032" y="2809"/>
                  </a:lnTo>
                  <a:lnTo>
                    <a:pt x="2152" y="2749"/>
                  </a:lnTo>
                  <a:lnTo>
                    <a:pt x="2286" y="2674"/>
                  </a:lnTo>
                  <a:lnTo>
                    <a:pt x="2391" y="2600"/>
                  </a:lnTo>
                  <a:lnTo>
                    <a:pt x="2495" y="2495"/>
                  </a:lnTo>
                  <a:lnTo>
                    <a:pt x="2585" y="2391"/>
                  </a:lnTo>
                  <a:lnTo>
                    <a:pt x="2675" y="2286"/>
                  </a:lnTo>
                  <a:lnTo>
                    <a:pt x="2749" y="2167"/>
                  </a:lnTo>
                  <a:lnTo>
                    <a:pt x="2809" y="2032"/>
                  </a:lnTo>
                  <a:lnTo>
                    <a:pt x="2854" y="1898"/>
                  </a:lnTo>
                  <a:lnTo>
                    <a:pt x="2899" y="1763"/>
                  </a:lnTo>
                  <a:lnTo>
                    <a:pt x="2914" y="1614"/>
                  </a:lnTo>
                  <a:lnTo>
                    <a:pt x="2929" y="1464"/>
                  </a:lnTo>
                  <a:lnTo>
                    <a:pt x="2914" y="1315"/>
                  </a:lnTo>
                  <a:lnTo>
                    <a:pt x="2899" y="1166"/>
                  </a:lnTo>
                  <a:lnTo>
                    <a:pt x="2854" y="1031"/>
                  </a:lnTo>
                  <a:lnTo>
                    <a:pt x="2809" y="897"/>
                  </a:lnTo>
                  <a:lnTo>
                    <a:pt x="2749" y="762"/>
                  </a:lnTo>
                  <a:lnTo>
                    <a:pt x="2675" y="643"/>
                  </a:lnTo>
                  <a:lnTo>
                    <a:pt x="2585" y="538"/>
                  </a:lnTo>
                  <a:lnTo>
                    <a:pt x="2495" y="434"/>
                  </a:lnTo>
                  <a:lnTo>
                    <a:pt x="2391" y="329"/>
                  </a:lnTo>
                  <a:lnTo>
                    <a:pt x="2286" y="254"/>
                  </a:lnTo>
                  <a:lnTo>
                    <a:pt x="2152" y="180"/>
                  </a:lnTo>
                  <a:lnTo>
                    <a:pt x="2032" y="120"/>
                  </a:lnTo>
                  <a:lnTo>
                    <a:pt x="1898" y="60"/>
                  </a:lnTo>
                  <a:lnTo>
                    <a:pt x="1748" y="3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1665;p34">
              <a:extLst>
                <a:ext uri="{FF2B5EF4-FFF2-40B4-BE49-F238E27FC236}">
                  <a16:creationId xmlns:a16="http://schemas.microsoft.com/office/drawing/2014/main" id="{65E08B3A-878D-9939-8336-712368D7CF51}"/>
                </a:ext>
              </a:extLst>
            </p:cNvPr>
            <p:cNvSpPr/>
            <p:nvPr/>
          </p:nvSpPr>
          <p:spPr>
            <a:xfrm>
              <a:off x="7231112" y="1775883"/>
              <a:ext cx="262644" cy="19310"/>
            </a:xfrm>
            <a:custGeom>
              <a:avLst/>
              <a:gdLst/>
              <a:ahLst/>
              <a:cxnLst/>
              <a:rect l="l" t="t" r="r" b="b"/>
              <a:pathLst>
                <a:path w="956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9562" y="703"/>
                  </a:lnTo>
                  <a:lnTo>
                    <a:pt x="9562" y="1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1666;p34">
              <a:extLst>
                <a:ext uri="{FF2B5EF4-FFF2-40B4-BE49-F238E27FC236}">
                  <a16:creationId xmlns:a16="http://schemas.microsoft.com/office/drawing/2014/main" id="{CBC6A3C4-072D-A92E-40EC-1F94D8F9345B}"/>
                </a:ext>
              </a:extLst>
            </p:cNvPr>
            <p:cNvSpPr/>
            <p:nvPr/>
          </p:nvSpPr>
          <p:spPr>
            <a:xfrm>
              <a:off x="7231112" y="1839908"/>
              <a:ext cx="259348" cy="19310"/>
            </a:xfrm>
            <a:custGeom>
              <a:avLst/>
              <a:gdLst/>
              <a:ahLst/>
              <a:cxnLst/>
              <a:rect l="l" t="t" r="r" b="b"/>
              <a:pathLst>
                <a:path w="9442" h="703" extrusionOk="0">
                  <a:moveTo>
                    <a:pt x="0" y="0"/>
                  </a:moveTo>
                  <a:lnTo>
                    <a:pt x="0" y="702"/>
                  </a:lnTo>
                  <a:lnTo>
                    <a:pt x="9263" y="702"/>
                  </a:lnTo>
                  <a:lnTo>
                    <a:pt x="9367" y="359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1667;p34">
              <a:extLst>
                <a:ext uri="{FF2B5EF4-FFF2-40B4-BE49-F238E27FC236}">
                  <a16:creationId xmlns:a16="http://schemas.microsoft.com/office/drawing/2014/main" id="{118F5598-7768-179D-8C69-E43132845456}"/>
                </a:ext>
              </a:extLst>
            </p:cNvPr>
            <p:cNvSpPr/>
            <p:nvPr/>
          </p:nvSpPr>
          <p:spPr>
            <a:xfrm>
              <a:off x="7249981" y="1904317"/>
              <a:ext cx="216279" cy="19310"/>
            </a:xfrm>
            <a:custGeom>
              <a:avLst/>
              <a:gdLst/>
              <a:ahLst/>
              <a:cxnLst/>
              <a:rect l="l" t="t" r="r" b="b"/>
              <a:pathLst>
                <a:path w="7874" h="703" extrusionOk="0">
                  <a:moveTo>
                    <a:pt x="0" y="1"/>
                  </a:moveTo>
                  <a:lnTo>
                    <a:pt x="224" y="359"/>
                  </a:lnTo>
                  <a:lnTo>
                    <a:pt x="449" y="703"/>
                  </a:lnTo>
                  <a:lnTo>
                    <a:pt x="7425" y="703"/>
                  </a:lnTo>
                  <a:lnTo>
                    <a:pt x="7649" y="359"/>
                  </a:lnTo>
                  <a:lnTo>
                    <a:pt x="7874" y="1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1668;p34">
              <a:extLst>
                <a:ext uri="{FF2B5EF4-FFF2-40B4-BE49-F238E27FC236}">
                  <a16:creationId xmlns:a16="http://schemas.microsoft.com/office/drawing/2014/main" id="{0D4D5251-AB33-3A8E-A972-48A1331ECC77}"/>
                </a:ext>
              </a:extLst>
            </p:cNvPr>
            <p:cNvSpPr/>
            <p:nvPr/>
          </p:nvSpPr>
          <p:spPr>
            <a:xfrm>
              <a:off x="7303322" y="1968754"/>
              <a:ext cx="109595" cy="19310"/>
            </a:xfrm>
            <a:custGeom>
              <a:avLst/>
              <a:gdLst/>
              <a:ahLst/>
              <a:cxnLst/>
              <a:rect l="l" t="t" r="r" b="b"/>
              <a:pathLst>
                <a:path w="3990" h="703" extrusionOk="0">
                  <a:moveTo>
                    <a:pt x="1" y="0"/>
                  </a:moveTo>
                  <a:lnTo>
                    <a:pt x="240" y="209"/>
                  </a:lnTo>
                  <a:lnTo>
                    <a:pt x="494" y="419"/>
                  </a:lnTo>
                  <a:lnTo>
                    <a:pt x="165" y="702"/>
                  </a:lnTo>
                  <a:lnTo>
                    <a:pt x="3825" y="702"/>
                  </a:lnTo>
                  <a:lnTo>
                    <a:pt x="3496" y="419"/>
                  </a:lnTo>
                  <a:lnTo>
                    <a:pt x="3750" y="209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FB79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1669;p34">
              <a:extLst>
                <a:ext uri="{FF2B5EF4-FFF2-40B4-BE49-F238E27FC236}">
                  <a16:creationId xmlns:a16="http://schemas.microsoft.com/office/drawing/2014/main" id="{65740B0C-1565-CA8C-1977-62351E4FB412}"/>
                </a:ext>
              </a:extLst>
            </p:cNvPr>
            <p:cNvSpPr/>
            <p:nvPr/>
          </p:nvSpPr>
          <p:spPr>
            <a:xfrm>
              <a:off x="7256546" y="2033163"/>
              <a:ext cx="203150" cy="19310"/>
            </a:xfrm>
            <a:custGeom>
              <a:avLst/>
              <a:gdLst/>
              <a:ahLst/>
              <a:cxnLst/>
              <a:rect l="l" t="t" r="r" b="b"/>
              <a:pathLst>
                <a:path w="7396" h="703" extrusionOk="0">
                  <a:moveTo>
                    <a:pt x="434" y="1"/>
                  </a:moveTo>
                  <a:lnTo>
                    <a:pt x="210" y="344"/>
                  </a:lnTo>
                  <a:lnTo>
                    <a:pt x="0" y="703"/>
                  </a:lnTo>
                  <a:lnTo>
                    <a:pt x="7396" y="703"/>
                  </a:lnTo>
                  <a:lnTo>
                    <a:pt x="7186" y="344"/>
                  </a:lnTo>
                  <a:lnTo>
                    <a:pt x="6962" y="1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1670;p34">
              <a:extLst>
                <a:ext uri="{FF2B5EF4-FFF2-40B4-BE49-F238E27FC236}">
                  <a16:creationId xmlns:a16="http://schemas.microsoft.com/office/drawing/2014/main" id="{AB63A6C1-65D4-2786-6773-166FA34F3D42}"/>
                </a:ext>
              </a:extLst>
            </p:cNvPr>
            <p:cNvSpPr/>
            <p:nvPr/>
          </p:nvSpPr>
          <p:spPr>
            <a:xfrm>
              <a:off x="7233556" y="2097600"/>
              <a:ext cx="249130" cy="19310"/>
            </a:xfrm>
            <a:custGeom>
              <a:avLst/>
              <a:gdLst/>
              <a:ahLst/>
              <a:cxnLst/>
              <a:rect l="l" t="t" r="r" b="b"/>
              <a:pathLst>
                <a:path w="9070" h="703" extrusionOk="0">
                  <a:moveTo>
                    <a:pt x="165" y="0"/>
                  </a:moveTo>
                  <a:lnTo>
                    <a:pt x="75" y="344"/>
                  </a:lnTo>
                  <a:lnTo>
                    <a:pt x="1" y="702"/>
                  </a:lnTo>
                  <a:lnTo>
                    <a:pt x="9069" y="702"/>
                  </a:lnTo>
                  <a:lnTo>
                    <a:pt x="8994" y="344"/>
                  </a:lnTo>
                  <a:lnTo>
                    <a:pt x="8905" y="0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1671;p34">
              <a:extLst>
                <a:ext uri="{FF2B5EF4-FFF2-40B4-BE49-F238E27FC236}">
                  <a16:creationId xmlns:a16="http://schemas.microsoft.com/office/drawing/2014/main" id="{B0422488-A1E9-6B82-CFE1-11ED02304826}"/>
                </a:ext>
              </a:extLst>
            </p:cNvPr>
            <p:cNvSpPr/>
            <p:nvPr/>
          </p:nvSpPr>
          <p:spPr>
            <a:xfrm>
              <a:off x="7231524" y="2161597"/>
              <a:ext cx="253195" cy="19310"/>
            </a:xfrm>
            <a:custGeom>
              <a:avLst/>
              <a:gdLst/>
              <a:ahLst/>
              <a:cxnLst/>
              <a:rect l="l" t="t" r="r" b="b"/>
              <a:pathLst>
                <a:path w="9218" h="703" extrusionOk="0">
                  <a:moveTo>
                    <a:pt x="0" y="1"/>
                  </a:moveTo>
                  <a:lnTo>
                    <a:pt x="30" y="359"/>
                  </a:lnTo>
                  <a:lnTo>
                    <a:pt x="90" y="703"/>
                  </a:lnTo>
                  <a:lnTo>
                    <a:pt x="9128" y="703"/>
                  </a:lnTo>
                  <a:lnTo>
                    <a:pt x="9188" y="359"/>
                  </a:lnTo>
                  <a:lnTo>
                    <a:pt x="9218" y="1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1672;p34">
              <a:extLst>
                <a:ext uri="{FF2B5EF4-FFF2-40B4-BE49-F238E27FC236}">
                  <a16:creationId xmlns:a16="http://schemas.microsoft.com/office/drawing/2014/main" id="{DEB2A5DD-AB28-D859-1C1B-3C72AE261CB9}"/>
                </a:ext>
              </a:extLst>
            </p:cNvPr>
            <p:cNvSpPr/>
            <p:nvPr/>
          </p:nvSpPr>
          <p:spPr>
            <a:xfrm>
              <a:off x="7247921" y="2226033"/>
              <a:ext cx="220399" cy="19310"/>
            </a:xfrm>
            <a:custGeom>
              <a:avLst/>
              <a:gdLst/>
              <a:ahLst/>
              <a:cxnLst/>
              <a:rect l="l" t="t" r="r" b="b"/>
              <a:pathLst>
                <a:path w="8024" h="703" extrusionOk="0">
                  <a:moveTo>
                    <a:pt x="1" y="0"/>
                  </a:moveTo>
                  <a:lnTo>
                    <a:pt x="165" y="359"/>
                  </a:lnTo>
                  <a:lnTo>
                    <a:pt x="359" y="702"/>
                  </a:lnTo>
                  <a:lnTo>
                    <a:pt x="7665" y="702"/>
                  </a:lnTo>
                  <a:lnTo>
                    <a:pt x="7859" y="359"/>
                  </a:lnTo>
                  <a:lnTo>
                    <a:pt x="8023" y="0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1673;p34">
              <a:extLst>
                <a:ext uri="{FF2B5EF4-FFF2-40B4-BE49-F238E27FC236}">
                  <a16:creationId xmlns:a16="http://schemas.microsoft.com/office/drawing/2014/main" id="{8FEC6C99-D7FE-C00E-8581-A26029E5D3DF}"/>
                </a:ext>
              </a:extLst>
            </p:cNvPr>
            <p:cNvSpPr/>
            <p:nvPr/>
          </p:nvSpPr>
          <p:spPr>
            <a:xfrm>
              <a:off x="7290605" y="2290443"/>
              <a:ext cx="135030" cy="19310"/>
            </a:xfrm>
            <a:custGeom>
              <a:avLst/>
              <a:gdLst/>
              <a:ahLst/>
              <a:cxnLst/>
              <a:rect l="l" t="t" r="r" b="b"/>
              <a:pathLst>
                <a:path w="4916" h="703" extrusionOk="0">
                  <a:moveTo>
                    <a:pt x="0" y="1"/>
                  </a:moveTo>
                  <a:lnTo>
                    <a:pt x="344" y="359"/>
                  </a:lnTo>
                  <a:lnTo>
                    <a:pt x="718" y="703"/>
                  </a:lnTo>
                  <a:lnTo>
                    <a:pt x="4198" y="703"/>
                  </a:lnTo>
                  <a:lnTo>
                    <a:pt x="4572" y="359"/>
                  </a:lnTo>
                  <a:lnTo>
                    <a:pt x="4916" y="1"/>
                  </a:lnTo>
                  <a:close/>
                </a:path>
              </a:pathLst>
            </a:custGeom>
            <a:solidFill>
              <a:srgbClr val="FB79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1674;p34">
              <a:extLst>
                <a:ext uri="{FF2B5EF4-FFF2-40B4-BE49-F238E27FC236}">
                  <a16:creationId xmlns:a16="http://schemas.microsoft.com/office/drawing/2014/main" id="{3D629F19-4FD0-7298-C5F2-23B82DFE2712}"/>
                </a:ext>
              </a:extLst>
            </p:cNvPr>
            <p:cNvSpPr/>
            <p:nvPr/>
          </p:nvSpPr>
          <p:spPr>
            <a:xfrm>
              <a:off x="7251629" y="2354879"/>
              <a:ext cx="212983" cy="19310"/>
            </a:xfrm>
            <a:custGeom>
              <a:avLst/>
              <a:gdLst/>
              <a:ahLst/>
              <a:cxnLst/>
              <a:rect l="l" t="t" r="r" b="b"/>
              <a:pathLst>
                <a:path w="7754" h="703" extrusionOk="0">
                  <a:moveTo>
                    <a:pt x="613" y="0"/>
                  </a:moveTo>
                  <a:lnTo>
                    <a:pt x="299" y="344"/>
                  </a:lnTo>
                  <a:lnTo>
                    <a:pt x="0" y="702"/>
                  </a:lnTo>
                  <a:lnTo>
                    <a:pt x="7754" y="702"/>
                  </a:lnTo>
                  <a:lnTo>
                    <a:pt x="7455" y="344"/>
                  </a:lnTo>
                  <a:lnTo>
                    <a:pt x="7141" y="0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1675;p34">
              <a:extLst>
                <a:ext uri="{FF2B5EF4-FFF2-40B4-BE49-F238E27FC236}">
                  <a16:creationId xmlns:a16="http://schemas.microsoft.com/office/drawing/2014/main" id="{6E6CBCE7-49A4-9180-FF35-DBCEEB93C9D6}"/>
                </a:ext>
              </a:extLst>
            </p:cNvPr>
            <p:cNvSpPr/>
            <p:nvPr/>
          </p:nvSpPr>
          <p:spPr>
            <a:xfrm>
              <a:off x="7231112" y="2419288"/>
              <a:ext cx="270033" cy="19310"/>
            </a:xfrm>
            <a:custGeom>
              <a:avLst/>
              <a:gdLst/>
              <a:ahLst/>
              <a:cxnLst/>
              <a:rect l="l" t="t" r="r" b="b"/>
              <a:pathLst>
                <a:path w="9831" h="703" extrusionOk="0">
                  <a:moveTo>
                    <a:pt x="0" y="1"/>
                  </a:moveTo>
                  <a:lnTo>
                    <a:pt x="0" y="703"/>
                  </a:lnTo>
                  <a:lnTo>
                    <a:pt x="9830" y="703"/>
                  </a:lnTo>
                  <a:lnTo>
                    <a:pt x="9696" y="344"/>
                  </a:lnTo>
                  <a:lnTo>
                    <a:pt x="9532" y="1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1676;p34">
              <a:extLst>
                <a:ext uri="{FF2B5EF4-FFF2-40B4-BE49-F238E27FC236}">
                  <a16:creationId xmlns:a16="http://schemas.microsoft.com/office/drawing/2014/main" id="{7E256650-6317-7EFA-D886-C39EEF73EEF9}"/>
                </a:ext>
              </a:extLst>
            </p:cNvPr>
            <p:cNvSpPr/>
            <p:nvPr/>
          </p:nvSpPr>
          <p:spPr>
            <a:xfrm>
              <a:off x="7231112" y="2483313"/>
              <a:ext cx="281514" cy="19310"/>
            </a:xfrm>
            <a:custGeom>
              <a:avLst/>
              <a:gdLst/>
              <a:ahLst/>
              <a:cxnLst/>
              <a:rect l="l" t="t" r="r" b="b"/>
              <a:pathLst>
                <a:path w="10249" h="703" extrusionOk="0">
                  <a:moveTo>
                    <a:pt x="0" y="0"/>
                  </a:moveTo>
                  <a:lnTo>
                    <a:pt x="0" y="703"/>
                  </a:lnTo>
                  <a:lnTo>
                    <a:pt x="10249" y="703"/>
                  </a:lnTo>
                  <a:lnTo>
                    <a:pt x="10234" y="359"/>
                  </a:lnTo>
                  <a:lnTo>
                    <a:pt x="10204" y="0"/>
                  </a:lnTo>
                  <a:close/>
                </a:path>
              </a:pathLst>
            </a:custGeom>
            <a:solidFill>
              <a:srgbClr val="FF95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1677;p34">
              <a:extLst>
                <a:ext uri="{FF2B5EF4-FFF2-40B4-BE49-F238E27FC236}">
                  <a16:creationId xmlns:a16="http://schemas.microsoft.com/office/drawing/2014/main" id="{41ED3BFB-6CC4-B79A-9F48-436D2E5F4697}"/>
                </a:ext>
              </a:extLst>
            </p:cNvPr>
            <p:cNvSpPr/>
            <p:nvPr/>
          </p:nvSpPr>
          <p:spPr>
            <a:xfrm>
              <a:off x="7203618" y="1699142"/>
              <a:ext cx="281514" cy="885168"/>
            </a:xfrm>
            <a:custGeom>
              <a:avLst/>
              <a:gdLst/>
              <a:ahLst/>
              <a:cxnLst/>
              <a:rect l="l" t="t" r="r" b="b"/>
              <a:pathLst>
                <a:path w="10249" h="32226" extrusionOk="0">
                  <a:moveTo>
                    <a:pt x="1494" y="1"/>
                  </a:moveTo>
                  <a:lnTo>
                    <a:pt x="1405" y="16"/>
                  </a:lnTo>
                  <a:lnTo>
                    <a:pt x="1240" y="76"/>
                  </a:lnTo>
                  <a:lnTo>
                    <a:pt x="1091" y="150"/>
                  </a:lnTo>
                  <a:lnTo>
                    <a:pt x="956" y="270"/>
                  </a:lnTo>
                  <a:lnTo>
                    <a:pt x="852" y="389"/>
                  </a:lnTo>
                  <a:lnTo>
                    <a:pt x="762" y="554"/>
                  </a:lnTo>
                  <a:lnTo>
                    <a:pt x="717" y="718"/>
                  </a:lnTo>
                  <a:lnTo>
                    <a:pt x="702" y="808"/>
                  </a:lnTo>
                  <a:lnTo>
                    <a:pt x="687" y="897"/>
                  </a:lnTo>
                  <a:lnTo>
                    <a:pt x="687" y="3885"/>
                  </a:lnTo>
                  <a:lnTo>
                    <a:pt x="717" y="4363"/>
                  </a:lnTo>
                  <a:lnTo>
                    <a:pt x="762" y="4841"/>
                  </a:lnTo>
                  <a:lnTo>
                    <a:pt x="852" y="5319"/>
                  </a:lnTo>
                  <a:lnTo>
                    <a:pt x="971" y="5797"/>
                  </a:lnTo>
                  <a:lnTo>
                    <a:pt x="1121" y="6261"/>
                  </a:lnTo>
                  <a:lnTo>
                    <a:pt x="1315" y="6724"/>
                  </a:lnTo>
                  <a:lnTo>
                    <a:pt x="1524" y="7172"/>
                  </a:lnTo>
                  <a:lnTo>
                    <a:pt x="1778" y="7620"/>
                  </a:lnTo>
                  <a:lnTo>
                    <a:pt x="2062" y="8053"/>
                  </a:lnTo>
                  <a:lnTo>
                    <a:pt x="2361" y="8472"/>
                  </a:lnTo>
                  <a:lnTo>
                    <a:pt x="2704" y="8890"/>
                  </a:lnTo>
                  <a:lnTo>
                    <a:pt x="3078" y="9293"/>
                  </a:lnTo>
                  <a:lnTo>
                    <a:pt x="3466" y="9682"/>
                  </a:lnTo>
                  <a:lnTo>
                    <a:pt x="3899" y="10055"/>
                  </a:lnTo>
                  <a:lnTo>
                    <a:pt x="4348" y="10414"/>
                  </a:lnTo>
                  <a:lnTo>
                    <a:pt x="4826" y="10757"/>
                  </a:lnTo>
                  <a:lnTo>
                    <a:pt x="5110" y="10952"/>
                  </a:lnTo>
                  <a:lnTo>
                    <a:pt x="5513" y="11221"/>
                  </a:lnTo>
                  <a:lnTo>
                    <a:pt x="5871" y="11519"/>
                  </a:lnTo>
                  <a:lnTo>
                    <a:pt x="6230" y="11818"/>
                  </a:lnTo>
                  <a:lnTo>
                    <a:pt x="6544" y="12117"/>
                  </a:lnTo>
                  <a:lnTo>
                    <a:pt x="6843" y="12446"/>
                  </a:lnTo>
                  <a:lnTo>
                    <a:pt x="7126" y="12759"/>
                  </a:lnTo>
                  <a:lnTo>
                    <a:pt x="7365" y="13103"/>
                  </a:lnTo>
                  <a:lnTo>
                    <a:pt x="7604" y="13432"/>
                  </a:lnTo>
                  <a:lnTo>
                    <a:pt x="7799" y="13775"/>
                  </a:lnTo>
                  <a:lnTo>
                    <a:pt x="7978" y="14134"/>
                  </a:lnTo>
                  <a:lnTo>
                    <a:pt x="8127" y="14492"/>
                  </a:lnTo>
                  <a:lnTo>
                    <a:pt x="8247" y="14851"/>
                  </a:lnTo>
                  <a:lnTo>
                    <a:pt x="8337" y="15224"/>
                  </a:lnTo>
                  <a:lnTo>
                    <a:pt x="8411" y="15583"/>
                  </a:lnTo>
                  <a:lnTo>
                    <a:pt x="8456" y="15956"/>
                  </a:lnTo>
                  <a:lnTo>
                    <a:pt x="8456" y="16330"/>
                  </a:lnTo>
                  <a:lnTo>
                    <a:pt x="8456" y="16703"/>
                  </a:lnTo>
                  <a:lnTo>
                    <a:pt x="8411" y="17077"/>
                  </a:lnTo>
                  <a:lnTo>
                    <a:pt x="8337" y="17450"/>
                  </a:lnTo>
                  <a:lnTo>
                    <a:pt x="8247" y="17824"/>
                  </a:lnTo>
                  <a:lnTo>
                    <a:pt x="8127" y="18182"/>
                  </a:lnTo>
                  <a:lnTo>
                    <a:pt x="7978" y="18541"/>
                  </a:lnTo>
                  <a:lnTo>
                    <a:pt x="7799" y="18885"/>
                  </a:lnTo>
                  <a:lnTo>
                    <a:pt x="7604" y="19228"/>
                  </a:lnTo>
                  <a:lnTo>
                    <a:pt x="7365" y="19572"/>
                  </a:lnTo>
                  <a:lnTo>
                    <a:pt x="7126" y="19900"/>
                  </a:lnTo>
                  <a:lnTo>
                    <a:pt x="6843" y="20229"/>
                  </a:lnTo>
                  <a:lnTo>
                    <a:pt x="6544" y="20543"/>
                  </a:lnTo>
                  <a:lnTo>
                    <a:pt x="6230" y="20857"/>
                  </a:lnTo>
                  <a:lnTo>
                    <a:pt x="5871" y="21155"/>
                  </a:lnTo>
                  <a:lnTo>
                    <a:pt x="5513" y="21439"/>
                  </a:lnTo>
                  <a:lnTo>
                    <a:pt x="5110" y="21723"/>
                  </a:lnTo>
                  <a:lnTo>
                    <a:pt x="4138" y="22380"/>
                  </a:lnTo>
                  <a:lnTo>
                    <a:pt x="3660" y="22724"/>
                  </a:lnTo>
                  <a:lnTo>
                    <a:pt x="3212" y="23083"/>
                  </a:lnTo>
                  <a:lnTo>
                    <a:pt x="2779" y="23456"/>
                  </a:lnTo>
                  <a:lnTo>
                    <a:pt x="2391" y="23844"/>
                  </a:lnTo>
                  <a:lnTo>
                    <a:pt x="2017" y="24248"/>
                  </a:lnTo>
                  <a:lnTo>
                    <a:pt x="1673" y="24666"/>
                  </a:lnTo>
                  <a:lnTo>
                    <a:pt x="1360" y="25084"/>
                  </a:lnTo>
                  <a:lnTo>
                    <a:pt x="1091" y="25518"/>
                  </a:lnTo>
                  <a:lnTo>
                    <a:pt x="837" y="25966"/>
                  </a:lnTo>
                  <a:lnTo>
                    <a:pt x="613" y="26414"/>
                  </a:lnTo>
                  <a:lnTo>
                    <a:pt x="433" y="26877"/>
                  </a:lnTo>
                  <a:lnTo>
                    <a:pt x="284" y="27340"/>
                  </a:lnTo>
                  <a:lnTo>
                    <a:pt x="165" y="27818"/>
                  </a:lnTo>
                  <a:lnTo>
                    <a:pt x="75" y="28296"/>
                  </a:lnTo>
                  <a:lnTo>
                    <a:pt x="15" y="28774"/>
                  </a:lnTo>
                  <a:lnTo>
                    <a:pt x="0" y="29253"/>
                  </a:lnTo>
                  <a:lnTo>
                    <a:pt x="0" y="31329"/>
                  </a:lnTo>
                  <a:lnTo>
                    <a:pt x="15" y="31419"/>
                  </a:lnTo>
                  <a:lnTo>
                    <a:pt x="15" y="31508"/>
                  </a:lnTo>
                  <a:lnTo>
                    <a:pt x="75" y="31673"/>
                  </a:lnTo>
                  <a:lnTo>
                    <a:pt x="165" y="31837"/>
                  </a:lnTo>
                  <a:lnTo>
                    <a:pt x="269" y="31957"/>
                  </a:lnTo>
                  <a:lnTo>
                    <a:pt x="404" y="32076"/>
                  </a:lnTo>
                  <a:lnTo>
                    <a:pt x="553" y="32151"/>
                  </a:lnTo>
                  <a:lnTo>
                    <a:pt x="717" y="32211"/>
                  </a:lnTo>
                  <a:lnTo>
                    <a:pt x="807" y="32226"/>
                  </a:lnTo>
                  <a:lnTo>
                    <a:pt x="986" y="32226"/>
                  </a:lnTo>
                  <a:lnTo>
                    <a:pt x="1076" y="32211"/>
                  </a:lnTo>
                  <a:lnTo>
                    <a:pt x="1255" y="32151"/>
                  </a:lnTo>
                  <a:lnTo>
                    <a:pt x="1405" y="32076"/>
                  </a:lnTo>
                  <a:lnTo>
                    <a:pt x="1539" y="31957"/>
                  </a:lnTo>
                  <a:lnTo>
                    <a:pt x="1644" y="31837"/>
                  </a:lnTo>
                  <a:lnTo>
                    <a:pt x="1733" y="31673"/>
                  </a:lnTo>
                  <a:lnTo>
                    <a:pt x="1778" y="31508"/>
                  </a:lnTo>
                  <a:lnTo>
                    <a:pt x="1793" y="31419"/>
                  </a:lnTo>
                  <a:lnTo>
                    <a:pt x="1793" y="31329"/>
                  </a:lnTo>
                  <a:lnTo>
                    <a:pt x="1793" y="29253"/>
                  </a:lnTo>
                  <a:lnTo>
                    <a:pt x="1808" y="28879"/>
                  </a:lnTo>
                  <a:lnTo>
                    <a:pt x="1853" y="28506"/>
                  </a:lnTo>
                  <a:lnTo>
                    <a:pt x="1927" y="28132"/>
                  </a:lnTo>
                  <a:lnTo>
                    <a:pt x="2017" y="27774"/>
                  </a:lnTo>
                  <a:lnTo>
                    <a:pt x="2137" y="27415"/>
                  </a:lnTo>
                  <a:lnTo>
                    <a:pt x="2286" y="27056"/>
                  </a:lnTo>
                  <a:lnTo>
                    <a:pt x="2465" y="26698"/>
                  </a:lnTo>
                  <a:lnTo>
                    <a:pt x="2659" y="26354"/>
                  </a:lnTo>
                  <a:lnTo>
                    <a:pt x="2884" y="26026"/>
                  </a:lnTo>
                  <a:lnTo>
                    <a:pt x="3138" y="25682"/>
                  </a:lnTo>
                  <a:lnTo>
                    <a:pt x="3406" y="25368"/>
                  </a:lnTo>
                  <a:lnTo>
                    <a:pt x="3705" y="25040"/>
                  </a:lnTo>
                  <a:lnTo>
                    <a:pt x="4034" y="24741"/>
                  </a:lnTo>
                  <a:lnTo>
                    <a:pt x="4378" y="24442"/>
                  </a:lnTo>
                  <a:lnTo>
                    <a:pt x="4751" y="24143"/>
                  </a:lnTo>
                  <a:lnTo>
                    <a:pt x="5154" y="23874"/>
                  </a:lnTo>
                  <a:lnTo>
                    <a:pt x="6125" y="23202"/>
                  </a:lnTo>
                  <a:lnTo>
                    <a:pt x="6604" y="22858"/>
                  </a:lnTo>
                  <a:lnTo>
                    <a:pt x="7052" y="22500"/>
                  </a:lnTo>
                  <a:lnTo>
                    <a:pt x="7470" y="22126"/>
                  </a:lnTo>
                  <a:lnTo>
                    <a:pt x="7873" y="21753"/>
                  </a:lnTo>
                  <a:lnTo>
                    <a:pt x="8247" y="21350"/>
                  </a:lnTo>
                  <a:lnTo>
                    <a:pt x="8590" y="20931"/>
                  </a:lnTo>
                  <a:lnTo>
                    <a:pt x="8889" y="20513"/>
                  </a:lnTo>
                  <a:lnTo>
                    <a:pt x="9173" y="20065"/>
                  </a:lnTo>
                  <a:lnTo>
                    <a:pt x="9427" y="19631"/>
                  </a:lnTo>
                  <a:lnTo>
                    <a:pt x="9636" y="19168"/>
                  </a:lnTo>
                  <a:lnTo>
                    <a:pt x="9830" y="18720"/>
                  </a:lnTo>
                  <a:lnTo>
                    <a:pt x="9980" y="18242"/>
                  </a:lnTo>
                  <a:lnTo>
                    <a:pt x="10099" y="17779"/>
                  </a:lnTo>
                  <a:lnTo>
                    <a:pt x="10189" y="17301"/>
                  </a:lnTo>
                  <a:lnTo>
                    <a:pt x="10234" y="16823"/>
                  </a:lnTo>
                  <a:lnTo>
                    <a:pt x="10249" y="16330"/>
                  </a:lnTo>
                  <a:lnTo>
                    <a:pt x="10234" y="15852"/>
                  </a:lnTo>
                  <a:lnTo>
                    <a:pt x="10189" y="15374"/>
                  </a:lnTo>
                  <a:lnTo>
                    <a:pt x="10099" y="14896"/>
                  </a:lnTo>
                  <a:lnTo>
                    <a:pt x="9980" y="14418"/>
                  </a:lnTo>
                  <a:lnTo>
                    <a:pt x="9830" y="13954"/>
                  </a:lnTo>
                  <a:lnTo>
                    <a:pt x="9636" y="13491"/>
                  </a:lnTo>
                  <a:lnTo>
                    <a:pt x="9427" y="13043"/>
                  </a:lnTo>
                  <a:lnTo>
                    <a:pt x="9173" y="12595"/>
                  </a:lnTo>
                  <a:lnTo>
                    <a:pt x="8889" y="12162"/>
                  </a:lnTo>
                  <a:lnTo>
                    <a:pt x="8590" y="11743"/>
                  </a:lnTo>
                  <a:lnTo>
                    <a:pt x="8247" y="11325"/>
                  </a:lnTo>
                  <a:lnTo>
                    <a:pt x="7873" y="10922"/>
                  </a:lnTo>
                  <a:lnTo>
                    <a:pt x="7470" y="10533"/>
                  </a:lnTo>
                  <a:lnTo>
                    <a:pt x="7052" y="10160"/>
                  </a:lnTo>
                  <a:lnTo>
                    <a:pt x="6604" y="9801"/>
                  </a:lnTo>
                  <a:lnTo>
                    <a:pt x="6125" y="9458"/>
                  </a:lnTo>
                  <a:lnTo>
                    <a:pt x="5842" y="9278"/>
                  </a:lnTo>
                  <a:lnTo>
                    <a:pt x="5438" y="8995"/>
                  </a:lnTo>
                  <a:lnTo>
                    <a:pt x="5080" y="8696"/>
                  </a:lnTo>
                  <a:lnTo>
                    <a:pt x="4721" y="8397"/>
                  </a:lnTo>
                  <a:lnTo>
                    <a:pt x="4407" y="8098"/>
                  </a:lnTo>
                  <a:lnTo>
                    <a:pt x="4109" y="7770"/>
                  </a:lnTo>
                  <a:lnTo>
                    <a:pt x="3825" y="7456"/>
                  </a:lnTo>
                  <a:lnTo>
                    <a:pt x="3571" y="7112"/>
                  </a:lnTo>
                  <a:lnTo>
                    <a:pt x="3347" y="6784"/>
                  </a:lnTo>
                  <a:lnTo>
                    <a:pt x="3152" y="6440"/>
                  </a:lnTo>
                  <a:lnTo>
                    <a:pt x="2973" y="6081"/>
                  </a:lnTo>
                  <a:lnTo>
                    <a:pt x="2824" y="5723"/>
                  </a:lnTo>
                  <a:lnTo>
                    <a:pt x="2704" y="5364"/>
                  </a:lnTo>
                  <a:lnTo>
                    <a:pt x="2615" y="5006"/>
                  </a:lnTo>
                  <a:lnTo>
                    <a:pt x="2540" y="4632"/>
                  </a:lnTo>
                  <a:lnTo>
                    <a:pt x="2495" y="4259"/>
                  </a:lnTo>
                  <a:lnTo>
                    <a:pt x="2480" y="3885"/>
                  </a:lnTo>
                  <a:lnTo>
                    <a:pt x="2480" y="897"/>
                  </a:lnTo>
                  <a:lnTo>
                    <a:pt x="2480" y="808"/>
                  </a:lnTo>
                  <a:lnTo>
                    <a:pt x="2465" y="718"/>
                  </a:lnTo>
                  <a:lnTo>
                    <a:pt x="2420" y="554"/>
                  </a:lnTo>
                  <a:lnTo>
                    <a:pt x="2331" y="389"/>
                  </a:lnTo>
                  <a:lnTo>
                    <a:pt x="2226" y="270"/>
                  </a:lnTo>
                  <a:lnTo>
                    <a:pt x="2092" y="150"/>
                  </a:lnTo>
                  <a:lnTo>
                    <a:pt x="1942" y="76"/>
                  </a:lnTo>
                  <a:lnTo>
                    <a:pt x="1778" y="16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1678;p34">
              <a:extLst>
                <a:ext uri="{FF2B5EF4-FFF2-40B4-BE49-F238E27FC236}">
                  <a16:creationId xmlns:a16="http://schemas.microsoft.com/office/drawing/2014/main" id="{9B057840-2E87-7776-5202-9216C510B97B}"/>
                </a:ext>
              </a:extLst>
            </p:cNvPr>
            <p:cNvSpPr/>
            <p:nvPr/>
          </p:nvSpPr>
          <p:spPr>
            <a:xfrm>
              <a:off x="7231112" y="1699142"/>
              <a:ext cx="281514" cy="885168"/>
            </a:xfrm>
            <a:custGeom>
              <a:avLst/>
              <a:gdLst/>
              <a:ahLst/>
              <a:cxnLst/>
              <a:rect l="l" t="t" r="r" b="b"/>
              <a:pathLst>
                <a:path w="10249" h="32226" extrusionOk="0">
                  <a:moveTo>
                    <a:pt x="8561" y="1"/>
                  </a:moveTo>
                  <a:lnTo>
                    <a:pt x="8471" y="16"/>
                  </a:lnTo>
                  <a:lnTo>
                    <a:pt x="8307" y="76"/>
                  </a:lnTo>
                  <a:lnTo>
                    <a:pt x="8157" y="150"/>
                  </a:lnTo>
                  <a:lnTo>
                    <a:pt x="8023" y="270"/>
                  </a:lnTo>
                  <a:lnTo>
                    <a:pt x="7918" y="389"/>
                  </a:lnTo>
                  <a:lnTo>
                    <a:pt x="7829" y="554"/>
                  </a:lnTo>
                  <a:lnTo>
                    <a:pt x="7784" y="718"/>
                  </a:lnTo>
                  <a:lnTo>
                    <a:pt x="7769" y="808"/>
                  </a:lnTo>
                  <a:lnTo>
                    <a:pt x="7769" y="897"/>
                  </a:lnTo>
                  <a:lnTo>
                    <a:pt x="7769" y="3885"/>
                  </a:lnTo>
                  <a:lnTo>
                    <a:pt x="7754" y="4259"/>
                  </a:lnTo>
                  <a:lnTo>
                    <a:pt x="7709" y="4632"/>
                  </a:lnTo>
                  <a:lnTo>
                    <a:pt x="7634" y="5006"/>
                  </a:lnTo>
                  <a:lnTo>
                    <a:pt x="7545" y="5364"/>
                  </a:lnTo>
                  <a:lnTo>
                    <a:pt x="7425" y="5723"/>
                  </a:lnTo>
                  <a:lnTo>
                    <a:pt x="7276" y="6081"/>
                  </a:lnTo>
                  <a:lnTo>
                    <a:pt x="7096" y="6440"/>
                  </a:lnTo>
                  <a:lnTo>
                    <a:pt x="6902" y="6784"/>
                  </a:lnTo>
                  <a:lnTo>
                    <a:pt x="6678" y="7112"/>
                  </a:lnTo>
                  <a:lnTo>
                    <a:pt x="6424" y="7456"/>
                  </a:lnTo>
                  <a:lnTo>
                    <a:pt x="6140" y="7770"/>
                  </a:lnTo>
                  <a:lnTo>
                    <a:pt x="5842" y="8098"/>
                  </a:lnTo>
                  <a:lnTo>
                    <a:pt x="5528" y="8397"/>
                  </a:lnTo>
                  <a:lnTo>
                    <a:pt x="5169" y="8696"/>
                  </a:lnTo>
                  <a:lnTo>
                    <a:pt x="4811" y="8995"/>
                  </a:lnTo>
                  <a:lnTo>
                    <a:pt x="4407" y="9278"/>
                  </a:lnTo>
                  <a:lnTo>
                    <a:pt x="4123" y="9458"/>
                  </a:lnTo>
                  <a:lnTo>
                    <a:pt x="3645" y="9801"/>
                  </a:lnTo>
                  <a:lnTo>
                    <a:pt x="3197" y="10160"/>
                  </a:lnTo>
                  <a:lnTo>
                    <a:pt x="2779" y="10533"/>
                  </a:lnTo>
                  <a:lnTo>
                    <a:pt x="2376" y="10922"/>
                  </a:lnTo>
                  <a:lnTo>
                    <a:pt x="2002" y="11325"/>
                  </a:lnTo>
                  <a:lnTo>
                    <a:pt x="1673" y="11743"/>
                  </a:lnTo>
                  <a:lnTo>
                    <a:pt x="1360" y="12162"/>
                  </a:lnTo>
                  <a:lnTo>
                    <a:pt x="1076" y="12595"/>
                  </a:lnTo>
                  <a:lnTo>
                    <a:pt x="822" y="13043"/>
                  </a:lnTo>
                  <a:lnTo>
                    <a:pt x="613" y="13491"/>
                  </a:lnTo>
                  <a:lnTo>
                    <a:pt x="418" y="13954"/>
                  </a:lnTo>
                  <a:lnTo>
                    <a:pt x="269" y="14418"/>
                  </a:lnTo>
                  <a:lnTo>
                    <a:pt x="150" y="14896"/>
                  </a:lnTo>
                  <a:lnTo>
                    <a:pt x="60" y="15374"/>
                  </a:lnTo>
                  <a:lnTo>
                    <a:pt x="15" y="15852"/>
                  </a:lnTo>
                  <a:lnTo>
                    <a:pt x="0" y="16330"/>
                  </a:lnTo>
                  <a:lnTo>
                    <a:pt x="15" y="16823"/>
                  </a:lnTo>
                  <a:lnTo>
                    <a:pt x="60" y="17301"/>
                  </a:lnTo>
                  <a:lnTo>
                    <a:pt x="150" y="17779"/>
                  </a:lnTo>
                  <a:lnTo>
                    <a:pt x="269" y="18242"/>
                  </a:lnTo>
                  <a:lnTo>
                    <a:pt x="418" y="18720"/>
                  </a:lnTo>
                  <a:lnTo>
                    <a:pt x="613" y="19168"/>
                  </a:lnTo>
                  <a:lnTo>
                    <a:pt x="822" y="19631"/>
                  </a:lnTo>
                  <a:lnTo>
                    <a:pt x="1076" y="20065"/>
                  </a:lnTo>
                  <a:lnTo>
                    <a:pt x="1360" y="20513"/>
                  </a:lnTo>
                  <a:lnTo>
                    <a:pt x="1673" y="20931"/>
                  </a:lnTo>
                  <a:lnTo>
                    <a:pt x="2002" y="21350"/>
                  </a:lnTo>
                  <a:lnTo>
                    <a:pt x="2376" y="21753"/>
                  </a:lnTo>
                  <a:lnTo>
                    <a:pt x="2779" y="22126"/>
                  </a:lnTo>
                  <a:lnTo>
                    <a:pt x="3197" y="22500"/>
                  </a:lnTo>
                  <a:lnTo>
                    <a:pt x="3645" y="22858"/>
                  </a:lnTo>
                  <a:lnTo>
                    <a:pt x="4123" y="23202"/>
                  </a:lnTo>
                  <a:lnTo>
                    <a:pt x="5095" y="23874"/>
                  </a:lnTo>
                  <a:lnTo>
                    <a:pt x="5498" y="24143"/>
                  </a:lnTo>
                  <a:lnTo>
                    <a:pt x="5871" y="24442"/>
                  </a:lnTo>
                  <a:lnTo>
                    <a:pt x="6215" y="24741"/>
                  </a:lnTo>
                  <a:lnTo>
                    <a:pt x="6544" y="25040"/>
                  </a:lnTo>
                  <a:lnTo>
                    <a:pt x="6843" y="25368"/>
                  </a:lnTo>
                  <a:lnTo>
                    <a:pt x="7111" y="25682"/>
                  </a:lnTo>
                  <a:lnTo>
                    <a:pt x="7365" y="26026"/>
                  </a:lnTo>
                  <a:lnTo>
                    <a:pt x="7589" y="26354"/>
                  </a:lnTo>
                  <a:lnTo>
                    <a:pt x="7784" y="26698"/>
                  </a:lnTo>
                  <a:lnTo>
                    <a:pt x="7963" y="27056"/>
                  </a:lnTo>
                  <a:lnTo>
                    <a:pt x="8112" y="27415"/>
                  </a:lnTo>
                  <a:lnTo>
                    <a:pt x="8232" y="27774"/>
                  </a:lnTo>
                  <a:lnTo>
                    <a:pt x="8322" y="28132"/>
                  </a:lnTo>
                  <a:lnTo>
                    <a:pt x="8396" y="28506"/>
                  </a:lnTo>
                  <a:lnTo>
                    <a:pt x="8441" y="28879"/>
                  </a:lnTo>
                  <a:lnTo>
                    <a:pt x="8456" y="29253"/>
                  </a:lnTo>
                  <a:lnTo>
                    <a:pt x="8456" y="31329"/>
                  </a:lnTo>
                  <a:lnTo>
                    <a:pt x="8456" y="31419"/>
                  </a:lnTo>
                  <a:lnTo>
                    <a:pt x="8471" y="31508"/>
                  </a:lnTo>
                  <a:lnTo>
                    <a:pt x="8516" y="31673"/>
                  </a:lnTo>
                  <a:lnTo>
                    <a:pt x="8605" y="31837"/>
                  </a:lnTo>
                  <a:lnTo>
                    <a:pt x="8710" y="31957"/>
                  </a:lnTo>
                  <a:lnTo>
                    <a:pt x="8844" y="32076"/>
                  </a:lnTo>
                  <a:lnTo>
                    <a:pt x="8994" y="32151"/>
                  </a:lnTo>
                  <a:lnTo>
                    <a:pt x="9173" y="32211"/>
                  </a:lnTo>
                  <a:lnTo>
                    <a:pt x="9263" y="32226"/>
                  </a:lnTo>
                  <a:lnTo>
                    <a:pt x="9442" y="32226"/>
                  </a:lnTo>
                  <a:lnTo>
                    <a:pt x="9532" y="32211"/>
                  </a:lnTo>
                  <a:lnTo>
                    <a:pt x="9696" y="32151"/>
                  </a:lnTo>
                  <a:lnTo>
                    <a:pt x="9845" y="32076"/>
                  </a:lnTo>
                  <a:lnTo>
                    <a:pt x="9980" y="31957"/>
                  </a:lnTo>
                  <a:lnTo>
                    <a:pt x="10099" y="31837"/>
                  </a:lnTo>
                  <a:lnTo>
                    <a:pt x="10174" y="31673"/>
                  </a:lnTo>
                  <a:lnTo>
                    <a:pt x="10234" y="31508"/>
                  </a:lnTo>
                  <a:lnTo>
                    <a:pt x="10234" y="31419"/>
                  </a:lnTo>
                  <a:lnTo>
                    <a:pt x="10249" y="31329"/>
                  </a:lnTo>
                  <a:lnTo>
                    <a:pt x="10249" y="29253"/>
                  </a:lnTo>
                  <a:lnTo>
                    <a:pt x="10234" y="28774"/>
                  </a:lnTo>
                  <a:lnTo>
                    <a:pt x="10174" y="28296"/>
                  </a:lnTo>
                  <a:lnTo>
                    <a:pt x="10084" y="27818"/>
                  </a:lnTo>
                  <a:lnTo>
                    <a:pt x="9965" y="27340"/>
                  </a:lnTo>
                  <a:lnTo>
                    <a:pt x="9815" y="26877"/>
                  </a:lnTo>
                  <a:lnTo>
                    <a:pt x="9636" y="26414"/>
                  </a:lnTo>
                  <a:lnTo>
                    <a:pt x="9412" y="25966"/>
                  </a:lnTo>
                  <a:lnTo>
                    <a:pt x="9158" y="25518"/>
                  </a:lnTo>
                  <a:lnTo>
                    <a:pt x="8889" y="25084"/>
                  </a:lnTo>
                  <a:lnTo>
                    <a:pt x="8576" y="24666"/>
                  </a:lnTo>
                  <a:lnTo>
                    <a:pt x="8232" y="24248"/>
                  </a:lnTo>
                  <a:lnTo>
                    <a:pt x="7858" y="23844"/>
                  </a:lnTo>
                  <a:lnTo>
                    <a:pt x="7470" y="23456"/>
                  </a:lnTo>
                  <a:lnTo>
                    <a:pt x="7037" y="23083"/>
                  </a:lnTo>
                  <a:lnTo>
                    <a:pt x="6589" y="22724"/>
                  </a:lnTo>
                  <a:lnTo>
                    <a:pt x="6110" y="22380"/>
                  </a:lnTo>
                  <a:lnTo>
                    <a:pt x="5139" y="21723"/>
                  </a:lnTo>
                  <a:lnTo>
                    <a:pt x="4751" y="21439"/>
                  </a:lnTo>
                  <a:lnTo>
                    <a:pt x="4377" y="21155"/>
                  </a:lnTo>
                  <a:lnTo>
                    <a:pt x="4019" y="20857"/>
                  </a:lnTo>
                  <a:lnTo>
                    <a:pt x="3705" y="20543"/>
                  </a:lnTo>
                  <a:lnTo>
                    <a:pt x="3406" y="20229"/>
                  </a:lnTo>
                  <a:lnTo>
                    <a:pt x="3123" y="19900"/>
                  </a:lnTo>
                  <a:lnTo>
                    <a:pt x="2884" y="19572"/>
                  </a:lnTo>
                  <a:lnTo>
                    <a:pt x="2644" y="19228"/>
                  </a:lnTo>
                  <a:lnTo>
                    <a:pt x="2450" y="18885"/>
                  </a:lnTo>
                  <a:lnTo>
                    <a:pt x="2271" y="18541"/>
                  </a:lnTo>
                  <a:lnTo>
                    <a:pt x="2122" y="18182"/>
                  </a:lnTo>
                  <a:lnTo>
                    <a:pt x="2002" y="17824"/>
                  </a:lnTo>
                  <a:lnTo>
                    <a:pt x="1912" y="17450"/>
                  </a:lnTo>
                  <a:lnTo>
                    <a:pt x="1838" y="17077"/>
                  </a:lnTo>
                  <a:lnTo>
                    <a:pt x="1808" y="16703"/>
                  </a:lnTo>
                  <a:lnTo>
                    <a:pt x="1793" y="16330"/>
                  </a:lnTo>
                  <a:lnTo>
                    <a:pt x="1808" y="15956"/>
                  </a:lnTo>
                  <a:lnTo>
                    <a:pt x="1838" y="15583"/>
                  </a:lnTo>
                  <a:lnTo>
                    <a:pt x="1912" y="15224"/>
                  </a:lnTo>
                  <a:lnTo>
                    <a:pt x="2002" y="14851"/>
                  </a:lnTo>
                  <a:lnTo>
                    <a:pt x="2122" y="14492"/>
                  </a:lnTo>
                  <a:lnTo>
                    <a:pt x="2271" y="14134"/>
                  </a:lnTo>
                  <a:lnTo>
                    <a:pt x="2450" y="13775"/>
                  </a:lnTo>
                  <a:lnTo>
                    <a:pt x="2644" y="13432"/>
                  </a:lnTo>
                  <a:lnTo>
                    <a:pt x="2884" y="13103"/>
                  </a:lnTo>
                  <a:lnTo>
                    <a:pt x="3123" y="12759"/>
                  </a:lnTo>
                  <a:lnTo>
                    <a:pt x="3406" y="12446"/>
                  </a:lnTo>
                  <a:lnTo>
                    <a:pt x="3705" y="12117"/>
                  </a:lnTo>
                  <a:lnTo>
                    <a:pt x="4019" y="11818"/>
                  </a:lnTo>
                  <a:lnTo>
                    <a:pt x="4377" y="11519"/>
                  </a:lnTo>
                  <a:lnTo>
                    <a:pt x="4751" y="11221"/>
                  </a:lnTo>
                  <a:lnTo>
                    <a:pt x="5139" y="10952"/>
                  </a:lnTo>
                  <a:lnTo>
                    <a:pt x="5423" y="10757"/>
                  </a:lnTo>
                  <a:lnTo>
                    <a:pt x="5901" y="10414"/>
                  </a:lnTo>
                  <a:lnTo>
                    <a:pt x="6350" y="10055"/>
                  </a:lnTo>
                  <a:lnTo>
                    <a:pt x="6783" y="9682"/>
                  </a:lnTo>
                  <a:lnTo>
                    <a:pt x="7171" y="9293"/>
                  </a:lnTo>
                  <a:lnTo>
                    <a:pt x="7545" y="8890"/>
                  </a:lnTo>
                  <a:lnTo>
                    <a:pt x="7888" y="8472"/>
                  </a:lnTo>
                  <a:lnTo>
                    <a:pt x="8187" y="8053"/>
                  </a:lnTo>
                  <a:lnTo>
                    <a:pt x="8471" y="7620"/>
                  </a:lnTo>
                  <a:lnTo>
                    <a:pt x="8725" y="7172"/>
                  </a:lnTo>
                  <a:lnTo>
                    <a:pt x="8934" y="6724"/>
                  </a:lnTo>
                  <a:lnTo>
                    <a:pt x="9128" y="6261"/>
                  </a:lnTo>
                  <a:lnTo>
                    <a:pt x="9278" y="5797"/>
                  </a:lnTo>
                  <a:lnTo>
                    <a:pt x="9397" y="5319"/>
                  </a:lnTo>
                  <a:lnTo>
                    <a:pt x="9487" y="4841"/>
                  </a:lnTo>
                  <a:lnTo>
                    <a:pt x="9532" y="4363"/>
                  </a:lnTo>
                  <a:lnTo>
                    <a:pt x="9562" y="3885"/>
                  </a:lnTo>
                  <a:lnTo>
                    <a:pt x="9562" y="897"/>
                  </a:lnTo>
                  <a:lnTo>
                    <a:pt x="9547" y="808"/>
                  </a:lnTo>
                  <a:lnTo>
                    <a:pt x="9532" y="718"/>
                  </a:lnTo>
                  <a:lnTo>
                    <a:pt x="9487" y="554"/>
                  </a:lnTo>
                  <a:lnTo>
                    <a:pt x="9397" y="389"/>
                  </a:lnTo>
                  <a:lnTo>
                    <a:pt x="9293" y="270"/>
                  </a:lnTo>
                  <a:lnTo>
                    <a:pt x="9158" y="150"/>
                  </a:lnTo>
                  <a:lnTo>
                    <a:pt x="9009" y="76"/>
                  </a:lnTo>
                  <a:lnTo>
                    <a:pt x="8844" y="16"/>
                  </a:lnTo>
                  <a:lnTo>
                    <a:pt x="8755" y="1"/>
                  </a:lnTo>
                  <a:close/>
                </a:path>
              </a:pathLst>
            </a:custGeom>
            <a:solidFill>
              <a:srgbClr val="FA7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1679;p34">
              <a:extLst>
                <a:ext uri="{FF2B5EF4-FFF2-40B4-BE49-F238E27FC236}">
                  <a16:creationId xmlns:a16="http://schemas.microsoft.com/office/drawing/2014/main" id="{1BA8A7AC-63AA-32CC-6B82-BDC6C2EE71D9}"/>
                </a:ext>
              </a:extLst>
            </p:cNvPr>
            <p:cNvSpPr/>
            <p:nvPr/>
          </p:nvSpPr>
          <p:spPr>
            <a:xfrm>
              <a:off x="7206062" y="1677004"/>
              <a:ext cx="84160" cy="83721"/>
            </a:xfrm>
            <a:custGeom>
              <a:avLst/>
              <a:gdLst/>
              <a:ahLst/>
              <a:cxnLst/>
              <a:rect l="l" t="t" r="r" b="b"/>
              <a:pathLst>
                <a:path w="3064" h="3048" extrusionOk="0">
                  <a:moveTo>
                    <a:pt x="1375" y="0"/>
                  </a:moveTo>
                  <a:lnTo>
                    <a:pt x="1226" y="30"/>
                  </a:lnTo>
                  <a:lnTo>
                    <a:pt x="1076" y="60"/>
                  </a:lnTo>
                  <a:lnTo>
                    <a:pt x="942" y="120"/>
                  </a:lnTo>
                  <a:lnTo>
                    <a:pt x="808" y="179"/>
                  </a:lnTo>
                  <a:lnTo>
                    <a:pt x="673" y="254"/>
                  </a:lnTo>
                  <a:lnTo>
                    <a:pt x="554" y="344"/>
                  </a:lnTo>
                  <a:lnTo>
                    <a:pt x="449" y="448"/>
                  </a:lnTo>
                  <a:lnTo>
                    <a:pt x="344" y="553"/>
                  </a:lnTo>
                  <a:lnTo>
                    <a:pt x="270" y="673"/>
                  </a:lnTo>
                  <a:lnTo>
                    <a:pt x="180" y="792"/>
                  </a:lnTo>
                  <a:lnTo>
                    <a:pt x="120" y="926"/>
                  </a:lnTo>
                  <a:lnTo>
                    <a:pt x="76" y="1061"/>
                  </a:lnTo>
                  <a:lnTo>
                    <a:pt x="31" y="1210"/>
                  </a:lnTo>
                  <a:lnTo>
                    <a:pt x="16" y="1360"/>
                  </a:lnTo>
                  <a:lnTo>
                    <a:pt x="1" y="1524"/>
                  </a:lnTo>
                  <a:lnTo>
                    <a:pt x="16" y="1673"/>
                  </a:lnTo>
                  <a:lnTo>
                    <a:pt x="31" y="1823"/>
                  </a:lnTo>
                  <a:lnTo>
                    <a:pt x="76" y="1972"/>
                  </a:lnTo>
                  <a:lnTo>
                    <a:pt x="120" y="2122"/>
                  </a:lnTo>
                  <a:lnTo>
                    <a:pt x="180" y="2256"/>
                  </a:lnTo>
                  <a:lnTo>
                    <a:pt x="270" y="2376"/>
                  </a:lnTo>
                  <a:lnTo>
                    <a:pt x="344" y="2495"/>
                  </a:lnTo>
                  <a:lnTo>
                    <a:pt x="449" y="2600"/>
                  </a:lnTo>
                  <a:lnTo>
                    <a:pt x="554" y="2704"/>
                  </a:lnTo>
                  <a:lnTo>
                    <a:pt x="673" y="2794"/>
                  </a:lnTo>
                  <a:lnTo>
                    <a:pt x="808" y="2869"/>
                  </a:lnTo>
                  <a:lnTo>
                    <a:pt x="942" y="2928"/>
                  </a:lnTo>
                  <a:lnTo>
                    <a:pt x="1076" y="2988"/>
                  </a:lnTo>
                  <a:lnTo>
                    <a:pt x="1226" y="3018"/>
                  </a:lnTo>
                  <a:lnTo>
                    <a:pt x="1375" y="3048"/>
                  </a:lnTo>
                  <a:lnTo>
                    <a:pt x="1689" y="3048"/>
                  </a:lnTo>
                  <a:lnTo>
                    <a:pt x="1838" y="3018"/>
                  </a:lnTo>
                  <a:lnTo>
                    <a:pt x="1988" y="2988"/>
                  </a:lnTo>
                  <a:lnTo>
                    <a:pt x="2122" y="2928"/>
                  </a:lnTo>
                  <a:lnTo>
                    <a:pt x="2257" y="2869"/>
                  </a:lnTo>
                  <a:lnTo>
                    <a:pt x="2391" y="2794"/>
                  </a:lnTo>
                  <a:lnTo>
                    <a:pt x="2496" y="2704"/>
                  </a:lnTo>
                  <a:lnTo>
                    <a:pt x="2615" y="2600"/>
                  </a:lnTo>
                  <a:lnTo>
                    <a:pt x="2705" y="2495"/>
                  </a:lnTo>
                  <a:lnTo>
                    <a:pt x="2795" y="2376"/>
                  </a:lnTo>
                  <a:lnTo>
                    <a:pt x="2869" y="2256"/>
                  </a:lnTo>
                  <a:lnTo>
                    <a:pt x="2944" y="2122"/>
                  </a:lnTo>
                  <a:lnTo>
                    <a:pt x="2989" y="1972"/>
                  </a:lnTo>
                  <a:lnTo>
                    <a:pt x="3034" y="1823"/>
                  </a:lnTo>
                  <a:lnTo>
                    <a:pt x="3049" y="1673"/>
                  </a:lnTo>
                  <a:lnTo>
                    <a:pt x="3063" y="1524"/>
                  </a:lnTo>
                  <a:lnTo>
                    <a:pt x="3049" y="1360"/>
                  </a:lnTo>
                  <a:lnTo>
                    <a:pt x="3034" y="1210"/>
                  </a:lnTo>
                  <a:lnTo>
                    <a:pt x="2989" y="1061"/>
                  </a:lnTo>
                  <a:lnTo>
                    <a:pt x="2944" y="926"/>
                  </a:lnTo>
                  <a:lnTo>
                    <a:pt x="2869" y="792"/>
                  </a:lnTo>
                  <a:lnTo>
                    <a:pt x="2795" y="673"/>
                  </a:lnTo>
                  <a:lnTo>
                    <a:pt x="2705" y="553"/>
                  </a:lnTo>
                  <a:lnTo>
                    <a:pt x="2615" y="448"/>
                  </a:lnTo>
                  <a:lnTo>
                    <a:pt x="2496" y="344"/>
                  </a:lnTo>
                  <a:lnTo>
                    <a:pt x="2391" y="254"/>
                  </a:lnTo>
                  <a:lnTo>
                    <a:pt x="2257" y="179"/>
                  </a:lnTo>
                  <a:lnTo>
                    <a:pt x="2122" y="120"/>
                  </a:lnTo>
                  <a:lnTo>
                    <a:pt x="1988" y="60"/>
                  </a:lnTo>
                  <a:lnTo>
                    <a:pt x="1838" y="30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1680;p34">
              <a:extLst>
                <a:ext uri="{FF2B5EF4-FFF2-40B4-BE49-F238E27FC236}">
                  <a16:creationId xmlns:a16="http://schemas.microsoft.com/office/drawing/2014/main" id="{E5BDC83B-39FA-240B-E4E5-71961132522C}"/>
                </a:ext>
              </a:extLst>
            </p:cNvPr>
            <p:cNvSpPr/>
            <p:nvPr/>
          </p:nvSpPr>
          <p:spPr>
            <a:xfrm>
              <a:off x="7428075" y="1677004"/>
              <a:ext cx="83721" cy="83721"/>
            </a:xfrm>
            <a:custGeom>
              <a:avLst/>
              <a:gdLst/>
              <a:ahLst/>
              <a:cxnLst/>
              <a:rect l="l" t="t" r="r" b="b"/>
              <a:pathLst>
                <a:path w="3048" h="3048" extrusionOk="0">
                  <a:moveTo>
                    <a:pt x="1375" y="0"/>
                  </a:moveTo>
                  <a:lnTo>
                    <a:pt x="1210" y="30"/>
                  </a:lnTo>
                  <a:lnTo>
                    <a:pt x="1076" y="60"/>
                  </a:lnTo>
                  <a:lnTo>
                    <a:pt x="926" y="120"/>
                  </a:lnTo>
                  <a:lnTo>
                    <a:pt x="792" y="179"/>
                  </a:lnTo>
                  <a:lnTo>
                    <a:pt x="672" y="254"/>
                  </a:lnTo>
                  <a:lnTo>
                    <a:pt x="553" y="344"/>
                  </a:lnTo>
                  <a:lnTo>
                    <a:pt x="448" y="448"/>
                  </a:lnTo>
                  <a:lnTo>
                    <a:pt x="344" y="553"/>
                  </a:lnTo>
                  <a:lnTo>
                    <a:pt x="254" y="673"/>
                  </a:lnTo>
                  <a:lnTo>
                    <a:pt x="179" y="792"/>
                  </a:lnTo>
                  <a:lnTo>
                    <a:pt x="120" y="926"/>
                  </a:lnTo>
                  <a:lnTo>
                    <a:pt x="60" y="1061"/>
                  </a:lnTo>
                  <a:lnTo>
                    <a:pt x="30" y="1210"/>
                  </a:lnTo>
                  <a:lnTo>
                    <a:pt x="0" y="1360"/>
                  </a:lnTo>
                  <a:lnTo>
                    <a:pt x="0" y="1524"/>
                  </a:lnTo>
                  <a:lnTo>
                    <a:pt x="0" y="1673"/>
                  </a:lnTo>
                  <a:lnTo>
                    <a:pt x="30" y="1823"/>
                  </a:lnTo>
                  <a:lnTo>
                    <a:pt x="60" y="1972"/>
                  </a:lnTo>
                  <a:lnTo>
                    <a:pt x="120" y="2122"/>
                  </a:lnTo>
                  <a:lnTo>
                    <a:pt x="179" y="2256"/>
                  </a:lnTo>
                  <a:lnTo>
                    <a:pt x="254" y="2376"/>
                  </a:lnTo>
                  <a:lnTo>
                    <a:pt x="344" y="2495"/>
                  </a:lnTo>
                  <a:lnTo>
                    <a:pt x="448" y="2600"/>
                  </a:lnTo>
                  <a:lnTo>
                    <a:pt x="553" y="2704"/>
                  </a:lnTo>
                  <a:lnTo>
                    <a:pt x="672" y="2794"/>
                  </a:lnTo>
                  <a:lnTo>
                    <a:pt x="792" y="2869"/>
                  </a:lnTo>
                  <a:lnTo>
                    <a:pt x="926" y="2928"/>
                  </a:lnTo>
                  <a:lnTo>
                    <a:pt x="1076" y="2988"/>
                  </a:lnTo>
                  <a:lnTo>
                    <a:pt x="1210" y="3018"/>
                  </a:lnTo>
                  <a:lnTo>
                    <a:pt x="1375" y="3048"/>
                  </a:lnTo>
                  <a:lnTo>
                    <a:pt x="1688" y="3048"/>
                  </a:lnTo>
                  <a:lnTo>
                    <a:pt x="1838" y="3018"/>
                  </a:lnTo>
                  <a:lnTo>
                    <a:pt x="1987" y="2988"/>
                  </a:lnTo>
                  <a:lnTo>
                    <a:pt x="2122" y="2928"/>
                  </a:lnTo>
                  <a:lnTo>
                    <a:pt x="2256" y="2869"/>
                  </a:lnTo>
                  <a:lnTo>
                    <a:pt x="2376" y="2794"/>
                  </a:lnTo>
                  <a:lnTo>
                    <a:pt x="2495" y="2704"/>
                  </a:lnTo>
                  <a:lnTo>
                    <a:pt x="2600" y="2600"/>
                  </a:lnTo>
                  <a:lnTo>
                    <a:pt x="2704" y="2495"/>
                  </a:lnTo>
                  <a:lnTo>
                    <a:pt x="2794" y="2376"/>
                  </a:lnTo>
                  <a:lnTo>
                    <a:pt x="2869" y="2256"/>
                  </a:lnTo>
                  <a:lnTo>
                    <a:pt x="2928" y="2122"/>
                  </a:lnTo>
                  <a:lnTo>
                    <a:pt x="2988" y="1972"/>
                  </a:lnTo>
                  <a:lnTo>
                    <a:pt x="3018" y="1823"/>
                  </a:lnTo>
                  <a:lnTo>
                    <a:pt x="3048" y="1673"/>
                  </a:lnTo>
                  <a:lnTo>
                    <a:pt x="3048" y="1524"/>
                  </a:lnTo>
                  <a:lnTo>
                    <a:pt x="3048" y="1360"/>
                  </a:lnTo>
                  <a:lnTo>
                    <a:pt x="3018" y="1210"/>
                  </a:lnTo>
                  <a:lnTo>
                    <a:pt x="2988" y="1061"/>
                  </a:lnTo>
                  <a:lnTo>
                    <a:pt x="2928" y="926"/>
                  </a:lnTo>
                  <a:lnTo>
                    <a:pt x="2869" y="792"/>
                  </a:lnTo>
                  <a:lnTo>
                    <a:pt x="2794" y="673"/>
                  </a:lnTo>
                  <a:lnTo>
                    <a:pt x="2704" y="553"/>
                  </a:lnTo>
                  <a:lnTo>
                    <a:pt x="2600" y="448"/>
                  </a:lnTo>
                  <a:lnTo>
                    <a:pt x="2495" y="344"/>
                  </a:lnTo>
                  <a:lnTo>
                    <a:pt x="2376" y="254"/>
                  </a:lnTo>
                  <a:lnTo>
                    <a:pt x="2256" y="179"/>
                  </a:lnTo>
                  <a:lnTo>
                    <a:pt x="2122" y="120"/>
                  </a:lnTo>
                  <a:lnTo>
                    <a:pt x="1987" y="60"/>
                  </a:lnTo>
                  <a:lnTo>
                    <a:pt x="1838" y="30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1681;p34">
              <a:extLst>
                <a:ext uri="{FF2B5EF4-FFF2-40B4-BE49-F238E27FC236}">
                  <a16:creationId xmlns:a16="http://schemas.microsoft.com/office/drawing/2014/main" id="{CE394828-C934-C74C-FAF1-917B54790064}"/>
                </a:ext>
              </a:extLst>
            </p:cNvPr>
            <p:cNvSpPr/>
            <p:nvPr/>
          </p:nvSpPr>
          <p:spPr>
            <a:xfrm>
              <a:off x="7188429" y="2532148"/>
              <a:ext cx="83748" cy="83721"/>
            </a:xfrm>
            <a:custGeom>
              <a:avLst/>
              <a:gdLst/>
              <a:ahLst/>
              <a:cxnLst/>
              <a:rect l="l" t="t" r="r" b="b"/>
              <a:pathLst>
                <a:path w="3049" h="3048" extrusionOk="0">
                  <a:moveTo>
                    <a:pt x="1375" y="0"/>
                  </a:moveTo>
                  <a:lnTo>
                    <a:pt x="1225" y="30"/>
                  </a:lnTo>
                  <a:lnTo>
                    <a:pt x="1076" y="60"/>
                  </a:lnTo>
                  <a:lnTo>
                    <a:pt x="927" y="120"/>
                  </a:lnTo>
                  <a:lnTo>
                    <a:pt x="792" y="179"/>
                  </a:lnTo>
                  <a:lnTo>
                    <a:pt x="673" y="254"/>
                  </a:lnTo>
                  <a:lnTo>
                    <a:pt x="553" y="344"/>
                  </a:lnTo>
                  <a:lnTo>
                    <a:pt x="449" y="448"/>
                  </a:lnTo>
                  <a:lnTo>
                    <a:pt x="344" y="553"/>
                  </a:lnTo>
                  <a:lnTo>
                    <a:pt x="254" y="672"/>
                  </a:lnTo>
                  <a:lnTo>
                    <a:pt x="180" y="792"/>
                  </a:lnTo>
                  <a:lnTo>
                    <a:pt x="120" y="926"/>
                  </a:lnTo>
                  <a:lnTo>
                    <a:pt x="60" y="1076"/>
                  </a:lnTo>
                  <a:lnTo>
                    <a:pt x="30" y="1225"/>
                  </a:lnTo>
                  <a:lnTo>
                    <a:pt x="0" y="1375"/>
                  </a:lnTo>
                  <a:lnTo>
                    <a:pt x="0" y="1524"/>
                  </a:lnTo>
                  <a:lnTo>
                    <a:pt x="0" y="1688"/>
                  </a:lnTo>
                  <a:lnTo>
                    <a:pt x="30" y="1838"/>
                  </a:lnTo>
                  <a:lnTo>
                    <a:pt x="60" y="1987"/>
                  </a:lnTo>
                  <a:lnTo>
                    <a:pt x="120" y="2122"/>
                  </a:lnTo>
                  <a:lnTo>
                    <a:pt x="180" y="2256"/>
                  </a:lnTo>
                  <a:lnTo>
                    <a:pt x="254" y="2376"/>
                  </a:lnTo>
                  <a:lnTo>
                    <a:pt x="344" y="2495"/>
                  </a:lnTo>
                  <a:lnTo>
                    <a:pt x="449" y="2600"/>
                  </a:lnTo>
                  <a:lnTo>
                    <a:pt x="553" y="2704"/>
                  </a:lnTo>
                  <a:lnTo>
                    <a:pt x="673" y="2794"/>
                  </a:lnTo>
                  <a:lnTo>
                    <a:pt x="792" y="2869"/>
                  </a:lnTo>
                  <a:lnTo>
                    <a:pt x="927" y="2928"/>
                  </a:lnTo>
                  <a:lnTo>
                    <a:pt x="1076" y="2988"/>
                  </a:lnTo>
                  <a:lnTo>
                    <a:pt x="1225" y="3018"/>
                  </a:lnTo>
                  <a:lnTo>
                    <a:pt x="1375" y="3048"/>
                  </a:lnTo>
                  <a:lnTo>
                    <a:pt x="1689" y="3048"/>
                  </a:lnTo>
                  <a:lnTo>
                    <a:pt x="1838" y="3018"/>
                  </a:lnTo>
                  <a:lnTo>
                    <a:pt x="1987" y="2988"/>
                  </a:lnTo>
                  <a:lnTo>
                    <a:pt x="2122" y="2928"/>
                  </a:lnTo>
                  <a:lnTo>
                    <a:pt x="2256" y="2869"/>
                  </a:lnTo>
                  <a:lnTo>
                    <a:pt x="2376" y="2794"/>
                  </a:lnTo>
                  <a:lnTo>
                    <a:pt x="2495" y="2704"/>
                  </a:lnTo>
                  <a:lnTo>
                    <a:pt x="2600" y="2600"/>
                  </a:lnTo>
                  <a:lnTo>
                    <a:pt x="2705" y="2495"/>
                  </a:lnTo>
                  <a:lnTo>
                    <a:pt x="2794" y="2376"/>
                  </a:lnTo>
                  <a:lnTo>
                    <a:pt x="2869" y="2256"/>
                  </a:lnTo>
                  <a:lnTo>
                    <a:pt x="2929" y="2122"/>
                  </a:lnTo>
                  <a:lnTo>
                    <a:pt x="2988" y="1987"/>
                  </a:lnTo>
                  <a:lnTo>
                    <a:pt x="3018" y="1838"/>
                  </a:lnTo>
                  <a:lnTo>
                    <a:pt x="3048" y="1688"/>
                  </a:lnTo>
                  <a:lnTo>
                    <a:pt x="3048" y="1524"/>
                  </a:lnTo>
                  <a:lnTo>
                    <a:pt x="3048" y="1375"/>
                  </a:lnTo>
                  <a:lnTo>
                    <a:pt x="3018" y="1225"/>
                  </a:lnTo>
                  <a:lnTo>
                    <a:pt x="2988" y="1076"/>
                  </a:lnTo>
                  <a:lnTo>
                    <a:pt x="2929" y="926"/>
                  </a:lnTo>
                  <a:lnTo>
                    <a:pt x="2869" y="792"/>
                  </a:lnTo>
                  <a:lnTo>
                    <a:pt x="2794" y="672"/>
                  </a:lnTo>
                  <a:lnTo>
                    <a:pt x="2705" y="553"/>
                  </a:lnTo>
                  <a:lnTo>
                    <a:pt x="2600" y="448"/>
                  </a:lnTo>
                  <a:lnTo>
                    <a:pt x="2495" y="344"/>
                  </a:lnTo>
                  <a:lnTo>
                    <a:pt x="2376" y="254"/>
                  </a:lnTo>
                  <a:lnTo>
                    <a:pt x="2256" y="179"/>
                  </a:lnTo>
                  <a:lnTo>
                    <a:pt x="2122" y="120"/>
                  </a:lnTo>
                  <a:lnTo>
                    <a:pt x="1987" y="60"/>
                  </a:lnTo>
                  <a:lnTo>
                    <a:pt x="1838" y="30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1682;p34">
              <a:extLst>
                <a:ext uri="{FF2B5EF4-FFF2-40B4-BE49-F238E27FC236}">
                  <a16:creationId xmlns:a16="http://schemas.microsoft.com/office/drawing/2014/main" id="{5174A5E1-5269-CBFC-407F-BCB7E1F85FE7}"/>
                </a:ext>
              </a:extLst>
            </p:cNvPr>
            <p:cNvSpPr/>
            <p:nvPr/>
          </p:nvSpPr>
          <p:spPr>
            <a:xfrm>
              <a:off x="7442852" y="2532148"/>
              <a:ext cx="83721" cy="83721"/>
            </a:xfrm>
            <a:custGeom>
              <a:avLst/>
              <a:gdLst/>
              <a:ahLst/>
              <a:cxnLst/>
              <a:rect l="l" t="t" r="r" b="b"/>
              <a:pathLst>
                <a:path w="3048" h="3048" extrusionOk="0">
                  <a:moveTo>
                    <a:pt x="1374" y="0"/>
                  </a:moveTo>
                  <a:lnTo>
                    <a:pt x="1210" y="30"/>
                  </a:lnTo>
                  <a:lnTo>
                    <a:pt x="1076" y="60"/>
                  </a:lnTo>
                  <a:lnTo>
                    <a:pt x="926" y="120"/>
                  </a:lnTo>
                  <a:lnTo>
                    <a:pt x="792" y="179"/>
                  </a:lnTo>
                  <a:lnTo>
                    <a:pt x="672" y="254"/>
                  </a:lnTo>
                  <a:lnTo>
                    <a:pt x="553" y="344"/>
                  </a:lnTo>
                  <a:lnTo>
                    <a:pt x="448" y="448"/>
                  </a:lnTo>
                  <a:lnTo>
                    <a:pt x="344" y="553"/>
                  </a:lnTo>
                  <a:lnTo>
                    <a:pt x="254" y="672"/>
                  </a:lnTo>
                  <a:lnTo>
                    <a:pt x="179" y="792"/>
                  </a:lnTo>
                  <a:lnTo>
                    <a:pt x="120" y="926"/>
                  </a:lnTo>
                  <a:lnTo>
                    <a:pt x="60" y="1076"/>
                  </a:lnTo>
                  <a:lnTo>
                    <a:pt x="30" y="1225"/>
                  </a:lnTo>
                  <a:lnTo>
                    <a:pt x="0" y="1375"/>
                  </a:lnTo>
                  <a:lnTo>
                    <a:pt x="0" y="1524"/>
                  </a:lnTo>
                  <a:lnTo>
                    <a:pt x="0" y="1688"/>
                  </a:lnTo>
                  <a:lnTo>
                    <a:pt x="30" y="1838"/>
                  </a:lnTo>
                  <a:lnTo>
                    <a:pt x="60" y="1987"/>
                  </a:lnTo>
                  <a:lnTo>
                    <a:pt x="120" y="2122"/>
                  </a:lnTo>
                  <a:lnTo>
                    <a:pt x="179" y="2256"/>
                  </a:lnTo>
                  <a:lnTo>
                    <a:pt x="254" y="2376"/>
                  </a:lnTo>
                  <a:lnTo>
                    <a:pt x="344" y="2495"/>
                  </a:lnTo>
                  <a:lnTo>
                    <a:pt x="448" y="2600"/>
                  </a:lnTo>
                  <a:lnTo>
                    <a:pt x="553" y="2704"/>
                  </a:lnTo>
                  <a:lnTo>
                    <a:pt x="672" y="2794"/>
                  </a:lnTo>
                  <a:lnTo>
                    <a:pt x="792" y="2869"/>
                  </a:lnTo>
                  <a:lnTo>
                    <a:pt x="926" y="2928"/>
                  </a:lnTo>
                  <a:lnTo>
                    <a:pt x="1076" y="2988"/>
                  </a:lnTo>
                  <a:lnTo>
                    <a:pt x="1210" y="3018"/>
                  </a:lnTo>
                  <a:lnTo>
                    <a:pt x="1374" y="3048"/>
                  </a:lnTo>
                  <a:lnTo>
                    <a:pt x="1688" y="3048"/>
                  </a:lnTo>
                  <a:lnTo>
                    <a:pt x="1838" y="3018"/>
                  </a:lnTo>
                  <a:lnTo>
                    <a:pt x="1972" y="2988"/>
                  </a:lnTo>
                  <a:lnTo>
                    <a:pt x="2121" y="2928"/>
                  </a:lnTo>
                  <a:lnTo>
                    <a:pt x="2256" y="2869"/>
                  </a:lnTo>
                  <a:lnTo>
                    <a:pt x="2375" y="2794"/>
                  </a:lnTo>
                  <a:lnTo>
                    <a:pt x="2495" y="2704"/>
                  </a:lnTo>
                  <a:lnTo>
                    <a:pt x="2599" y="2600"/>
                  </a:lnTo>
                  <a:lnTo>
                    <a:pt x="2704" y="2495"/>
                  </a:lnTo>
                  <a:lnTo>
                    <a:pt x="2794" y="2376"/>
                  </a:lnTo>
                  <a:lnTo>
                    <a:pt x="2868" y="2256"/>
                  </a:lnTo>
                  <a:lnTo>
                    <a:pt x="2928" y="2122"/>
                  </a:lnTo>
                  <a:lnTo>
                    <a:pt x="2988" y="1987"/>
                  </a:lnTo>
                  <a:lnTo>
                    <a:pt x="3018" y="1838"/>
                  </a:lnTo>
                  <a:lnTo>
                    <a:pt x="3048" y="1688"/>
                  </a:lnTo>
                  <a:lnTo>
                    <a:pt x="3048" y="1524"/>
                  </a:lnTo>
                  <a:lnTo>
                    <a:pt x="3048" y="1375"/>
                  </a:lnTo>
                  <a:lnTo>
                    <a:pt x="3018" y="1225"/>
                  </a:lnTo>
                  <a:lnTo>
                    <a:pt x="2988" y="1076"/>
                  </a:lnTo>
                  <a:lnTo>
                    <a:pt x="2928" y="926"/>
                  </a:lnTo>
                  <a:lnTo>
                    <a:pt x="2868" y="792"/>
                  </a:lnTo>
                  <a:lnTo>
                    <a:pt x="2794" y="672"/>
                  </a:lnTo>
                  <a:lnTo>
                    <a:pt x="2704" y="553"/>
                  </a:lnTo>
                  <a:lnTo>
                    <a:pt x="2599" y="448"/>
                  </a:lnTo>
                  <a:lnTo>
                    <a:pt x="2495" y="344"/>
                  </a:lnTo>
                  <a:lnTo>
                    <a:pt x="2375" y="254"/>
                  </a:lnTo>
                  <a:lnTo>
                    <a:pt x="2256" y="179"/>
                  </a:lnTo>
                  <a:lnTo>
                    <a:pt x="2121" y="120"/>
                  </a:lnTo>
                  <a:lnTo>
                    <a:pt x="1972" y="60"/>
                  </a:lnTo>
                  <a:lnTo>
                    <a:pt x="1838" y="30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1683;p34">
              <a:extLst>
                <a:ext uri="{FF2B5EF4-FFF2-40B4-BE49-F238E27FC236}">
                  <a16:creationId xmlns:a16="http://schemas.microsoft.com/office/drawing/2014/main" id="{E1BA1520-B810-6953-0D01-D82367F3A023}"/>
                </a:ext>
              </a:extLst>
            </p:cNvPr>
            <p:cNvSpPr/>
            <p:nvPr/>
          </p:nvSpPr>
          <p:spPr>
            <a:xfrm>
              <a:off x="7636932" y="1744709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extrusionOk="0">
                  <a:moveTo>
                    <a:pt x="792" y="0"/>
                  </a:moveTo>
                  <a:lnTo>
                    <a:pt x="703" y="15"/>
                  </a:lnTo>
                  <a:lnTo>
                    <a:pt x="538" y="75"/>
                  </a:lnTo>
                  <a:lnTo>
                    <a:pt x="389" y="150"/>
                  </a:lnTo>
                  <a:lnTo>
                    <a:pt x="254" y="254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02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971"/>
                  </a:lnTo>
                  <a:lnTo>
                    <a:pt x="15" y="1061"/>
                  </a:lnTo>
                  <a:lnTo>
                    <a:pt x="75" y="1225"/>
                  </a:lnTo>
                  <a:lnTo>
                    <a:pt x="150" y="1375"/>
                  </a:lnTo>
                  <a:lnTo>
                    <a:pt x="254" y="1509"/>
                  </a:lnTo>
                  <a:lnTo>
                    <a:pt x="389" y="1614"/>
                  </a:lnTo>
                  <a:lnTo>
                    <a:pt x="538" y="1688"/>
                  </a:lnTo>
                  <a:lnTo>
                    <a:pt x="703" y="1748"/>
                  </a:lnTo>
                  <a:lnTo>
                    <a:pt x="792" y="1763"/>
                  </a:lnTo>
                  <a:lnTo>
                    <a:pt x="18884" y="1763"/>
                  </a:lnTo>
                  <a:lnTo>
                    <a:pt x="18974" y="1748"/>
                  </a:lnTo>
                  <a:lnTo>
                    <a:pt x="19138" y="1688"/>
                  </a:lnTo>
                  <a:lnTo>
                    <a:pt x="19287" y="1614"/>
                  </a:lnTo>
                  <a:lnTo>
                    <a:pt x="19407" y="1509"/>
                  </a:lnTo>
                  <a:lnTo>
                    <a:pt x="19527" y="1375"/>
                  </a:lnTo>
                  <a:lnTo>
                    <a:pt x="19601" y="1225"/>
                  </a:lnTo>
                  <a:lnTo>
                    <a:pt x="19661" y="1061"/>
                  </a:lnTo>
                  <a:lnTo>
                    <a:pt x="19661" y="971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02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54"/>
                  </a:lnTo>
                  <a:lnTo>
                    <a:pt x="19287" y="150"/>
                  </a:lnTo>
                  <a:lnTo>
                    <a:pt x="19138" y="75"/>
                  </a:lnTo>
                  <a:lnTo>
                    <a:pt x="18974" y="15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1684;p34">
              <a:extLst>
                <a:ext uri="{FF2B5EF4-FFF2-40B4-BE49-F238E27FC236}">
                  <a16:creationId xmlns:a16="http://schemas.microsoft.com/office/drawing/2014/main" id="{B517E548-B063-ACB2-5ED0-468F66EC2EBA}"/>
                </a:ext>
              </a:extLst>
            </p:cNvPr>
            <p:cNvSpPr/>
            <p:nvPr/>
          </p:nvSpPr>
          <p:spPr>
            <a:xfrm>
              <a:off x="7636932" y="1744709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fill="none" extrusionOk="0">
                  <a:moveTo>
                    <a:pt x="18794" y="0"/>
                  </a:moveTo>
                  <a:lnTo>
                    <a:pt x="882" y="0"/>
                  </a:lnTo>
                  <a:lnTo>
                    <a:pt x="882" y="0"/>
                  </a:lnTo>
                  <a:lnTo>
                    <a:pt x="792" y="0"/>
                  </a:lnTo>
                  <a:lnTo>
                    <a:pt x="703" y="15"/>
                  </a:lnTo>
                  <a:lnTo>
                    <a:pt x="538" y="75"/>
                  </a:lnTo>
                  <a:lnTo>
                    <a:pt x="389" y="150"/>
                  </a:lnTo>
                  <a:lnTo>
                    <a:pt x="254" y="254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02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71"/>
                  </a:lnTo>
                  <a:lnTo>
                    <a:pt x="15" y="1061"/>
                  </a:lnTo>
                  <a:lnTo>
                    <a:pt x="75" y="1225"/>
                  </a:lnTo>
                  <a:lnTo>
                    <a:pt x="150" y="1375"/>
                  </a:lnTo>
                  <a:lnTo>
                    <a:pt x="254" y="1509"/>
                  </a:lnTo>
                  <a:lnTo>
                    <a:pt x="389" y="1614"/>
                  </a:lnTo>
                  <a:lnTo>
                    <a:pt x="538" y="1688"/>
                  </a:lnTo>
                  <a:lnTo>
                    <a:pt x="703" y="1748"/>
                  </a:lnTo>
                  <a:lnTo>
                    <a:pt x="792" y="1763"/>
                  </a:lnTo>
                  <a:lnTo>
                    <a:pt x="882" y="1763"/>
                  </a:lnTo>
                  <a:lnTo>
                    <a:pt x="18794" y="1763"/>
                  </a:lnTo>
                  <a:lnTo>
                    <a:pt x="18794" y="1763"/>
                  </a:lnTo>
                  <a:lnTo>
                    <a:pt x="18884" y="1763"/>
                  </a:lnTo>
                  <a:lnTo>
                    <a:pt x="18974" y="1748"/>
                  </a:lnTo>
                  <a:lnTo>
                    <a:pt x="19138" y="1688"/>
                  </a:lnTo>
                  <a:lnTo>
                    <a:pt x="19287" y="1614"/>
                  </a:lnTo>
                  <a:lnTo>
                    <a:pt x="19407" y="1509"/>
                  </a:lnTo>
                  <a:lnTo>
                    <a:pt x="19527" y="1375"/>
                  </a:lnTo>
                  <a:lnTo>
                    <a:pt x="19601" y="1225"/>
                  </a:lnTo>
                  <a:lnTo>
                    <a:pt x="19661" y="1061"/>
                  </a:lnTo>
                  <a:lnTo>
                    <a:pt x="19661" y="971"/>
                  </a:lnTo>
                  <a:lnTo>
                    <a:pt x="19676" y="882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02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54"/>
                  </a:lnTo>
                  <a:lnTo>
                    <a:pt x="19287" y="150"/>
                  </a:lnTo>
                  <a:lnTo>
                    <a:pt x="19138" y="75"/>
                  </a:lnTo>
                  <a:lnTo>
                    <a:pt x="18974" y="15"/>
                  </a:lnTo>
                  <a:lnTo>
                    <a:pt x="18884" y="0"/>
                  </a:lnTo>
                  <a:lnTo>
                    <a:pt x="187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1685;p34">
              <a:extLst>
                <a:ext uri="{FF2B5EF4-FFF2-40B4-BE49-F238E27FC236}">
                  <a16:creationId xmlns:a16="http://schemas.microsoft.com/office/drawing/2014/main" id="{304D4C28-5EEE-385E-4741-5D1DAD6DCDBF}"/>
                </a:ext>
              </a:extLst>
            </p:cNvPr>
            <p:cNvSpPr/>
            <p:nvPr/>
          </p:nvSpPr>
          <p:spPr>
            <a:xfrm>
              <a:off x="7636932" y="1898165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extrusionOk="0">
                  <a:moveTo>
                    <a:pt x="882" y="1"/>
                  </a:moveTo>
                  <a:lnTo>
                    <a:pt x="792" y="16"/>
                  </a:lnTo>
                  <a:lnTo>
                    <a:pt x="703" y="31"/>
                  </a:lnTo>
                  <a:lnTo>
                    <a:pt x="538" y="75"/>
                  </a:lnTo>
                  <a:lnTo>
                    <a:pt x="389" y="150"/>
                  </a:lnTo>
                  <a:lnTo>
                    <a:pt x="254" y="270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18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972"/>
                  </a:lnTo>
                  <a:lnTo>
                    <a:pt x="15" y="1061"/>
                  </a:lnTo>
                  <a:lnTo>
                    <a:pt x="75" y="1226"/>
                  </a:lnTo>
                  <a:lnTo>
                    <a:pt x="150" y="1375"/>
                  </a:lnTo>
                  <a:lnTo>
                    <a:pt x="254" y="1510"/>
                  </a:lnTo>
                  <a:lnTo>
                    <a:pt x="389" y="1614"/>
                  </a:lnTo>
                  <a:lnTo>
                    <a:pt x="538" y="1704"/>
                  </a:lnTo>
                  <a:lnTo>
                    <a:pt x="703" y="1749"/>
                  </a:lnTo>
                  <a:lnTo>
                    <a:pt x="792" y="1763"/>
                  </a:lnTo>
                  <a:lnTo>
                    <a:pt x="18884" y="1763"/>
                  </a:lnTo>
                  <a:lnTo>
                    <a:pt x="18974" y="1749"/>
                  </a:lnTo>
                  <a:lnTo>
                    <a:pt x="19138" y="1704"/>
                  </a:lnTo>
                  <a:lnTo>
                    <a:pt x="19287" y="1614"/>
                  </a:lnTo>
                  <a:lnTo>
                    <a:pt x="19407" y="1510"/>
                  </a:lnTo>
                  <a:lnTo>
                    <a:pt x="19527" y="1375"/>
                  </a:lnTo>
                  <a:lnTo>
                    <a:pt x="19601" y="1226"/>
                  </a:lnTo>
                  <a:lnTo>
                    <a:pt x="19661" y="1061"/>
                  </a:lnTo>
                  <a:lnTo>
                    <a:pt x="19661" y="972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18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70"/>
                  </a:lnTo>
                  <a:lnTo>
                    <a:pt x="19287" y="150"/>
                  </a:lnTo>
                  <a:lnTo>
                    <a:pt x="19138" y="75"/>
                  </a:lnTo>
                  <a:lnTo>
                    <a:pt x="18974" y="31"/>
                  </a:lnTo>
                  <a:lnTo>
                    <a:pt x="18884" y="16"/>
                  </a:lnTo>
                  <a:lnTo>
                    <a:pt x="18794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1686;p34">
              <a:extLst>
                <a:ext uri="{FF2B5EF4-FFF2-40B4-BE49-F238E27FC236}">
                  <a16:creationId xmlns:a16="http://schemas.microsoft.com/office/drawing/2014/main" id="{D07FEA48-11F2-97FE-A060-43AEC63BFC31}"/>
                </a:ext>
              </a:extLst>
            </p:cNvPr>
            <p:cNvSpPr/>
            <p:nvPr/>
          </p:nvSpPr>
          <p:spPr>
            <a:xfrm>
              <a:off x="7636932" y="1898165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fill="none" extrusionOk="0">
                  <a:moveTo>
                    <a:pt x="18794" y="1"/>
                  </a:moveTo>
                  <a:lnTo>
                    <a:pt x="882" y="1"/>
                  </a:lnTo>
                  <a:lnTo>
                    <a:pt x="882" y="1"/>
                  </a:lnTo>
                  <a:lnTo>
                    <a:pt x="792" y="16"/>
                  </a:lnTo>
                  <a:lnTo>
                    <a:pt x="703" y="31"/>
                  </a:lnTo>
                  <a:lnTo>
                    <a:pt x="538" y="75"/>
                  </a:lnTo>
                  <a:lnTo>
                    <a:pt x="389" y="150"/>
                  </a:lnTo>
                  <a:lnTo>
                    <a:pt x="254" y="270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18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72"/>
                  </a:lnTo>
                  <a:lnTo>
                    <a:pt x="15" y="1061"/>
                  </a:lnTo>
                  <a:lnTo>
                    <a:pt x="75" y="1226"/>
                  </a:lnTo>
                  <a:lnTo>
                    <a:pt x="150" y="1375"/>
                  </a:lnTo>
                  <a:lnTo>
                    <a:pt x="254" y="1510"/>
                  </a:lnTo>
                  <a:lnTo>
                    <a:pt x="389" y="1614"/>
                  </a:lnTo>
                  <a:lnTo>
                    <a:pt x="538" y="1704"/>
                  </a:lnTo>
                  <a:lnTo>
                    <a:pt x="703" y="1749"/>
                  </a:lnTo>
                  <a:lnTo>
                    <a:pt x="792" y="1763"/>
                  </a:lnTo>
                  <a:lnTo>
                    <a:pt x="882" y="1763"/>
                  </a:lnTo>
                  <a:lnTo>
                    <a:pt x="18794" y="1763"/>
                  </a:lnTo>
                  <a:lnTo>
                    <a:pt x="18794" y="1763"/>
                  </a:lnTo>
                  <a:lnTo>
                    <a:pt x="18884" y="1763"/>
                  </a:lnTo>
                  <a:lnTo>
                    <a:pt x="18974" y="1749"/>
                  </a:lnTo>
                  <a:lnTo>
                    <a:pt x="19138" y="1704"/>
                  </a:lnTo>
                  <a:lnTo>
                    <a:pt x="19287" y="1614"/>
                  </a:lnTo>
                  <a:lnTo>
                    <a:pt x="19407" y="1510"/>
                  </a:lnTo>
                  <a:lnTo>
                    <a:pt x="19527" y="1375"/>
                  </a:lnTo>
                  <a:lnTo>
                    <a:pt x="19601" y="1226"/>
                  </a:lnTo>
                  <a:lnTo>
                    <a:pt x="19661" y="1061"/>
                  </a:lnTo>
                  <a:lnTo>
                    <a:pt x="19661" y="972"/>
                  </a:lnTo>
                  <a:lnTo>
                    <a:pt x="19676" y="882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18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70"/>
                  </a:lnTo>
                  <a:lnTo>
                    <a:pt x="19287" y="150"/>
                  </a:lnTo>
                  <a:lnTo>
                    <a:pt x="19138" y="75"/>
                  </a:lnTo>
                  <a:lnTo>
                    <a:pt x="18974" y="31"/>
                  </a:lnTo>
                  <a:lnTo>
                    <a:pt x="18884" y="16"/>
                  </a:lnTo>
                  <a:lnTo>
                    <a:pt x="187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1687;p34">
              <a:extLst>
                <a:ext uri="{FF2B5EF4-FFF2-40B4-BE49-F238E27FC236}">
                  <a16:creationId xmlns:a16="http://schemas.microsoft.com/office/drawing/2014/main" id="{019EABA7-6DF3-78AD-26DC-F1F792D2CDC4}"/>
                </a:ext>
              </a:extLst>
            </p:cNvPr>
            <p:cNvSpPr/>
            <p:nvPr/>
          </p:nvSpPr>
          <p:spPr>
            <a:xfrm>
              <a:off x="7636932" y="2052033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extrusionOk="0">
                  <a:moveTo>
                    <a:pt x="792" y="1"/>
                  </a:moveTo>
                  <a:lnTo>
                    <a:pt x="703" y="16"/>
                  </a:lnTo>
                  <a:lnTo>
                    <a:pt x="538" y="61"/>
                  </a:lnTo>
                  <a:lnTo>
                    <a:pt x="389" y="150"/>
                  </a:lnTo>
                  <a:lnTo>
                    <a:pt x="254" y="255"/>
                  </a:lnTo>
                  <a:lnTo>
                    <a:pt x="150" y="389"/>
                  </a:lnTo>
                  <a:lnTo>
                    <a:pt x="75" y="539"/>
                  </a:lnTo>
                  <a:lnTo>
                    <a:pt x="15" y="703"/>
                  </a:lnTo>
                  <a:lnTo>
                    <a:pt x="0" y="793"/>
                  </a:lnTo>
                  <a:lnTo>
                    <a:pt x="0" y="882"/>
                  </a:lnTo>
                  <a:lnTo>
                    <a:pt x="0" y="972"/>
                  </a:lnTo>
                  <a:lnTo>
                    <a:pt x="15" y="1062"/>
                  </a:lnTo>
                  <a:lnTo>
                    <a:pt x="75" y="1226"/>
                  </a:lnTo>
                  <a:lnTo>
                    <a:pt x="150" y="1375"/>
                  </a:lnTo>
                  <a:lnTo>
                    <a:pt x="254" y="1510"/>
                  </a:lnTo>
                  <a:lnTo>
                    <a:pt x="389" y="1614"/>
                  </a:lnTo>
                  <a:lnTo>
                    <a:pt x="538" y="1689"/>
                  </a:lnTo>
                  <a:lnTo>
                    <a:pt x="703" y="1749"/>
                  </a:lnTo>
                  <a:lnTo>
                    <a:pt x="792" y="1764"/>
                  </a:lnTo>
                  <a:lnTo>
                    <a:pt x="18884" y="1764"/>
                  </a:lnTo>
                  <a:lnTo>
                    <a:pt x="18974" y="1749"/>
                  </a:lnTo>
                  <a:lnTo>
                    <a:pt x="19138" y="1689"/>
                  </a:lnTo>
                  <a:lnTo>
                    <a:pt x="19287" y="1614"/>
                  </a:lnTo>
                  <a:lnTo>
                    <a:pt x="19407" y="1510"/>
                  </a:lnTo>
                  <a:lnTo>
                    <a:pt x="19527" y="1375"/>
                  </a:lnTo>
                  <a:lnTo>
                    <a:pt x="19601" y="1226"/>
                  </a:lnTo>
                  <a:lnTo>
                    <a:pt x="19661" y="1062"/>
                  </a:lnTo>
                  <a:lnTo>
                    <a:pt x="19661" y="972"/>
                  </a:lnTo>
                  <a:lnTo>
                    <a:pt x="19676" y="882"/>
                  </a:lnTo>
                  <a:lnTo>
                    <a:pt x="19661" y="793"/>
                  </a:lnTo>
                  <a:lnTo>
                    <a:pt x="19661" y="703"/>
                  </a:lnTo>
                  <a:lnTo>
                    <a:pt x="19601" y="539"/>
                  </a:lnTo>
                  <a:lnTo>
                    <a:pt x="19527" y="389"/>
                  </a:lnTo>
                  <a:lnTo>
                    <a:pt x="19407" y="255"/>
                  </a:lnTo>
                  <a:lnTo>
                    <a:pt x="19287" y="150"/>
                  </a:lnTo>
                  <a:lnTo>
                    <a:pt x="19138" y="61"/>
                  </a:lnTo>
                  <a:lnTo>
                    <a:pt x="18974" y="16"/>
                  </a:lnTo>
                  <a:lnTo>
                    <a:pt x="18884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1688;p34">
              <a:extLst>
                <a:ext uri="{FF2B5EF4-FFF2-40B4-BE49-F238E27FC236}">
                  <a16:creationId xmlns:a16="http://schemas.microsoft.com/office/drawing/2014/main" id="{7BDB3F01-276A-8596-5D21-73FB0D955B79}"/>
                </a:ext>
              </a:extLst>
            </p:cNvPr>
            <p:cNvSpPr/>
            <p:nvPr/>
          </p:nvSpPr>
          <p:spPr>
            <a:xfrm>
              <a:off x="7636932" y="2052033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fill="none" extrusionOk="0">
                  <a:moveTo>
                    <a:pt x="18794" y="1"/>
                  </a:moveTo>
                  <a:lnTo>
                    <a:pt x="882" y="1"/>
                  </a:lnTo>
                  <a:lnTo>
                    <a:pt x="882" y="1"/>
                  </a:lnTo>
                  <a:lnTo>
                    <a:pt x="792" y="1"/>
                  </a:lnTo>
                  <a:lnTo>
                    <a:pt x="703" y="16"/>
                  </a:lnTo>
                  <a:lnTo>
                    <a:pt x="538" y="61"/>
                  </a:lnTo>
                  <a:lnTo>
                    <a:pt x="389" y="150"/>
                  </a:lnTo>
                  <a:lnTo>
                    <a:pt x="254" y="255"/>
                  </a:lnTo>
                  <a:lnTo>
                    <a:pt x="150" y="389"/>
                  </a:lnTo>
                  <a:lnTo>
                    <a:pt x="75" y="539"/>
                  </a:lnTo>
                  <a:lnTo>
                    <a:pt x="15" y="703"/>
                  </a:lnTo>
                  <a:lnTo>
                    <a:pt x="0" y="793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72"/>
                  </a:lnTo>
                  <a:lnTo>
                    <a:pt x="15" y="1062"/>
                  </a:lnTo>
                  <a:lnTo>
                    <a:pt x="75" y="1226"/>
                  </a:lnTo>
                  <a:lnTo>
                    <a:pt x="150" y="1375"/>
                  </a:lnTo>
                  <a:lnTo>
                    <a:pt x="254" y="1510"/>
                  </a:lnTo>
                  <a:lnTo>
                    <a:pt x="389" y="1614"/>
                  </a:lnTo>
                  <a:lnTo>
                    <a:pt x="538" y="1689"/>
                  </a:lnTo>
                  <a:lnTo>
                    <a:pt x="703" y="1749"/>
                  </a:lnTo>
                  <a:lnTo>
                    <a:pt x="792" y="1764"/>
                  </a:lnTo>
                  <a:lnTo>
                    <a:pt x="882" y="1764"/>
                  </a:lnTo>
                  <a:lnTo>
                    <a:pt x="18794" y="1764"/>
                  </a:lnTo>
                  <a:lnTo>
                    <a:pt x="18794" y="1764"/>
                  </a:lnTo>
                  <a:lnTo>
                    <a:pt x="18884" y="1764"/>
                  </a:lnTo>
                  <a:lnTo>
                    <a:pt x="18974" y="1749"/>
                  </a:lnTo>
                  <a:lnTo>
                    <a:pt x="19138" y="1689"/>
                  </a:lnTo>
                  <a:lnTo>
                    <a:pt x="19287" y="1614"/>
                  </a:lnTo>
                  <a:lnTo>
                    <a:pt x="19407" y="1510"/>
                  </a:lnTo>
                  <a:lnTo>
                    <a:pt x="19527" y="1375"/>
                  </a:lnTo>
                  <a:lnTo>
                    <a:pt x="19601" y="1226"/>
                  </a:lnTo>
                  <a:lnTo>
                    <a:pt x="19661" y="1062"/>
                  </a:lnTo>
                  <a:lnTo>
                    <a:pt x="19661" y="972"/>
                  </a:lnTo>
                  <a:lnTo>
                    <a:pt x="19676" y="882"/>
                  </a:lnTo>
                  <a:lnTo>
                    <a:pt x="19676" y="882"/>
                  </a:lnTo>
                  <a:lnTo>
                    <a:pt x="19661" y="793"/>
                  </a:lnTo>
                  <a:lnTo>
                    <a:pt x="19661" y="703"/>
                  </a:lnTo>
                  <a:lnTo>
                    <a:pt x="19601" y="539"/>
                  </a:lnTo>
                  <a:lnTo>
                    <a:pt x="19527" y="389"/>
                  </a:lnTo>
                  <a:lnTo>
                    <a:pt x="19407" y="255"/>
                  </a:lnTo>
                  <a:lnTo>
                    <a:pt x="19287" y="150"/>
                  </a:lnTo>
                  <a:lnTo>
                    <a:pt x="19138" y="61"/>
                  </a:lnTo>
                  <a:lnTo>
                    <a:pt x="18974" y="16"/>
                  </a:lnTo>
                  <a:lnTo>
                    <a:pt x="18884" y="1"/>
                  </a:lnTo>
                  <a:lnTo>
                    <a:pt x="187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1689;p34">
              <a:extLst>
                <a:ext uri="{FF2B5EF4-FFF2-40B4-BE49-F238E27FC236}">
                  <a16:creationId xmlns:a16="http://schemas.microsoft.com/office/drawing/2014/main" id="{F3C68D58-4C06-0712-5D60-E08147E5FE71}"/>
                </a:ext>
              </a:extLst>
            </p:cNvPr>
            <p:cNvSpPr/>
            <p:nvPr/>
          </p:nvSpPr>
          <p:spPr>
            <a:xfrm>
              <a:off x="7636932" y="2205516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extrusionOk="0">
                  <a:moveTo>
                    <a:pt x="882" y="0"/>
                  </a:moveTo>
                  <a:lnTo>
                    <a:pt x="792" y="15"/>
                  </a:lnTo>
                  <a:lnTo>
                    <a:pt x="703" y="30"/>
                  </a:lnTo>
                  <a:lnTo>
                    <a:pt x="538" y="75"/>
                  </a:lnTo>
                  <a:lnTo>
                    <a:pt x="389" y="150"/>
                  </a:lnTo>
                  <a:lnTo>
                    <a:pt x="254" y="269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02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971"/>
                  </a:lnTo>
                  <a:lnTo>
                    <a:pt x="15" y="1061"/>
                  </a:lnTo>
                  <a:lnTo>
                    <a:pt x="75" y="1225"/>
                  </a:lnTo>
                  <a:lnTo>
                    <a:pt x="150" y="1375"/>
                  </a:lnTo>
                  <a:lnTo>
                    <a:pt x="254" y="1509"/>
                  </a:lnTo>
                  <a:lnTo>
                    <a:pt x="389" y="1614"/>
                  </a:lnTo>
                  <a:lnTo>
                    <a:pt x="538" y="1703"/>
                  </a:lnTo>
                  <a:lnTo>
                    <a:pt x="703" y="1748"/>
                  </a:lnTo>
                  <a:lnTo>
                    <a:pt x="792" y="1763"/>
                  </a:lnTo>
                  <a:lnTo>
                    <a:pt x="18884" y="1763"/>
                  </a:lnTo>
                  <a:lnTo>
                    <a:pt x="18974" y="1748"/>
                  </a:lnTo>
                  <a:lnTo>
                    <a:pt x="19138" y="1703"/>
                  </a:lnTo>
                  <a:lnTo>
                    <a:pt x="19287" y="1614"/>
                  </a:lnTo>
                  <a:lnTo>
                    <a:pt x="19407" y="1509"/>
                  </a:lnTo>
                  <a:lnTo>
                    <a:pt x="19527" y="1375"/>
                  </a:lnTo>
                  <a:lnTo>
                    <a:pt x="19601" y="1225"/>
                  </a:lnTo>
                  <a:lnTo>
                    <a:pt x="19661" y="1061"/>
                  </a:lnTo>
                  <a:lnTo>
                    <a:pt x="19661" y="971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02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69"/>
                  </a:lnTo>
                  <a:lnTo>
                    <a:pt x="19287" y="150"/>
                  </a:lnTo>
                  <a:lnTo>
                    <a:pt x="19138" y="75"/>
                  </a:lnTo>
                  <a:lnTo>
                    <a:pt x="18974" y="30"/>
                  </a:lnTo>
                  <a:lnTo>
                    <a:pt x="18884" y="15"/>
                  </a:lnTo>
                  <a:lnTo>
                    <a:pt x="18794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1690;p34">
              <a:extLst>
                <a:ext uri="{FF2B5EF4-FFF2-40B4-BE49-F238E27FC236}">
                  <a16:creationId xmlns:a16="http://schemas.microsoft.com/office/drawing/2014/main" id="{347A9A1D-22F7-CA3B-B4B0-31DC2BEE977B}"/>
                </a:ext>
              </a:extLst>
            </p:cNvPr>
            <p:cNvSpPr/>
            <p:nvPr/>
          </p:nvSpPr>
          <p:spPr>
            <a:xfrm>
              <a:off x="7636932" y="2205516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fill="none" extrusionOk="0">
                  <a:moveTo>
                    <a:pt x="18794" y="0"/>
                  </a:moveTo>
                  <a:lnTo>
                    <a:pt x="882" y="0"/>
                  </a:lnTo>
                  <a:lnTo>
                    <a:pt x="882" y="0"/>
                  </a:lnTo>
                  <a:lnTo>
                    <a:pt x="792" y="15"/>
                  </a:lnTo>
                  <a:lnTo>
                    <a:pt x="703" y="30"/>
                  </a:lnTo>
                  <a:lnTo>
                    <a:pt x="538" y="75"/>
                  </a:lnTo>
                  <a:lnTo>
                    <a:pt x="389" y="150"/>
                  </a:lnTo>
                  <a:lnTo>
                    <a:pt x="254" y="269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02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71"/>
                  </a:lnTo>
                  <a:lnTo>
                    <a:pt x="15" y="1061"/>
                  </a:lnTo>
                  <a:lnTo>
                    <a:pt x="75" y="1225"/>
                  </a:lnTo>
                  <a:lnTo>
                    <a:pt x="150" y="1375"/>
                  </a:lnTo>
                  <a:lnTo>
                    <a:pt x="254" y="1509"/>
                  </a:lnTo>
                  <a:lnTo>
                    <a:pt x="389" y="1614"/>
                  </a:lnTo>
                  <a:lnTo>
                    <a:pt x="538" y="1703"/>
                  </a:lnTo>
                  <a:lnTo>
                    <a:pt x="703" y="1748"/>
                  </a:lnTo>
                  <a:lnTo>
                    <a:pt x="792" y="1763"/>
                  </a:lnTo>
                  <a:lnTo>
                    <a:pt x="882" y="1763"/>
                  </a:lnTo>
                  <a:lnTo>
                    <a:pt x="18794" y="1763"/>
                  </a:lnTo>
                  <a:lnTo>
                    <a:pt x="18794" y="1763"/>
                  </a:lnTo>
                  <a:lnTo>
                    <a:pt x="18884" y="1763"/>
                  </a:lnTo>
                  <a:lnTo>
                    <a:pt x="18974" y="1748"/>
                  </a:lnTo>
                  <a:lnTo>
                    <a:pt x="19138" y="1703"/>
                  </a:lnTo>
                  <a:lnTo>
                    <a:pt x="19287" y="1614"/>
                  </a:lnTo>
                  <a:lnTo>
                    <a:pt x="19407" y="1509"/>
                  </a:lnTo>
                  <a:lnTo>
                    <a:pt x="19527" y="1375"/>
                  </a:lnTo>
                  <a:lnTo>
                    <a:pt x="19601" y="1225"/>
                  </a:lnTo>
                  <a:lnTo>
                    <a:pt x="19661" y="1061"/>
                  </a:lnTo>
                  <a:lnTo>
                    <a:pt x="19661" y="971"/>
                  </a:lnTo>
                  <a:lnTo>
                    <a:pt x="19676" y="882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02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69"/>
                  </a:lnTo>
                  <a:lnTo>
                    <a:pt x="19287" y="150"/>
                  </a:lnTo>
                  <a:lnTo>
                    <a:pt x="19138" y="75"/>
                  </a:lnTo>
                  <a:lnTo>
                    <a:pt x="18974" y="30"/>
                  </a:lnTo>
                  <a:lnTo>
                    <a:pt x="18884" y="15"/>
                  </a:lnTo>
                  <a:lnTo>
                    <a:pt x="187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1691;p34">
              <a:extLst>
                <a:ext uri="{FF2B5EF4-FFF2-40B4-BE49-F238E27FC236}">
                  <a16:creationId xmlns:a16="http://schemas.microsoft.com/office/drawing/2014/main" id="{BC5DA01F-051D-E140-8F27-EEED006F28EC}"/>
                </a:ext>
              </a:extLst>
            </p:cNvPr>
            <p:cNvSpPr/>
            <p:nvPr/>
          </p:nvSpPr>
          <p:spPr>
            <a:xfrm>
              <a:off x="7636932" y="2359384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extrusionOk="0">
                  <a:moveTo>
                    <a:pt x="792" y="1"/>
                  </a:moveTo>
                  <a:lnTo>
                    <a:pt x="703" y="16"/>
                  </a:lnTo>
                  <a:lnTo>
                    <a:pt x="538" y="60"/>
                  </a:lnTo>
                  <a:lnTo>
                    <a:pt x="389" y="150"/>
                  </a:lnTo>
                  <a:lnTo>
                    <a:pt x="254" y="255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03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972"/>
                  </a:lnTo>
                  <a:lnTo>
                    <a:pt x="15" y="1061"/>
                  </a:lnTo>
                  <a:lnTo>
                    <a:pt x="75" y="1226"/>
                  </a:lnTo>
                  <a:lnTo>
                    <a:pt x="150" y="1375"/>
                  </a:lnTo>
                  <a:lnTo>
                    <a:pt x="254" y="1510"/>
                  </a:lnTo>
                  <a:lnTo>
                    <a:pt x="389" y="1614"/>
                  </a:lnTo>
                  <a:lnTo>
                    <a:pt x="538" y="1689"/>
                  </a:lnTo>
                  <a:lnTo>
                    <a:pt x="703" y="1749"/>
                  </a:lnTo>
                  <a:lnTo>
                    <a:pt x="792" y="1764"/>
                  </a:lnTo>
                  <a:lnTo>
                    <a:pt x="18884" y="1764"/>
                  </a:lnTo>
                  <a:lnTo>
                    <a:pt x="18974" y="1749"/>
                  </a:lnTo>
                  <a:lnTo>
                    <a:pt x="19138" y="1689"/>
                  </a:lnTo>
                  <a:lnTo>
                    <a:pt x="19287" y="1614"/>
                  </a:lnTo>
                  <a:lnTo>
                    <a:pt x="19407" y="1510"/>
                  </a:lnTo>
                  <a:lnTo>
                    <a:pt x="19527" y="1375"/>
                  </a:lnTo>
                  <a:lnTo>
                    <a:pt x="19601" y="1226"/>
                  </a:lnTo>
                  <a:lnTo>
                    <a:pt x="19661" y="1061"/>
                  </a:lnTo>
                  <a:lnTo>
                    <a:pt x="19661" y="972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03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55"/>
                  </a:lnTo>
                  <a:lnTo>
                    <a:pt x="19287" y="150"/>
                  </a:lnTo>
                  <a:lnTo>
                    <a:pt x="19138" y="60"/>
                  </a:lnTo>
                  <a:lnTo>
                    <a:pt x="18974" y="16"/>
                  </a:lnTo>
                  <a:lnTo>
                    <a:pt x="18884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1692;p34">
              <a:extLst>
                <a:ext uri="{FF2B5EF4-FFF2-40B4-BE49-F238E27FC236}">
                  <a16:creationId xmlns:a16="http://schemas.microsoft.com/office/drawing/2014/main" id="{EA7BA7CB-AEAE-7127-1807-55E933B90E0A}"/>
                </a:ext>
              </a:extLst>
            </p:cNvPr>
            <p:cNvSpPr/>
            <p:nvPr/>
          </p:nvSpPr>
          <p:spPr>
            <a:xfrm>
              <a:off x="7636932" y="2359384"/>
              <a:ext cx="540451" cy="48453"/>
            </a:xfrm>
            <a:custGeom>
              <a:avLst/>
              <a:gdLst/>
              <a:ahLst/>
              <a:cxnLst/>
              <a:rect l="l" t="t" r="r" b="b"/>
              <a:pathLst>
                <a:path w="19676" h="1764" fill="none" extrusionOk="0">
                  <a:moveTo>
                    <a:pt x="18794" y="1"/>
                  </a:moveTo>
                  <a:lnTo>
                    <a:pt x="882" y="1"/>
                  </a:lnTo>
                  <a:lnTo>
                    <a:pt x="882" y="1"/>
                  </a:lnTo>
                  <a:lnTo>
                    <a:pt x="792" y="1"/>
                  </a:lnTo>
                  <a:lnTo>
                    <a:pt x="703" y="16"/>
                  </a:lnTo>
                  <a:lnTo>
                    <a:pt x="538" y="60"/>
                  </a:lnTo>
                  <a:lnTo>
                    <a:pt x="389" y="150"/>
                  </a:lnTo>
                  <a:lnTo>
                    <a:pt x="254" y="255"/>
                  </a:lnTo>
                  <a:lnTo>
                    <a:pt x="150" y="389"/>
                  </a:lnTo>
                  <a:lnTo>
                    <a:pt x="75" y="538"/>
                  </a:lnTo>
                  <a:lnTo>
                    <a:pt x="15" y="703"/>
                  </a:lnTo>
                  <a:lnTo>
                    <a:pt x="0" y="792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72"/>
                  </a:lnTo>
                  <a:lnTo>
                    <a:pt x="15" y="1061"/>
                  </a:lnTo>
                  <a:lnTo>
                    <a:pt x="75" y="1226"/>
                  </a:lnTo>
                  <a:lnTo>
                    <a:pt x="150" y="1375"/>
                  </a:lnTo>
                  <a:lnTo>
                    <a:pt x="254" y="1510"/>
                  </a:lnTo>
                  <a:lnTo>
                    <a:pt x="389" y="1614"/>
                  </a:lnTo>
                  <a:lnTo>
                    <a:pt x="538" y="1689"/>
                  </a:lnTo>
                  <a:lnTo>
                    <a:pt x="703" y="1749"/>
                  </a:lnTo>
                  <a:lnTo>
                    <a:pt x="792" y="1764"/>
                  </a:lnTo>
                  <a:lnTo>
                    <a:pt x="882" y="1764"/>
                  </a:lnTo>
                  <a:lnTo>
                    <a:pt x="18794" y="1764"/>
                  </a:lnTo>
                  <a:lnTo>
                    <a:pt x="18794" y="1764"/>
                  </a:lnTo>
                  <a:lnTo>
                    <a:pt x="18884" y="1764"/>
                  </a:lnTo>
                  <a:lnTo>
                    <a:pt x="18974" y="1749"/>
                  </a:lnTo>
                  <a:lnTo>
                    <a:pt x="19138" y="1689"/>
                  </a:lnTo>
                  <a:lnTo>
                    <a:pt x="19287" y="1614"/>
                  </a:lnTo>
                  <a:lnTo>
                    <a:pt x="19407" y="1510"/>
                  </a:lnTo>
                  <a:lnTo>
                    <a:pt x="19527" y="1375"/>
                  </a:lnTo>
                  <a:lnTo>
                    <a:pt x="19601" y="1226"/>
                  </a:lnTo>
                  <a:lnTo>
                    <a:pt x="19661" y="1061"/>
                  </a:lnTo>
                  <a:lnTo>
                    <a:pt x="19661" y="972"/>
                  </a:lnTo>
                  <a:lnTo>
                    <a:pt x="19676" y="882"/>
                  </a:lnTo>
                  <a:lnTo>
                    <a:pt x="19676" y="882"/>
                  </a:lnTo>
                  <a:lnTo>
                    <a:pt x="19661" y="792"/>
                  </a:lnTo>
                  <a:lnTo>
                    <a:pt x="19661" y="703"/>
                  </a:lnTo>
                  <a:lnTo>
                    <a:pt x="19601" y="538"/>
                  </a:lnTo>
                  <a:lnTo>
                    <a:pt x="19527" y="389"/>
                  </a:lnTo>
                  <a:lnTo>
                    <a:pt x="19407" y="255"/>
                  </a:lnTo>
                  <a:lnTo>
                    <a:pt x="19287" y="150"/>
                  </a:lnTo>
                  <a:lnTo>
                    <a:pt x="19138" y="60"/>
                  </a:lnTo>
                  <a:lnTo>
                    <a:pt x="18974" y="16"/>
                  </a:lnTo>
                  <a:lnTo>
                    <a:pt x="18884" y="1"/>
                  </a:lnTo>
                  <a:lnTo>
                    <a:pt x="187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1693;p34">
              <a:extLst>
                <a:ext uri="{FF2B5EF4-FFF2-40B4-BE49-F238E27FC236}">
                  <a16:creationId xmlns:a16="http://schemas.microsoft.com/office/drawing/2014/main" id="{10117ABE-9788-BC29-32F8-AD975486C992}"/>
                </a:ext>
              </a:extLst>
            </p:cNvPr>
            <p:cNvSpPr/>
            <p:nvPr/>
          </p:nvSpPr>
          <p:spPr>
            <a:xfrm>
              <a:off x="7636932" y="2512867"/>
              <a:ext cx="540451" cy="48425"/>
            </a:xfrm>
            <a:custGeom>
              <a:avLst/>
              <a:gdLst/>
              <a:ahLst/>
              <a:cxnLst/>
              <a:rect l="l" t="t" r="r" b="b"/>
              <a:pathLst>
                <a:path w="19676" h="1763" extrusionOk="0">
                  <a:moveTo>
                    <a:pt x="882" y="0"/>
                  </a:moveTo>
                  <a:lnTo>
                    <a:pt x="792" y="15"/>
                  </a:lnTo>
                  <a:lnTo>
                    <a:pt x="703" y="15"/>
                  </a:lnTo>
                  <a:lnTo>
                    <a:pt x="538" y="75"/>
                  </a:lnTo>
                  <a:lnTo>
                    <a:pt x="389" y="149"/>
                  </a:lnTo>
                  <a:lnTo>
                    <a:pt x="254" y="269"/>
                  </a:lnTo>
                  <a:lnTo>
                    <a:pt x="150" y="388"/>
                  </a:lnTo>
                  <a:lnTo>
                    <a:pt x="75" y="538"/>
                  </a:lnTo>
                  <a:lnTo>
                    <a:pt x="15" y="702"/>
                  </a:lnTo>
                  <a:lnTo>
                    <a:pt x="0" y="792"/>
                  </a:lnTo>
                  <a:lnTo>
                    <a:pt x="0" y="881"/>
                  </a:lnTo>
                  <a:lnTo>
                    <a:pt x="0" y="971"/>
                  </a:lnTo>
                  <a:lnTo>
                    <a:pt x="15" y="1061"/>
                  </a:lnTo>
                  <a:lnTo>
                    <a:pt x="75" y="1225"/>
                  </a:lnTo>
                  <a:lnTo>
                    <a:pt x="150" y="1374"/>
                  </a:lnTo>
                  <a:lnTo>
                    <a:pt x="254" y="1509"/>
                  </a:lnTo>
                  <a:lnTo>
                    <a:pt x="389" y="1614"/>
                  </a:lnTo>
                  <a:lnTo>
                    <a:pt x="538" y="1703"/>
                  </a:lnTo>
                  <a:lnTo>
                    <a:pt x="703" y="1748"/>
                  </a:lnTo>
                  <a:lnTo>
                    <a:pt x="792" y="1763"/>
                  </a:lnTo>
                  <a:lnTo>
                    <a:pt x="18884" y="1763"/>
                  </a:lnTo>
                  <a:lnTo>
                    <a:pt x="18974" y="1748"/>
                  </a:lnTo>
                  <a:lnTo>
                    <a:pt x="19138" y="1703"/>
                  </a:lnTo>
                  <a:lnTo>
                    <a:pt x="19287" y="1614"/>
                  </a:lnTo>
                  <a:lnTo>
                    <a:pt x="19407" y="1509"/>
                  </a:lnTo>
                  <a:lnTo>
                    <a:pt x="19527" y="1374"/>
                  </a:lnTo>
                  <a:lnTo>
                    <a:pt x="19601" y="1225"/>
                  </a:lnTo>
                  <a:lnTo>
                    <a:pt x="19661" y="1061"/>
                  </a:lnTo>
                  <a:lnTo>
                    <a:pt x="19661" y="971"/>
                  </a:lnTo>
                  <a:lnTo>
                    <a:pt x="19676" y="881"/>
                  </a:lnTo>
                  <a:lnTo>
                    <a:pt x="19661" y="792"/>
                  </a:lnTo>
                  <a:lnTo>
                    <a:pt x="19661" y="702"/>
                  </a:lnTo>
                  <a:lnTo>
                    <a:pt x="19601" y="538"/>
                  </a:lnTo>
                  <a:lnTo>
                    <a:pt x="19527" y="388"/>
                  </a:lnTo>
                  <a:lnTo>
                    <a:pt x="19407" y="269"/>
                  </a:lnTo>
                  <a:lnTo>
                    <a:pt x="19287" y="149"/>
                  </a:lnTo>
                  <a:lnTo>
                    <a:pt x="19138" y="75"/>
                  </a:lnTo>
                  <a:lnTo>
                    <a:pt x="18974" y="15"/>
                  </a:lnTo>
                  <a:lnTo>
                    <a:pt x="18884" y="15"/>
                  </a:lnTo>
                  <a:lnTo>
                    <a:pt x="18794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1694;p34">
              <a:extLst>
                <a:ext uri="{FF2B5EF4-FFF2-40B4-BE49-F238E27FC236}">
                  <a16:creationId xmlns:a16="http://schemas.microsoft.com/office/drawing/2014/main" id="{C730D6FF-2307-EC8E-E0CA-4D8DCA3B857B}"/>
                </a:ext>
              </a:extLst>
            </p:cNvPr>
            <p:cNvSpPr/>
            <p:nvPr/>
          </p:nvSpPr>
          <p:spPr>
            <a:xfrm>
              <a:off x="7636932" y="2512867"/>
              <a:ext cx="540451" cy="48425"/>
            </a:xfrm>
            <a:custGeom>
              <a:avLst/>
              <a:gdLst/>
              <a:ahLst/>
              <a:cxnLst/>
              <a:rect l="l" t="t" r="r" b="b"/>
              <a:pathLst>
                <a:path w="19676" h="1763" fill="none" extrusionOk="0">
                  <a:moveTo>
                    <a:pt x="18794" y="0"/>
                  </a:moveTo>
                  <a:lnTo>
                    <a:pt x="882" y="0"/>
                  </a:lnTo>
                  <a:lnTo>
                    <a:pt x="882" y="0"/>
                  </a:lnTo>
                  <a:lnTo>
                    <a:pt x="792" y="15"/>
                  </a:lnTo>
                  <a:lnTo>
                    <a:pt x="703" y="15"/>
                  </a:lnTo>
                  <a:lnTo>
                    <a:pt x="538" y="75"/>
                  </a:lnTo>
                  <a:lnTo>
                    <a:pt x="389" y="149"/>
                  </a:lnTo>
                  <a:lnTo>
                    <a:pt x="254" y="269"/>
                  </a:lnTo>
                  <a:lnTo>
                    <a:pt x="150" y="388"/>
                  </a:lnTo>
                  <a:lnTo>
                    <a:pt x="75" y="538"/>
                  </a:lnTo>
                  <a:lnTo>
                    <a:pt x="15" y="702"/>
                  </a:lnTo>
                  <a:lnTo>
                    <a:pt x="0" y="792"/>
                  </a:lnTo>
                  <a:lnTo>
                    <a:pt x="0" y="881"/>
                  </a:lnTo>
                  <a:lnTo>
                    <a:pt x="0" y="881"/>
                  </a:lnTo>
                  <a:lnTo>
                    <a:pt x="0" y="971"/>
                  </a:lnTo>
                  <a:lnTo>
                    <a:pt x="15" y="1061"/>
                  </a:lnTo>
                  <a:lnTo>
                    <a:pt x="75" y="1225"/>
                  </a:lnTo>
                  <a:lnTo>
                    <a:pt x="150" y="1374"/>
                  </a:lnTo>
                  <a:lnTo>
                    <a:pt x="254" y="1509"/>
                  </a:lnTo>
                  <a:lnTo>
                    <a:pt x="389" y="1614"/>
                  </a:lnTo>
                  <a:lnTo>
                    <a:pt x="538" y="1703"/>
                  </a:lnTo>
                  <a:lnTo>
                    <a:pt x="703" y="1748"/>
                  </a:lnTo>
                  <a:lnTo>
                    <a:pt x="792" y="1763"/>
                  </a:lnTo>
                  <a:lnTo>
                    <a:pt x="882" y="1763"/>
                  </a:lnTo>
                  <a:lnTo>
                    <a:pt x="18794" y="1763"/>
                  </a:lnTo>
                  <a:lnTo>
                    <a:pt x="18794" y="1763"/>
                  </a:lnTo>
                  <a:lnTo>
                    <a:pt x="18884" y="1763"/>
                  </a:lnTo>
                  <a:lnTo>
                    <a:pt x="18974" y="1748"/>
                  </a:lnTo>
                  <a:lnTo>
                    <a:pt x="19138" y="1703"/>
                  </a:lnTo>
                  <a:lnTo>
                    <a:pt x="19287" y="1614"/>
                  </a:lnTo>
                  <a:lnTo>
                    <a:pt x="19407" y="1509"/>
                  </a:lnTo>
                  <a:lnTo>
                    <a:pt x="19527" y="1374"/>
                  </a:lnTo>
                  <a:lnTo>
                    <a:pt x="19601" y="1225"/>
                  </a:lnTo>
                  <a:lnTo>
                    <a:pt x="19661" y="1061"/>
                  </a:lnTo>
                  <a:lnTo>
                    <a:pt x="19661" y="971"/>
                  </a:lnTo>
                  <a:lnTo>
                    <a:pt x="19676" y="881"/>
                  </a:lnTo>
                  <a:lnTo>
                    <a:pt x="19676" y="881"/>
                  </a:lnTo>
                  <a:lnTo>
                    <a:pt x="19661" y="792"/>
                  </a:lnTo>
                  <a:lnTo>
                    <a:pt x="19661" y="702"/>
                  </a:lnTo>
                  <a:lnTo>
                    <a:pt x="19601" y="538"/>
                  </a:lnTo>
                  <a:lnTo>
                    <a:pt x="19527" y="388"/>
                  </a:lnTo>
                  <a:lnTo>
                    <a:pt x="19407" y="269"/>
                  </a:lnTo>
                  <a:lnTo>
                    <a:pt x="19287" y="149"/>
                  </a:lnTo>
                  <a:lnTo>
                    <a:pt x="19138" y="75"/>
                  </a:lnTo>
                  <a:lnTo>
                    <a:pt x="18974" y="15"/>
                  </a:lnTo>
                  <a:lnTo>
                    <a:pt x="18884" y="15"/>
                  </a:lnTo>
                  <a:lnTo>
                    <a:pt x="187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1695;p34">
              <a:extLst>
                <a:ext uri="{FF2B5EF4-FFF2-40B4-BE49-F238E27FC236}">
                  <a16:creationId xmlns:a16="http://schemas.microsoft.com/office/drawing/2014/main" id="{84E5D666-D825-0AD7-BD65-848D6DC73D1C}"/>
                </a:ext>
              </a:extLst>
            </p:cNvPr>
            <p:cNvSpPr/>
            <p:nvPr/>
          </p:nvSpPr>
          <p:spPr>
            <a:xfrm>
              <a:off x="6441610" y="4590385"/>
              <a:ext cx="1040277" cy="129290"/>
            </a:xfrm>
            <a:custGeom>
              <a:avLst/>
              <a:gdLst/>
              <a:ahLst/>
              <a:cxnLst/>
              <a:rect l="l" t="t" r="r" b="b"/>
              <a:pathLst>
                <a:path w="37873" h="4707" extrusionOk="0">
                  <a:moveTo>
                    <a:pt x="18944" y="1"/>
                  </a:moveTo>
                  <a:lnTo>
                    <a:pt x="17002" y="16"/>
                  </a:lnTo>
                  <a:lnTo>
                    <a:pt x="15119" y="46"/>
                  </a:lnTo>
                  <a:lnTo>
                    <a:pt x="13312" y="105"/>
                  </a:lnTo>
                  <a:lnTo>
                    <a:pt x="11564" y="180"/>
                  </a:lnTo>
                  <a:lnTo>
                    <a:pt x="9920" y="285"/>
                  </a:lnTo>
                  <a:lnTo>
                    <a:pt x="8352" y="404"/>
                  </a:lnTo>
                  <a:lnTo>
                    <a:pt x="6902" y="539"/>
                  </a:lnTo>
                  <a:lnTo>
                    <a:pt x="5558" y="688"/>
                  </a:lnTo>
                  <a:lnTo>
                    <a:pt x="4333" y="852"/>
                  </a:lnTo>
                  <a:lnTo>
                    <a:pt x="3242" y="1032"/>
                  </a:lnTo>
                  <a:lnTo>
                    <a:pt x="2749" y="1136"/>
                  </a:lnTo>
                  <a:lnTo>
                    <a:pt x="2286" y="1226"/>
                  </a:lnTo>
                  <a:lnTo>
                    <a:pt x="1868" y="1330"/>
                  </a:lnTo>
                  <a:lnTo>
                    <a:pt x="1494" y="1435"/>
                  </a:lnTo>
                  <a:lnTo>
                    <a:pt x="1151" y="1540"/>
                  </a:lnTo>
                  <a:lnTo>
                    <a:pt x="852" y="1659"/>
                  </a:lnTo>
                  <a:lnTo>
                    <a:pt x="598" y="1764"/>
                  </a:lnTo>
                  <a:lnTo>
                    <a:pt x="389" y="1883"/>
                  </a:lnTo>
                  <a:lnTo>
                    <a:pt x="224" y="1988"/>
                  </a:lnTo>
                  <a:lnTo>
                    <a:pt x="105" y="2107"/>
                  </a:lnTo>
                  <a:lnTo>
                    <a:pt x="60" y="2167"/>
                  </a:lnTo>
                  <a:lnTo>
                    <a:pt x="30" y="2227"/>
                  </a:lnTo>
                  <a:lnTo>
                    <a:pt x="15" y="2287"/>
                  </a:lnTo>
                  <a:lnTo>
                    <a:pt x="0" y="2346"/>
                  </a:lnTo>
                  <a:lnTo>
                    <a:pt x="15" y="2406"/>
                  </a:lnTo>
                  <a:lnTo>
                    <a:pt x="30" y="2466"/>
                  </a:lnTo>
                  <a:lnTo>
                    <a:pt x="60" y="2526"/>
                  </a:lnTo>
                  <a:lnTo>
                    <a:pt x="105" y="2585"/>
                  </a:lnTo>
                  <a:lnTo>
                    <a:pt x="224" y="2705"/>
                  </a:lnTo>
                  <a:lnTo>
                    <a:pt x="389" y="2824"/>
                  </a:lnTo>
                  <a:lnTo>
                    <a:pt x="598" y="2944"/>
                  </a:lnTo>
                  <a:lnTo>
                    <a:pt x="852" y="3049"/>
                  </a:lnTo>
                  <a:lnTo>
                    <a:pt x="1151" y="3153"/>
                  </a:lnTo>
                  <a:lnTo>
                    <a:pt x="1494" y="3273"/>
                  </a:lnTo>
                  <a:lnTo>
                    <a:pt x="1868" y="3377"/>
                  </a:lnTo>
                  <a:lnTo>
                    <a:pt x="2286" y="3467"/>
                  </a:lnTo>
                  <a:lnTo>
                    <a:pt x="2749" y="3571"/>
                  </a:lnTo>
                  <a:lnTo>
                    <a:pt x="3242" y="3661"/>
                  </a:lnTo>
                  <a:lnTo>
                    <a:pt x="4333" y="3840"/>
                  </a:lnTo>
                  <a:lnTo>
                    <a:pt x="5558" y="4020"/>
                  </a:lnTo>
                  <a:lnTo>
                    <a:pt x="6902" y="4169"/>
                  </a:lnTo>
                  <a:lnTo>
                    <a:pt x="8352" y="4303"/>
                  </a:lnTo>
                  <a:lnTo>
                    <a:pt x="9920" y="4423"/>
                  </a:lnTo>
                  <a:lnTo>
                    <a:pt x="11564" y="4513"/>
                  </a:lnTo>
                  <a:lnTo>
                    <a:pt x="13312" y="4602"/>
                  </a:lnTo>
                  <a:lnTo>
                    <a:pt x="15119" y="4647"/>
                  </a:lnTo>
                  <a:lnTo>
                    <a:pt x="17002" y="4692"/>
                  </a:lnTo>
                  <a:lnTo>
                    <a:pt x="18944" y="4707"/>
                  </a:lnTo>
                  <a:lnTo>
                    <a:pt x="20871" y="4692"/>
                  </a:lnTo>
                  <a:lnTo>
                    <a:pt x="22753" y="4647"/>
                  </a:lnTo>
                  <a:lnTo>
                    <a:pt x="24576" y="4602"/>
                  </a:lnTo>
                  <a:lnTo>
                    <a:pt x="26309" y="4513"/>
                  </a:lnTo>
                  <a:lnTo>
                    <a:pt x="27967" y="4423"/>
                  </a:lnTo>
                  <a:lnTo>
                    <a:pt x="29521" y="4303"/>
                  </a:lnTo>
                  <a:lnTo>
                    <a:pt x="30985" y="4169"/>
                  </a:lnTo>
                  <a:lnTo>
                    <a:pt x="32330" y="4020"/>
                  </a:lnTo>
                  <a:lnTo>
                    <a:pt x="33555" y="3840"/>
                  </a:lnTo>
                  <a:lnTo>
                    <a:pt x="34645" y="3661"/>
                  </a:lnTo>
                  <a:lnTo>
                    <a:pt x="35138" y="3571"/>
                  </a:lnTo>
                  <a:lnTo>
                    <a:pt x="35587" y="3467"/>
                  </a:lnTo>
                  <a:lnTo>
                    <a:pt x="36005" y="3377"/>
                  </a:lnTo>
                  <a:lnTo>
                    <a:pt x="36393" y="3273"/>
                  </a:lnTo>
                  <a:lnTo>
                    <a:pt x="36722" y="3153"/>
                  </a:lnTo>
                  <a:lnTo>
                    <a:pt x="37021" y="3049"/>
                  </a:lnTo>
                  <a:lnTo>
                    <a:pt x="37275" y="2944"/>
                  </a:lnTo>
                  <a:lnTo>
                    <a:pt x="37499" y="2824"/>
                  </a:lnTo>
                  <a:lnTo>
                    <a:pt x="37663" y="2705"/>
                  </a:lnTo>
                  <a:lnTo>
                    <a:pt x="37783" y="2585"/>
                  </a:lnTo>
                  <a:lnTo>
                    <a:pt x="37827" y="2526"/>
                  </a:lnTo>
                  <a:lnTo>
                    <a:pt x="37857" y="2466"/>
                  </a:lnTo>
                  <a:lnTo>
                    <a:pt x="37872" y="2406"/>
                  </a:lnTo>
                  <a:lnTo>
                    <a:pt x="37872" y="2346"/>
                  </a:lnTo>
                  <a:lnTo>
                    <a:pt x="37872" y="2287"/>
                  </a:lnTo>
                  <a:lnTo>
                    <a:pt x="37857" y="2227"/>
                  </a:lnTo>
                  <a:lnTo>
                    <a:pt x="37827" y="2167"/>
                  </a:lnTo>
                  <a:lnTo>
                    <a:pt x="37783" y="2107"/>
                  </a:lnTo>
                  <a:lnTo>
                    <a:pt x="37663" y="1988"/>
                  </a:lnTo>
                  <a:lnTo>
                    <a:pt x="37499" y="1883"/>
                  </a:lnTo>
                  <a:lnTo>
                    <a:pt x="37275" y="1764"/>
                  </a:lnTo>
                  <a:lnTo>
                    <a:pt x="37021" y="1659"/>
                  </a:lnTo>
                  <a:lnTo>
                    <a:pt x="36722" y="1540"/>
                  </a:lnTo>
                  <a:lnTo>
                    <a:pt x="36393" y="1435"/>
                  </a:lnTo>
                  <a:lnTo>
                    <a:pt x="36005" y="1330"/>
                  </a:lnTo>
                  <a:lnTo>
                    <a:pt x="35587" y="1226"/>
                  </a:lnTo>
                  <a:lnTo>
                    <a:pt x="35138" y="1136"/>
                  </a:lnTo>
                  <a:lnTo>
                    <a:pt x="34645" y="1032"/>
                  </a:lnTo>
                  <a:lnTo>
                    <a:pt x="33555" y="852"/>
                  </a:lnTo>
                  <a:lnTo>
                    <a:pt x="32330" y="688"/>
                  </a:lnTo>
                  <a:lnTo>
                    <a:pt x="30985" y="539"/>
                  </a:lnTo>
                  <a:lnTo>
                    <a:pt x="29521" y="404"/>
                  </a:lnTo>
                  <a:lnTo>
                    <a:pt x="27967" y="285"/>
                  </a:lnTo>
                  <a:lnTo>
                    <a:pt x="26309" y="180"/>
                  </a:lnTo>
                  <a:lnTo>
                    <a:pt x="24576" y="105"/>
                  </a:lnTo>
                  <a:lnTo>
                    <a:pt x="22753" y="46"/>
                  </a:lnTo>
                  <a:lnTo>
                    <a:pt x="20871" y="16"/>
                  </a:lnTo>
                  <a:lnTo>
                    <a:pt x="18944" y="1"/>
                  </a:lnTo>
                  <a:close/>
                </a:path>
              </a:pathLst>
            </a:cu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1696;p34">
              <a:extLst>
                <a:ext uri="{FF2B5EF4-FFF2-40B4-BE49-F238E27FC236}">
                  <a16:creationId xmlns:a16="http://schemas.microsoft.com/office/drawing/2014/main" id="{1BE46CBB-C477-CD38-8AD8-96C8F2A83604}"/>
                </a:ext>
              </a:extLst>
            </p:cNvPr>
            <p:cNvSpPr/>
            <p:nvPr/>
          </p:nvSpPr>
          <p:spPr>
            <a:xfrm>
              <a:off x="6105940" y="1989683"/>
              <a:ext cx="701328" cy="492849"/>
            </a:xfrm>
            <a:custGeom>
              <a:avLst/>
              <a:gdLst/>
              <a:ahLst/>
              <a:cxnLst/>
              <a:rect l="l" t="t" r="r" b="b"/>
              <a:pathLst>
                <a:path w="25533" h="17943" extrusionOk="0">
                  <a:moveTo>
                    <a:pt x="21574" y="0"/>
                  </a:moveTo>
                  <a:lnTo>
                    <a:pt x="21215" y="30"/>
                  </a:lnTo>
                  <a:lnTo>
                    <a:pt x="20871" y="105"/>
                  </a:lnTo>
                  <a:lnTo>
                    <a:pt x="20513" y="209"/>
                  </a:lnTo>
                  <a:lnTo>
                    <a:pt x="20184" y="344"/>
                  </a:lnTo>
                  <a:lnTo>
                    <a:pt x="19855" y="508"/>
                  </a:lnTo>
                  <a:lnTo>
                    <a:pt x="19706" y="613"/>
                  </a:lnTo>
                  <a:lnTo>
                    <a:pt x="19557" y="717"/>
                  </a:lnTo>
                  <a:lnTo>
                    <a:pt x="19407" y="822"/>
                  </a:lnTo>
                  <a:lnTo>
                    <a:pt x="19258" y="956"/>
                  </a:lnTo>
                  <a:lnTo>
                    <a:pt x="19123" y="1076"/>
                  </a:lnTo>
                  <a:lnTo>
                    <a:pt x="18989" y="1210"/>
                  </a:lnTo>
                  <a:lnTo>
                    <a:pt x="18869" y="1360"/>
                  </a:lnTo>
                  <a:lnTo>
                    <a:pt x="18750" y="1509"/>
                  </a:lnTo>
                  <a:lnTo>
                    <a:pt x="18615" y="1718"/>
                  </a:lnTo>
                  <a:lnTo>
                    <a:pt x="18481" y="1912"/>
                  </a:lnTo>
                  <a:lnTo>
                    <a:pt x="12819" y="12026"/>
                  </a:lnTo>
                  <a:lnTo>
                    <a:pt x="12311" y="11982"/>
                  </a:lnTo>
                  <a:lnTo>
                    <a:pt x="11818" y="11937"/>
                  </a:lnTo>
                  <a:lnTo>
                    <a:pt x="11310" y="11877"/>
                  </a:lnTo>
                  <a:lnTo>
                    <a:pt x="10802" y="11802"/>
                  </a:lnTo>
                  <a:lnTo>
                    <a:pt x="10309" y="11728"/>
                  </a:lnTo>
                  <a:lnTo>
                    <a:pt x="9801" y="11638"/>
                  </a:lnTo>
                  <a:lnTo>
                    <a:pt x="9308" y="11533"/>
                  </a:lnTo>
                  <a:lnTo>
                    <a:pt x="8800" y="11429"/>
                  </a:lnTo>
                  <a:lnTo>
                    <a:pt x="8068" y="11250"/>
                  </a:lnTo>
                  <a:lnTo>
                    <a:pt x="7351" y="11055"/>
                  </a:lnTo>
                  <a:lnTo>
                    <a:pt x="6619" y="10846"/>
                  </a:lnTo>
                  <a:lnTo>
                    <a:pt x="5902" y="10607"/>
                  </a:lnTo>
                  <a:lnTo>
                    <a:pt x="5185" y="10353"/>
                  </a:lnTo>
                  <a:lnTo>
                    <a:pt x="4468" y="10084"/>
                  </a:lnTo>
                  <a:lnTo>
                    <a:pt x="3751" y="9786"/>
                  </a:lnTo>
                  <a:lnTo>
                    <a:pt x="3048" y="9487"/>
                  </a:lnTo>
                  <a:lnTo>
                    <a:pt x="3033" y="9487"/>
                  </a:lnTo>
                  <a:lnTo>
                    <a:pt x="2824" y="9397"/>
                  </a:lnTo>
                  <a:lnTo>
                    <a:pt x="2615" y="9337"/>
                  </a:lnTo>
                  <a:lnTo>
                    <a:pt x="2406" y="9307"/>
                  </a:lnTo>
                  <a:lnTo>
                    <a:pt x="2197" y="9293"/>
                  </a:lnTo>
                  <a:lnTo>
                    <a:pt x="1988" y="9307"/>
                  </a:lnTo>
                  <a:lnTo>
                    <a:pt x="1779" y="9322"/>
                  </a:lnTo>
                  <a:lnTo>
                    <a:pt x="1584" y="9382"/>
                  </a:lnTo>
                  <a:lnTo>
                    <a:pt x="1375" y="9442"/>
                  </a:lnTo>
                  <a:lnTo>
                    <a:pt x="1196" y="9532"/>
                  </a:lnTo>
                  <a:lnTo>
                    <a:pt x="1017" y="9621"/>
                  </a:lnTo>
                  <a:lnTo>
                    <a:pt x="837" y="9741"/>
                  </a:lnTo>
                  <a:lnTo>
                    <a:pt x="673" y="9875"/>
                  </a:lnTo>
                  <a:lnTo>
                    <a:pt x="539" y="10040"/>
                  </a:lnTo>
                  <a:lnTo>
                    <a:pt x="404" y="10204"/>
                  </a:lnTo>
                  <a:lnTo>
                    <a:pt x="285" y="10383"/>
                  </a:lnTo>
                  <a:lnTo>
                    <a:pt x="180" y="10577"/>
                  </a:lnTo>
                  <a:lnTo>
                    <a:pt x="105" y="10772"/>
                  </a:lnTo>
                  <a:lnTo>
                    <a:pt x="60" y="10966"/>
                  </a:lnTo>
                  <a:lnTo>
                    <a:pt x="16" y="11160"/>
                  </a:lnTo>
                  <a:lnTo>
                    <a:pt x="1" y="11354"/>
                  </a:lnTo>
                  <a:lnTo>
                    <a:pt x="1" y="11548"/>
                  </a:lnTo>
                  <a:lnTo>
                    <a:pt x="16" y="11743"/>
                  </a:lnTo>
                  <a:lnTo>
                    <a:pt x="60" y="11937"/>
                  </a:lnTo>
                  <a:lnTo>
                    <a:pt x="105" y="12116"/>
                  </a:lnTo>
                  <a:lnTo>
                    <a:pt x="180" y="12295"/>
                  </a:lnTo>
                  <a:lnTo>
                    <a:pt x="255" y="12475"/>
                  </a:lnTo>
                  <a:lnTo>
                    <a:pt x="359" y="12639"/>
                  </a:lnTo>
                  <a:lnTo>
                    <a:pt x="464" y="12803"/>
                  </a:lnTo>
                  <a:lnTo>
                    <a:pt x="598" y="12938"/>
                  </a:lnTo>
                  <a:lnTo>
                    <a:pt x="733" y="13087"/>
                  </a:lnTo>
                  <a:lnTo>
                    <a:pt x="897" y="13207"/>
                  </a:lnTo>
                  <a:lnTo>
                    <a:pt x="1061" y="13311"/>
                  </a:lnTo>
                  <a:lnTo>
                    <a:pt x="1808" y="13745"/>
                  </a:lnTo>
                  <a:lnTo>
                    <a:pt x="2570" y="14163"/>
                  </a:lnTo>
                  <a:lnTo>
                    <a:pt x="3332" y="14566"/>
                  </a:lnTo>
                  <a:lnTo>
                    <a:pt x="4109" y="14940"/>
                  </a:lnTo>
                  <a:lnTo>
                    <a:pt x="4916" y="15313"/>
                  </a:lnTo>
                  <a:lnTo>
                    <a:pt x="5708" y="15657"/>
                  </a:lnTo>
                  <a:lnTo>
                    <a:pt x="6529" y="15985"/>
                  </a:lnTo>
                  <a:lnTo>
                    <a:pt x="7366" y="16299"/>
                  </a:lnTo>
                  <a:lnTo>
                    <a:pt x="8203" y="16583"/>
                  </a:lnTo>
                  <a:lnTo>
                    <a:pt x="9054" y="16852"/>
                  </a:lnTo>
                  <a:lnTo>
                    <a:pt x="9906" y="17091"/>
                  </a:lnTo>
                  <a:lnTo>
                    <a:pt x="10772" y="17300"/>
                  </a:lnTo>
                  <a:lnTo>
                    <a:pt x="11639" y="17494"/>
                  </a:lnTo>
                  <a:lnTo>
                    <a:pt x="12520" y="17659"/>
                  </a:lnTo>
                  <a:lnTo>
                    <a:pt x="13402" y="17808"/>
                  </a:lnTo>
                  <a:lnTo>
                    <a:pt x="14298" y="17928"/>
                  </a:lnTo>
                  <a:lnTo>
                    <a:pt x="14477" y="17943"/>
                  </a:lnTo>
                  <a:lnTo>
                    <a:pt x="14836" y="17943"/>
                  </a:lnTo>
                  <a:lnTo>
                    <a:pt x="15015" y="17913"/>
                  </a:lnTo>
                  <a:lnTo>
                    <a:pt x="15179" y="17883"/>
                  </a:lnTo>
                  <a:lnTo>
                    <a:pt x="15344" y="17838"/>
                  </a:lnTo>
                  <a:lnTo>
                    <a:pt x="15508" y="17793"/>
                  </a:lnTo>
                  <a:lnTo>
                    <a:pt x="15672" y="17718"/>
                  </a:lnTo>
                  <a:lnTo>
                    <a:pt x="15822" y="17644"/>
                  </a:lnTo>
                  <a:lnTo>
                    <a:pt x="15971" y="17569"/>
                  </a:lnTo>
                  <a:lnTo>
                    <a:pt x="16121" y="17464"/>
                  </a:lnTo>
                  <a:lnTo>
                    <a:pt x="16255" y="17375"/>
                  </a:lnTo>
                  <a:lnTo>
                    <a:pt x="16389" y="17255"/>
                  </a:lnTo>
                  <a:lnTo>
                    <a:pt x="16509" y="17136"/>
                  </a:lnTo>
                  <a:lnTo>
                    <a:pt x="16629" y="17016"/>
                  </a:lnTo>
                  <a:lnTo>
                    <a:pt x="16733" y="16882"/>
                  </a:lnTo>
                  <a:lnTo>
                    <a:pt x="16942" y="16598"/>
                  </a:lnTo>
                  <a:lnTo>
                    <a:pt x="24800" y="5991"/>
                  </a:lnTo>
                  <a:lnTo>
                    <a:pt x="24905" y="5841"/>
                  </a:lnTo>
                  <a:lnTo>
                    <a:pt x="25010" y="5677"/>
                  </a:lnTo>
                  <a:lnTo>
                    <a:pt x="25099" y="5513"/>
                  </a:lnTo>
                  <a:lnTo>
                    <a:pt x="25189" y="5348"/>
                  </a:lnTo>
                  <a:lnTo>
                    <a:pt x="25264" y="5169"/>
                  </a:lnTo>
                  <a:lnTo>
                    <a:pt x="25323" y="5005"/>
                  </a:lnTo>
                  <a:lnTo>
                    <a:pt x="25383" y="4826"/>
                  </a:lnTo>
                  <a:lnTo>
                    <a:pt x="25428" y="4646"/>
                  </a:lnTo>
                  <a:lnTo>
                    <a:pt x="25503" y="4288"/>
                  </a:lnTo>
                  <a:lnTo>
                    <a:pt x="25533" y="3929"/>
                  </a:lnTo>
                  <a:lnTo>
                    <a:pt x="25533" y="3556"/>
                  </a:lnTo>
                  <a:lnTo>
                    <a:pt x="25503" y="3197"/>
                  </a:lnTo>
                  <a:lnTo>
                    <a:pt x="25428" y="2854"/>
                  </a:lnTo>
                  <a:lnTo>
                    <a:pt x="25323" y="2495"/>
                  </a:lnTo>
                  <a:lnTo>
                    <a:pt x="25189" y="2166"/>
                  </a:lnTo>
                  <a:lnTo>
                    <a:pt x="25010" y="1838"/>
                  </a:lnTo>
                  <a:lnTo>
                    <a:pt x="24920" y="1688"/>
                  </a:lnTo>
                  <a:lnTo>
                    <a:pt x="24815" y="1539"/>
                  </a:lnTo>
                  <a:lnTo>
                    <a:pt x="24696" y="1390"/>
                  </a:lnTo>
                  <a:lnTo>
                    <a:pt x="24576" y="1240"/>
                  </a:lnTo>
                  <a:lnTo>
                    <a:pt x="24442" y="1106"/>
                  </a:lnTo>
                  <a:lnTo>
                    <a:pt x="24307" y="971"/>
                  </a:lnTo>
                  <a:lnTo>
                    <a:pt x="24173" y="852"/>
                  </a:lnTo>
                  <a:lnTo>
                    <a:pt x="24009" y="732"/>
                  </a:lnTo>
                  <a:lnTo>
                    <a:pt x="23859" y="613"/>
                  </a:lnTo>
                  <a:lnTo>
                    <a:pt x="23695" y="523"/>
                  </a:lnTo>
                  <a:lnTo>
                    <a:pt x="23531" y="418"/>
                  </a:lnTo>
                  <a:lnTo>
                    <a:pt x="23351" y="344"/>
                  </a:lnTo>
                  <a:lnTo>
                    <a:pt x="23187" y="269"/>
                  </a:lnTo>
                  <a:lnTo>
                    <a:pt x="23008" y="194"/>
                  </a:lnTo>
                  <a:lnTo>
                    <a:pt x="22843" y="150"/>
                  </a:lnTo>
                  <a:lnTo>
                    <a:pt x="22664" y="90"/>
                  </a:lnTo>
                  <a:lnTo>
                    <a:pt x="22306" y="30"/>
                  </a:lnTo>
                  <a:lnTo>
                    <a:pt x="21947" y="0"/>
                  </a:lnTo>
                  <a:close/>
                </a:path>
              </a:pathLst>
            </a:custGeom>
            <a:solidFill>
              <a:srgbClr val="1ACC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1697;p34">
              <a:extLst>
                <a:ext uri="{FF2B5EF4-FFF2-40B4-BE49-F238E27FC236}">
                  <a16:creationId xmlns:a16="http://schemas.microsoft.com/office/drawing/2014/main" id="{2F385918-0756-6E89-FEB2-B90A626B7E34}"/>
                </a:ext>
              </a:extLst>
            </p:cNvPr>
            <p:cNvSpPr/>
            <p:nvPr/>
          </p:nvSpPr>
          <p:spPr>
            <a:xfrm>
              <a:off x="5997199" y="2155032"/>
              <a:ext cx="196173" cy="192492"/>
            </a:xfrm>
            <a:custGeom>
              <a:avLst/>
              <a:gdLst/>
              <a:ahLst/>
              <a:cxnLst/>
              <a:rect l="l" t="t" r="r" b="b"/>
              <a:pathLst>
                <a:path w="7142" h="7008" extrusionOk="0">
                  <a:moveTo>
                    <a:pt x="60" y="1"/>
                  </a:moveTo>
                  <a:lnTo>
                    <a:pt x="31" y="31"/>
                  </a:lnTo>
                  <a:lnTo>
                    <a:pt x="1" y="61"/>
                  </a:lnTo>
                  <a:lnTo>
                    <a:pt x="1" y="105"/>
                  </a:lnTo>
                  <a:lnTo>
                    <a:pt x="31" y="150"/>
                  </a:lnTo>
                  <a:lnTo>
                    <a:pt x="105" y="285"/>
                  </a:lnTo>
                  <a:lnTo>
                    <a:pt x="240" y="449"/>
                  </a:lnTo>
                  <a:lnTo>
                    <a:pt x="404" y="643"/>
                  </a:lnTo>
                  <a:lnTo>
                    <a:pt x="628" y="837"/>
                  </a:lnTo>
                  <a:lnTo>
                    <a:pt x="1106" y="1271"/>
                  </a:lnTo>
                  <a:lnTo>
                    <a:pt x="1629" y="1704"/>
                  </a:lnTo>
                  <a:lnTo>
                    <a:pt x="2092" y="2077"/>
                  </a:lnTo>
                  <a:lnTo>
                    <a:pt x="2540" y="2436"/>
                  </a:lnTo>
                  <a:lnTo>
                    <a:pt x="2526" y="2436"/>
                  </a:lnTo>
                  <a:lnTo>
                    <a:pt x="2466" y="2451"/>
                  </a:lnTo>
                  <a:lnTo>
                    <a:pt x="2376" y="2511"/>
                  </a:lnTo>
                  <a:lnTo>
                    <a:pt x="2242" y="2600"/>
                  </a:lnTo>
                  <a:lnTo>
                    <a:pt x="2107" y="2765"/>
                  </a:lnTo>
                  <a:lnTo>
                    <a:pt x="1928" y="2989"/>
                  </a:lnTo>
                  <a:lnTo>
                    <a:pt x="1853" y="3123"/>
                  </a:lnTo>
                  <a:lnTo>
                    <a:pt x="1749" y="3287"/>
                  </a:lnTo>
                  <a:lnTo>
                    <a:pt x="1659" y="3482"/>
                  </a:lnTo>
                  <a:lnTo>
                    <a:pt x="1569" y="3691"/>
                  </a:lnTo>
                  <a:lnTo>
                    <a:pt x="1480" y="3915"/>
                  </a:lnTo>
                  <a:lnTo>
                    <a:pt x="1420" y="4154"/>
                  </a:lnTo>
                  <a:lnTo>
                    <a:pt x="1360" y="4378"/>
                  </a:lnTo>
                  <a:lnTo>
                    <a:pt x="1330" y="4602"/>
                  </a:lnTo>
                  <a:lnTo>
                    <a:pt x="1330" y="4826"/>
                  </a:lnTo>
                  <a:lnTo>
                    <a:pt x="1330" y="5050"/>
                  </a:lnTo>
                  <a:lnTo>
                    <a:pt x="1375" y="5245"/>
                  </a:lnTo>
                  <a:lnTo>
                    <a:pt x="1420" y="5439"/>
                  </a:lnTo>
                  <a:lnTo>
                    <a:pt x="1495" y="5618"/>
                  </a:lnTo>
                  <a:lnTo>
                    <a:pt x="1599" y="5767"/>
                  </a:lnTo>
                  <a:lnTo>
                    <a:pt x="1734" y="5902"/>
                  </a:lnTo>
                  <a:lnTo>
                    <a:pt x="1793" y="5962"/>
                  </a:lnTo>
                  <a:lnTo>
                    <a:pt x="1883" y="6006"/>
                  </a:lnTo>
                  <a:lnTo>
                    <a:pt x="1958" y="6051"/>
                  </a:lnTo>
                  <a:lnTo>
                    <a:pt x="2062" y="6081"/>
                  </a:lnTo>
                  <a:lnTo>
                    <a:pt x="2152" y="6111"/>
                  </a:lnTo>
                  <a:lnTo>
                    <a:pt x="2257" y="6141"/>
                  </a:lnTo>
                  <a:lnTo>
                    <a:pt x="2376" y="6156"/>
                  </a:lnTo>
                  <a:lnTo>
                    <a:pt x="2496" y="6156"/>
                  </a:lnTo>
                  <a:lnTo>
                    <a:pt x="2765" y="6141"/>
                  </a:lnTo>
                  <a:lnTo>
                    <a:pt x="2854" y="6126"/>
                  </a:lnTo>
                  <a:lnTo>
                    <a:pt x="3004" y="6245"/>
                  </a:lnTo>
                  <a:lnTo>
                    <a:pt x="3243" y="6395"/>
                  </a:lnTo>
                  <a:lnTo>
                    <a:pt x="3556" y="6574"/>
                  </a:lnTo>
                  <a:lnTo>
                    <a:pt x="3736" y="6664"/>
                  </a:lnTo>
                  <a:lnTo>
                    <a:pt x="3915" y="6753"/>
                  </a:lnTo>
                  <a:lnTo>
                    <a:pt x="4124" y="6843"/>
                  </a:lnTo>
                  <a:lnTo>
                    <a:pt x="4333" y="6903"/>
                  </a:lnTo>
                  <a:lnTo>
                    <a:pt x="4542" y="6963"/>
                  </a:lnTo>
                  <a:lnTo>
                    <a:pt x="4766" y="6992"/>
                  </a:lnTo>
                  <a:lnTo>
                    <a:pt x="4976" y="7007"/>
                  </a:lnTo>
                  <a:lnTo>
                    <a:pt x="5200" y="6992"/>
                  </a:lnTo>
                  <a:lnTo>
                    <a:pt x="5409" y="6948"/>
                  </a:lnTo>
                  <a:lnTo>
                    <a:pt x="5513" y="6918"/>
                  </a:lnTo>
                  <a:lnTo>
                    <a:pt x="5618" y="6873"/>
                  </a:lnTo>
                  <a:lnTo>
                    <a:pt x="5723" y="6828"/>
                  </a:lnTo>
                  <a:lnTo>
                    <a:pt x="5812" y="6753"/>
                  </a:lnTo>
                  <a:lnTo>
                    <a:pt x="5917" y="6694"/>
                  </a:lnTo>
                  <a:lnTo>
                    <a:pt x="6006" y="6604"/>
                  </a:lnTo>
                  <a:lnTo>
                    <a:pt x="6216" y="6380"/>
                  </a:lnTo>
                  <a:lnTo>
                    <a:pt x="6425" y="6126"/>
                  </a:lnTo>
                  <a:lnTo>
                    <a:pt x="6559" y="5932"/>
                  </a:lnTo>
                  <a:lnTo>
                    <a:pt x="6664" y="5723"/>
                  </a:lnTo>
                  <a:lnTo>
                    <a:pt x="6768" y="5528"/>
                  </a:lnTo>
                  <a:lnTo>
                    <a:pt x="6858" y="5319"/>
                  </a:lnTo>
                  <a:lnTo>
                    <a:pt x="6918" y="5125"/>
                  </a:lnTo>
                  <a:lnTo>
                    <a:pt x="6978" y="4946"/>
                  </a:lnTo>
                  <a:lnTo>
                    <a:pt x="7067" y="4587"/>
                  </a:lnTo>
                  <a:lnTo>
                    <a:pt x="7112" y="4288"/>
                  </a:lnTo>
                  <a:lnTo>
                    <a:pt x="7142" y="4064"/>
                  </a:lnTo>
                  <a:lnTo>
                    <a:pt x="7142" y="3855"/>
                  </a:lnTo>
                  <a:lnTo>
                    <a:pt x="7112" y="3751"/>
                  </a:lnTo>
                  <a:lnTo>
                    <a:pt x="7022" y="3467"/>
                  </a:lnTo>
                  <a:lnTo>
                    <a:pt x="6858" y="3063"/>
                  </a:lnTo>
                  <a:lnTo>
                    <a:pt x="6753" y="2824"/>
                  </a:lnTo>
                  <a:lnTo>
                    <a:pt x="6649" y="2585"/>
                  </a:lnTo>
                  <a:lnTo>
                    <a:pt x="6514" y="2346"/>
                  </a:lnTo>
                  <a:lnTo>
                    <a:pt x="6380" y="2122"/>
                  </a:lnTo>
                  <a:lnTo>
                    <a:pt x="6216" y="1898"/>
                  </a:lnTo>
                  <a:lnTo>
                    <a:pt x="6051" y="1689"/>
                  </a:lnTo>
                  <a:lnTo>
                    <a:pt x="5872" y="1510"/>
                  </a:lnTo>
                  <a:lnTo>
                    <a:pt x="5782" y="1435"/>
                  </a:lnTo>
                  <a:lnTo>
                    <a:pt x="5678" y="1360"/>
                  </a:lnTo>
                  <a:lnTo>
                    <a:pt x="5573" y="1301"/>
                  </a:lnTo>
                  <a:lnTo>
                    <a:pt x="5469" y="1256"/>
                  </a:lnTo>
                  <a:lnTo>
                    <a:pt x="5364" y="1226"/>
                  </a:lnTo>
                  <a:lnTo>
                    <a:pt x="5259" y="1196"/>
                  </a:lnTo>
                  <a:lnTo>
                    <a:pt x="5020" y="1181"/>
                  </a:lnTo>
                  <a:lnTo>
                    <a:pt x="4811" y="1181"/>
                  </a:lnTo>
                  <a:lnTo>
                    <a:pt x="4632" y="1211"/>
                  </a:lnTo>
                  <a:lnTo>
                    <a:pt x="4498" y="1256"/>
                  </a:lnTo>
                  <a:lnTo>
                    <a:pt x="4378" y="1301"/>
                  </a:lnTo>
                  <a:lnTo>
                    <a:pt x="4288" y="1375"/>
                  </a:lnTo>
                  <a:lnTo>
                    <a:pt x="4214" y="1450"/>
                  </a:lnTo>
                  <a:lnTo>
                    <a:pt x="4169" y="1525"/>
                  </a:lnTo>
                  <a:lnTo>
                    <a:pt x="4109" y="1644"/>
                  </a:lnTo>
                  <a:lnTo>
                    <a:pt x="4094" y="1734"/>
                  </a:lnTo>
                  <a:lnTo>
                    <a:pt x="4079" y="1823"/>
                  </a:lnTo>
                  <a:lnTo>
                    <a:pt x="3870" y="1704"/>
                  </a:lnTo>
                  <a:lnTo>
                    <a:pt x="3019" y="1241"/>
                  </a:lnTo>
                  <a:lnTo>
                    <a:pt x="2451" y="942"/>
                  </a:lnTo>
                  <a:lnTo>
                    <a:pt x="1838" y="643"/>
                  </a:lnTo>
                  <a:lnTo>
                    <a:pt x="1256" y="374"/>
                  </a:lnTo>
                  <a:lnTo>
                    <a:pt x="733" y="150"/>
                  </a:lnTo>
                  <a:lnTo>
                    <a:pt x="509" y="75"/>
                  </a:lnTo>
                  <a:lnTo>
                    <a:pt x="329" y="31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1698;p34">
              <a:extLst>
                <a:ext uri="{FF2B5EF4-FFF2-40B4-BE49-F238E27FC236}">
                  <a16:creationId xmlns:a16="http://schemas.microsoft.com/office/drawing/2014/main" id="{E4A84546-DB9D-DDFD-07DD-C5F2CEBEA3C2}"/>
                </a:ext>
              </a:extLst>
            </p:cNvPr>
            <p:cNvSpPr/>
            <p:nvPr/>
          </p:nvSpPr>
          <p:spPr>
            <a:xfrm>
              <a:off x="6063284" y="2255175"/>
              <a:ext cx="37356" cy="18898"/>
            </a:xfrm>
            <a:custGeom>
              <a:avLst/>
              <a:gdLst/>
              <a:ahLst/>
              <a:cxnLst/>
              <a:rect l="l" t="t" r="r" b="b"/>
              <a:pathLst>
                <a:path w="1360" h="688" extrusionOk="0">
                  <a:moveTo>
                    <a:pt x="105" y="0"/>
                  </a:moveTo>
                  <a:lnTo>
                    <a:pt x="60" y="15"/>
                  </a:lnTo>
                  <a:lnTo>
                    <a:pt x="15" y="45"/>
                  </a:lnTo>
                  <a:lnTo>
                    <a:pt x="0" y="90"/>
                  </a:lnTo>
                  <a:lnTo>
                    <a:pt x="0" y="149"/>
                  </a:lnTo>
                  <a:lnTo>
                    <a:pt x="15" y="194"/>
                  </a:lnTo>
                  <a:lnTo>
                    <a:pt x="45" y="239"/>
                  </a:lnTo>
                  <a:lnTo>
                    <a:pt x="299" y="418"/>
                  </a:lnTo>
                  <a:lnTo>
                    <a:pt x="538" y="538"/>
                  </a:lnTo>
                  <a:lnTo>
                    <a:pt x="732" y="613"/>
                  </a:lnTo>
                  <a:lnTo>
                    <a:pt x="911" y="657"/>
                  </a:lnTo>
                  <a:lnTo>
                    <a:pt x="1046" y="687"/>
                  </a:lnTo>
                  <a:lnTo>
                    <a:pt x="1150" y="687"/>
                  </a:lnTo>
                  <a:lnTo>
                    <a:pt x="1255" y="672"/>
                  </a:lnTo>
                  <a:lnTo>
                    <a:pt x="1270" y="672"/>
                  </a:lnTo>
                  <a:lnTo>
                    <a:pt x="1315" y="642"/>
                  </a:lnTo>
                  <a:lnTo>
                    <a:pt x="1345" y="613"/>
                  </a:lnTo>
                  <a:lnTo>
                    <a:pt x="1360" y="568"/>
                  </a:lnTo>
                  <a:lnTo>
                    <a:pt x="1345" y="523"/>
                  </a:lnTo>
                  <a:lnTo>
                    <a:pt x="1330" y="463"/>
                  </a:lnTo>
                  <a:lnTo>
                    <a:pt x="1285" y="433"/>
                  </a:lnTo>
                  <a:lnTo>
                    <a:pt x="1240" y="418"/>
                  </a:lnTo>
                  <a:lnTo>
                    <a:pt x="1031" y="418"/>
                  </a:lnTo>
                  <a:lnTo>
                    <a:pt x="926" y="388"/>
                  </a:lnTo>
                  <a:lnTo>
                    <a:pt x="777" y="359"/>
                  </a:lnTo>
                  <a:lnTo>
                    <a:pt x="613" y="284"/>
                  </a:lnTo>
                  <a:lnTo>
                    <a:pt x="418" y="179"/>
                  </a:lnTo>
                  <a:lnTo>
                    <a:pt x="209" y="3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1699;p34">
              <a:extLst>
                <a:ext uri="{FF2B5EF4-FFF2-40B4-BE49-F238E27FC236}">
                  <a16:creationId xmlns:a16="http://schemas.microsoft.com/office/drawing/2014/main" id="{A811F372-8461-42ED-ADA7-FA0C56E2EF91}"/>
                </a:ext>
              </a:extLst>
            </p:cNvPr>
            <p:cNvSpPr/>
            <p:nvPr/>
          </p:nvSpPr>
          <p:spPr>
            <a:xfrm>
              <a:off x="6052599" y="2283054"/>
              <a:ext cx="42300" cy="19337"/>
            </a:xfrm>
            <a:custGeom>
              <a:avLst/>
              <a:gdLst/>
              <a:ahLst/>
              <a:cxnLst/>
              <a:rect l="l" t="t" r="r" b="b"/>
              <a:pathLst>
                <a:path w="1540" h="704" extrusionOk="0">
                  <a:moveTo>
                    <a:pt x="135" y="1"/>
                  </a:moveTo>
                  <a:lnTo>
                    <a:pt x="90" y="16"/>
                  </a:lnTo>
                  <a:lnTo>
                    <a:pt x="45" y="46"/>
                  </a:lnTo>
                  <a:lnTo>
                    <a:pt x="16" y="91"/>
                  </a:lnTo>
                  <a:lnTo>
                    <a:pt x="1" y="135"/>
                  </a:lnTo>
                  <a:lnTo>
                    <a:pt x="16" y="195"/>
                  </a:lnTo>
                  <a:lnTo>
                    <a:pt x="45" y="240"/>
                  </a:lnTo>
                  <a:lnTo>
                    <a:pt x="150" y="330"/>
                  </a:lnTo>
                  <a:lnTo>
                    <a:pt x="269" y="404"/>
                  </a:lnTo>
                  <a:lnTo>
                    <a:pt x="374" y="479"/>
                  </a:lnTo>
                  <a:lnTo>
                    <a:pt x="494" y="539"/>
                  </a:lnTo>
                  <a:lnTo>
                    <a:pt x="718" y="613"/>
                  </a:lnTo>
                  <a:lnTo>
                    <a:pt x="927" y="673"/>
                  </a:lnTo>
                  <a:lnTo>
                    <a:pt x="1121" y="688"/>
                  </a:lnTo>
                  <a:lnTo>
                    <a:pt x="1270" y="703"/>
                  </a:lnTo>
                  <a:lnTo>
                    <a:pt x="1420" y="688"/>
                  </a:lnTo>
                  <a:lnTo>
                    <a:pt x="1450" y="688"/>
                  </a:lnTo>
                  <a:lnTo>
                    <a:pt x="1495" y="658"/>
                  </a:lnTo>
                  <a:lnTo>
                    <a:pt x="1524" y="628"/>
                  </a:lnTo>
                  <a:lnTo>
                    <a:pt x="1539" y="584"/>
                  </a:lnTo>
                  <a:lnTo>
                    <a:pt x="1539" y="539"/>
                  </a:lnTo>
                  <a:lnTo>
                    <a:pt x="1524" y="494"/>
                  </a:lnTo>
                  <a:lnTo>
                    <a:pt x="1480" y="449"/>
                  </a:lnTo>
                  <a:lnTo>
                    <a:pt x="1435" y="434"/>
                  </a:lnTo>
                  <a:lnTo>
                    <a:pt x="1270" y="434"/>
                  </a:lnTo>
                  <a:lnTo>
                    <a:pt x="1136" y="419"/>
                  </a:lnTo>
                  <a:lnTo>
                    <a:pt x="987" y="404"/>
                  </a:lnTo>
                  <a:lnTo>
                    <a:pt x="807" y="359"/>
                  </a:lnTo>
                  <a:lnTo>
                    <a:pt x="613" y="300"/>
                  </a:lnTo>
                  <a:lnTo>
                    <a:pt x="509" y="255"/>
                  </a:lnTo>
                  <a:lnTo>
                    <a:pt x="419" y="195"/>
                  </a:lnTo>
                  <a:lnTo>
                    <a:pt x="314" y="120"/>
                  </a:lnTo>
                  <a:lnTo>
                    <a:pt x="225" y="46"/>
                  </a:lnTo>
                  <a:lnTo>
                    <a:pt x="180" y="1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1700;p34">
              <a:extLst>
                <a:ext uri="{FF2B5EF4-FFF2-40B4-BE49-F238E27FC236}">
                  <a16:creationId xmlns:a16="http://schemas.microsoft.com/office/drawing/2014/main" id="{A21D86EE-985E-FCC6-23F8-ACC00145B079}"/>
                </a:ext>
              </a:extLst>
            </p:cNvPr>
            <p:cNvSpPr/>
            <p:nvPr/>
          </p:nvSpPr>
          <p:spPr>
            <a:xfrm>
              <a:off x="6098963" y="2196891"/>
              <a:ext cx="61994" cy="50925"/>
            </a:xfrm>
            <a:custGeom>
              <a:avLst/>
              <a:gdLst/>
              <a:ahLst/>
              <a:cxnLst/>
              <a:rect l="l" t="t" r="r" b="b"/>
              <a:pathLst>
                <a:path w="2257" h="1854" extrusionOk="0">
                  <a:moveTo>
                    <a:pt x="464" y="1"/>
                  </a:moveTo>
                  <a:lnTo>
                    <a:pt x="404" y="120"/>
                  </a:lnTo>
                  <a:lnTo>
                    <a:pt x="389" y="210"/>
                  </a:lnTo>
                  <a:lnTo>
                    <a:pt x="374" y="299"/>
                  </a:lnTo>
                  <a:lnTo>
                    <a:pt x="165" y="180"/>
                  </a:lnTo>
                  <a:lnTo>
                    <a:pt x="31" y="987"/>
                  </a:lnTo>
                  <a:lnTo>
                    <a:pt x="16" y="1151"/>
                  </a:lnTo>
                  <a:lnTo>
                    <a:pt x="1" y="1270"/>
                  </a:lnTo>
                  <a:lnTo>
                    <a:pt x="1" y="1390"/>
                  </a:lnTo>
                  <a:lnTo>
                    <a:pt x="31" y="1509"/>
                  </a:lnTo>
                  <a:lnTo>
                    <a:pt x="61" y="1629"/>
                  </a:lnTo>
                  <a:lnTo>
                    <a:pt x="90" y="1674"/>
                  </a:lnTo>
                  <a:lnTo>
                    <a:pt x="135" y="1734"/>
                  </a:lnTo>
                  <a:lnTo>
                    <a:pt x="180" y="1763"/>
                  </a:lnTo>
                  <a:lnTo>
                    <a:pt x="225" y="1808"/>
                  </a:lnTo>
                  <a:lnTo>
                    <a:pt x="285" y="1823"/>
                  </a:lnTo>
                  <a:lnTo>
                    <a:pt x="359" y="1853"/>
                  </a:lnTo>
                  <a:lnTo>
                    <a:pt x="494" y="1853"/>
                  </a:lnTo>
                  <a:lnTo>
                    <a:pt x="658" y="1823"/>
                  </a:lnTo>
                  <a:lnTo>
                    <a:pt x="822" y="1763"/>
                  </a:lnTo>
                  <a:lnTo>
                    <a:pt x="1047" y="1659"/>
                  </a:lnTo>
                  <a:lnTo>
                    <a:pt x="1256" y="1524"/>
                  </a:lnTo>
                  <a:lnTo>
                    <a:pt x="1465" y="1390"/>
                  </a:lnTo>
                  <a:lnTo>
                    <a:pt x="1674" y="1241"/>
                  </a:lnTo>
                  <a:lnTo>
                    <a:pt x="2003" y="972"/>
                  </a:lnTo>
                  <a:lnTo>
                    <a:pt x="2212" y="777"/>
                  </a:lnTo>
                  <a:lnTo>
                    <a:pt x="2242" y="733"/>
                  </a:lnTo>
                  <a:lnTo>
                    <a:pt x="2257" y="688"/>
                  </a:lnTo>
                  <a:lnTo>
                    <a:pt x="2257" y="643"/>
                  </a:lnTo>
                  <a:lnTo>
                    <a:pt x="2227" y="598"/>
                  </a:lnTo>
                  <a:lnTo>
                    <a:pt x="2182" y="553"/>
                  </a:lnTo>
                  <a:lnTo>
                    <a:pt x="2077" y="553"/>
                  </a:lnTo>
                  <a:lnTo>
                    <a:pt x="2033" y="583"/>
                  </a:lnTo>
                  <a:lnTo>
                    <a:pt x="1823" y="777"/>
                  </a:lnTo>
                  <a:lnTo>
                    <a:pt x="1584" y="957"/>
                  </a:lnTo>
                  <a:lnTo>
                    <a:pt x="1345" y="1151"/>
                  </a:lnTo>
                  <a:lnTo>
                    <a:pt x="1106" y="1315"/>
                  </a:lnTo>
                  <a:lnTo>
                    <a:pt x="867" y="1450"/>
                  </a:lnTo>
                  <a:lnTo>
                    <a:pt x="658" y="1539"/>
                  </a:lnTo>
                  <a:lnTo>
                    <a:pt x="568" y="1569"/>
                  </a:lnTo>
                  <a:lnTo>
                    <a:pt x="479" y="1584"/>
                  </a:lnTo>
                  <a:lnTo>
                    <a:pt x="419" y="1584"/>
                  </a:lnTo>
                  <a:lnTo>
                    <a:pt x="359" y="1569"/>
                  </a:lnTo>
                  <a:lnTo>
                    <a:pt x="329" y="1539"/>
                  </a:lnTo>
                  <a:lnTo>
                    <a:pt x="300" y="1509"/>
                  </a:lnTo>
                  <a:lnTo>
                    <a:pt x="285" y="1450"/>
                  </a:lnTo>
                  <a:lnTo>
                    <a:pt x="270" y="1390"/>
                  </a:lnTo>
                  <a:lnTo>
                    <a:pt x="270" y="1226"/>
                  </a:lnTo>
                  <a:lnTo>
                    <a:pt x="300" y="1031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1701;p34">
              <a:extLst>
                <a:ext uri="{FF2B5EF4-FFF2-40B4-BE49-F238E27FC236}">
                  <a16:creationId xmlns:a16="http://schemas.microsoft.com/office/drawing/2014/main" id="{7A1A64CB-5147-7392-84FF-6CBE2FDAC244}"/>
                </a:ext>
              </a:extLst>
            </p:cNvPr>
            <p:cNvSpPr/>
            <p:nvPr/>
          </p:nvSpPr>
          <p:spPr>
            <a:xfrm>
              <a:off x="6073117" y="2228093"/>
              <a:ext cx="27934" cy="98498"/>
            </a:xfrm>
            <a:custGeom>
              <a:avLst/>
              <a:gdLst/>
              <a:ahLst/>
              <a:cxnLst/>
              <a:rect l="l" t="t" r="r" b="b"/>
              <a:pathLst>
                <a:path w="1017" h="3586" extrusionOk="0">
                  <a:moveTo>
                    <a:pt x="419" y="0"/>
                  </a:moveTo>
                  <a:lnTo>
                    <a:pt x="374" y="15"/>
                  </a:lnTo>
                  <a:lnTo>
                    <a:pt x="329" y="45"/>
                  </a:lnTo>
                  <a:lnTo>
                    <a:pt x="299" y="75"/>
                  </a:lnTo>
                  <a:lnTo>
                    <a:pt x="284" y="134"/>
                  </a:lnTo>
                  <a:lnTo>
                    <a:pt x="284" y="179"/>
                  </a:lnTo>
                  <a:lnTo>
                    <a:pt x="314" y="224"/>
                  </a:lnTo>
                  <a:lnTo>
                    <a:pt x="374" y="299"/>
                  </a:lnTo>
                  <a:lnTo>
                    <a:pt x="494" y="493"/>
                  </a:lnTo>
                  <a:lnTo>
                    <a:pt x="553" y="627"/>
                  </a:lnTo>
                  <a:lnTo>
                    <a:pt x="628" y="792"/>
                  </a:lnTo>
                  <a:lnTo>
                    <a:pt x="673" y="971"/>
                  </a:lnTo>
                  <a:lnTo>
                    <a:pt x="718" y="1165"/>
                  </a:lnTo>
                  <a:lnTo>
                    <a:pt x="748" y="1389"/>
                  </a:lnTo>
                  <a:lnTo>
                    <a:pt x="748" y="1643"/>
                  </a:lnTo>
                  <a:lnTo>
                    <a:pt x="733" y="1897"/>
                  </a:lnTo>
                  <a:lnTo>
                    <a:pt x="673" y="2181"/>
                  </a:lnTo>
                  <a:lnTo>
                    <a:pt x="568" y="2480"/>
                  </a:lnTo>
                  <a:lnTo>
                    <a:pt x="509" y="2644"/>
                  </a:lnTo>
                  <a:lnTo>
                    <a:pt x="434" y="2794"/>
                  </a:lnTo>
                  <a:lnTo>
                    <a:pt x="344" y="2958"/>
                  </a:lnTo>
                  <a:lnTo>
                    <a:pt x="240" y="3137"/>
                  </a:lnTo>
                  <a:lnTo>
                    <a:pt x="120" y="3302"/>
                  </a:lnTo>
                  <a:lnTo>
                    <a:pt x="1" y="3481"/>
                  </a:lnTo>
                  <a:lnTo>
                    <a:pt x="90" y="3466"/>
                  </a:lnTo>
                  <a:lnTo>
                    <a:pt x="240" y="3585"/>
                  </a:lnTo>
                  <a:lnTo>
                    <a:pt x="374" y="3391"/>
                  </a:lnTo>
                  <a:lnTo>
                    <a:pt x="509" y="3212"/>
                  </a:lnTo>
                  <a:lnTo>
                    <a:pt x="613" y="3033"/>
                  </a:lnTo>
                  <a:lnTo>
                    <a:pt x="703" y="2853"/>
                  </a:lnTo>
                  <a:lnTo>
                    <a:pt x="777" y="2674"/>
                  </a:lnTo>
                  <a:lnTo>
                    <a:pt x="837" y="2510"/>
                  </a:lnTo>
                  <a:lnTo>
                    <a:pt x="897" y="2346"/>
                  </a:lnTo>
                  <a:lnTo>
                    <a:pt x="942" y="2181"/>
                  </a:lnTo>
                  <a:lnTo>
                    <a:pt x="972" y="2017"/>
                  </a:lnTo>
                  <a:lnTo>
                    <a:pt x="987" y="1867"/>
                  </a:lnTo>
                  <a:lnTo>
                    <a:pt x="1016" y="1584"/>
                  </a:lnTo>
                  <a:lnTo>
                    <a:pt x="1002" y="1315"/>
                  </a:lnTo>
                  <a:lnTo>
                    <a:pt x="957" y="1061"/>
                  </a:lnTo>
                  <a:lnTo>
                    <a:pt x="912" y="837"/>
                  </a:lnTo>
                  <a:lnTo>
                    <a:pt x="837" y="642"/>
                  </a:lnTo>
                  <a:lnTo>
                    <a:pt x="762" y="463"/>
                  </a:lnTo>
                  <a:lnTo>
                    <a:pt x="703" y="329"/>
                  </a:lnTo>
                  <a:lnTo>
                    <a:pt x="568" y="120"/>
                  </a:lnTo>
                  <a:lnTo>
                    <a:pt x="523" y="45"/>
                  </a:lnTo>
                  <a:lnTo>
                    <a:pt x="479" y="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1702;p34">
              <a:extLst>
                <a:ext uri="{FF2B5EF4-FFF2-40B4-BE49-F238E27FC236}">
                  <a16:creationId xmlns:a16="http://schemas.microsoft.com/office/drawing/2014/main" id="{777A86E0-9EBC-3702-D394-DDD252FE1B74}"/>
                </a:ext>
              </a:extLst>
            </p:cNvPr>
            <p:cNvSpPr/>
            <p:nvPr/>
          </p:nvSpPr>
          <p:spPr>
            <a:xfrm>
              <a:off x="6604103" y="2954365"/>
              <a:ext cx="406684" cy="1483877"/>
            </a:xfrm>
            <a:custGeom>
              <a:avLst/>
              <a:gdLst/>
              <a:ahLst/>
              <a:cxnLst/>
              <a:rect l="l" t="t" r="r" b="b"/>
              <a:pathLst>
                <a:path w="14806" h="54023" extrusionOk="0">
                  <a:moveTo>
                    <a:pt x="0" y="1"/>
                  </a:moveTo>
                  <a:lnTo>
                    <a:pt x="4647" y="28580"/>
                  </a:lnTo>
                  <a:lnTo>
                    <a:pt x="10115" y="53738"/>
                  </a:lnTo>
                  <a:lnTo>
                    <a:pt x="14806" y="54022"/>
                  </a:lnTo>
                  <a:lnTo>
                    <a:pt x="11952" y="10952"/>
                  </a:lnTo>
                  <a:lnTo>
                    <a:pt x="11011" y="3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818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1703;p34">
              <a:extLst>
                <a:ext uri="{FF2B5EF4-FFF2-40B4-BE49-F238E27FC236}">
                  <a16:creationId xmlns:a16="http://schemas.microsoft.com/office/drawing/2014/main" id="{F7A011B3-00C2-0363-AE7A-A2AEF97B20B7}"/>
                </a:ext>
              </a:extLst>
            </p:cNvPr>
            <p:cNvSpPr/>
            <p:nvPr/>
          </p:nvSpPr>
          <p:spPr>
            <a:xfrm>
              <a:off x="6893794" y="4421328"/>
              <a:ext cx="116984" cy="135854"/>
            </a:xfrm>
            <a:custGeom>
              <a:avLst/>
              <a:gdLst/>
              <a:ahLst/>
              <a:cxnLst/>
              <a:rect l="l" t="t" r="r" b="b"/>
              <a:pathLst>
                <a:path w="4259" h="4946" extrusionOk="0">
                  <a:moveTo>
                    <a:pt x="1" y="1"/>
                  </a:moveTo>
                  <a:lnTo>
                    <a:pt x="673" y="4841"/>
                  </a:lnTo>
                  <a:lnTo>
                    <a:pt x="1076" y="4901"/>
                  </a:lnTo>
                  <a:lnTo>
                    <a:pt x="1450" y="4931"/>
                  </a:lnTo>
                  <a:lnTo>
                    <a:pt x="1808" y="4946"/>
                  </a:lnTo>
                  <a:lnTo>
                    <a:pt x="2152" y="4931"/>
                  </a:lnTo>
                  <a:lnTo>
                    <a:pt x="2466" y="4916"/>
                  </a:lnTo>
                  <a:lnTo>
                    <a:pt x="2765" y="4871"/>
                  </a:lnTo>
                  <a:lnTo>
                    <a:pt x="3034" y="4826"/>
                  </a:lnTo>
                  <a:lnTo>
                    <a:pt x="3273" y="4766"/>
                  </a:lnTo>
                  <a:lnTo>
                    <a:pt x="3497" y="4707"/>
                  </a:lnTo>
                  <a:lnTo>
                    <a:pt x="3691" y="4647"/>
                  </a:lnTo>
                  <a:lnTo>
                    <a:pt x="4005" y="4527"/>
                  </a:lnTo>
                  <a:lnTo>
                    <a:pt x="4184" y="4438"/>
                  </a:lnTo>
                  <a:lnTo>
                    <a:pt x="4259" y="4408"/>
                  </a:lnTo>
                  <a:lnTo>
                    <a:pt x="3930" y="3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1704;p34">
              <a:extLst>
                <a:ext uri="{FF2B5EF4-FFF2-40B4-BE49-F238E27FC236}">
                  <a16:creationId xmlns:a16="http://schemas.microsoft.com/office/drawing/2014/main" id="{8D5C4633-9660-3A7D-E0F3-CAE74BD3EC34}"/>
                </a:ext>
              </a:extLst>
            </p:cNvPr>
            <p:cNvSpPr/>
            <p:nvPr/>
          </p:nvSpPr>
          <p:spPr>
            <a:xfrm>
              <a:off x="6861795" y="4400398"/>
              <a:ext cx="166618" cy="74712"/>
            </a:xfrm>
            <a:custGeom>
              <a:avLst/>
              <a:gdLst/>
              <a:ahLst/>
              <a:cxnLst/>
              <a:rect l="l" t="t" r="r" b="b"/>
              <a:pathLst>
                <a:path w="6066" h="2720" extrusionOk="0">
                  <a:moveTo>
                    <a:pt x="5976" y="1"/>
                  </a:moveTo>
                  <a:lnTo>
                    <a:pt x="120" y="210"/>
                  </a:lnTo>
                  <a:lnTo>
                    <a:pt x="45" y="539"/>
                  </a:lnTo>
                  <a:lnTo>
                    <a:pt x="15" y="852"/>
                  </a:lnTo>
                  <a:lnTo>
                    <a:pt x="1" y="1181"/>
                  </a:lnTo>
                  <a:lnTo>
                    <a:pt x="15" y="1495"/>
                  </a:lnTo>
                  <a:lnTo>
                    <a:pt x="60" y="1794"/>
                  </a:lnTo>
                  <a:lnTo>
                    <a:pt x="120" y="2107"/>
                  </a:lnTo>
                  <a:lnTo>
                    <a:pt x="210" y="2421"/>
                  </a:lnTo>
                  <a:lnTo>
                    <a:pt x="314" y="2720"/>
                  </a:lnTo>
                  <a:lnTo>
                    <a:pt x="5917" y="2466"/>
                  </a:lnTo>
                  <a:lnTo>
                    <a:pt x="5976" y="2152"/>
                  </a:lnTo>
                  <a:lnTo>
                    <a:pt x="6021" y="1838"/>
                  </a:lnTo>
                  <a:lnTo>
                    <a:pt x="6051" y="1540"/>
                  </a:lnTo>
                  <a:lnTo>
                    <a:pt x="6066" y="1226"/>
                  </a:lnTo>
                  <a:lnTo>
                    <a:pt x="6066" y="927"/>
                  </a:lnTo>
                  <a:lnTo>
                    <a:pt x="6051" y="613"/>
                  </a:lnTo>
                  <a:lnTo>
                    <a:pt x="6021" y="300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rgbClr val="6818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1705;p34">
              <a:extLst>
                <a:ext uri="{FF2B5EF4-FFF2-40B4-BE49-F238E27FC236}">
                  <a16:creationId xmlns:a16="http://schemas.microsoft.com/office/drawing/2014/main" id="{AD99621C-2766-E73A-D92F-304C1D82A256}"/>
                </a:ext>
              </a:extLst>
            </p:cNvPr>
            <p:cNvSpPr/>
            <p:nvPr/>
          </p:nvSpPr>
          <p:spPr>
            <a:xfrm>
              <a:off x="6637749" y="4493977"/>
              <a:ext cx="386578" cy="185076"/>
            </a:xfrm>
            <a:custGeom>
              <a:avLst/>
              <a:gdLst/>
              <a:ahLst/>
              <a:cxnLst/>
              <a:rect l="l" t="t" r="r" b="b"/>
              <a:pathLst>
                <a:path w="14074" h="6738" extrusionOk="0">
                  <a:moveTo>
                    <a:pt x="8755" y="0"/>
                  </a:moveTo>
                  <a:lnTo>
                    <a:pt x="8636" y="30"/>
                  </a:lnTo>
                  <a:lnTo>
                    <a:pt x="8471" y="105"/>
                  </a:lnTo>
                  <a:lnTo>
                    <a:pt x="8247" y="224"/>
                  </a:lnTo>
                  <a:lnTo>
                    <a:pt x="7993" y="374"/>
                  </a:lnTo>
                  <a:lnTo>
                    <a:pt x="7366" y="762"/>
                  </a:lnTo>
                  <a:lnTo>
                    <a:pt x="6619" y="1240"/>
                  </a:lnTo>
                  <a:lnTo>
                    <a:pt x="6096" y="1599"/>
                  </a:lnTo>
                  <a:lnTo>
                    <a:pt x="5707" y="1838"/>
                  </a:lnTo>
                  <a:lnTo>
                    <a:pt x="5080" y="2256"/>
                  </a:lnTo>
                  <a:lnTo>
                    <a:pt x="4841" y="2405"/>
                  </a:lnTo>
                  <a:lnTo>
                    <a:pt x="4258" y="2779"/>
                  </a:lnTo>
                  <a:lnTo>
                    <a:pt x="3392" y="3302"/>
                  </a:lnTo>
                  <a:lnTo>
                    <a:pt x="2988" y="3526"/>
                  </a:lnTo>
                  <a:lnTo>
                    <a:pt x="2600" y="3735"/>
                  </a:lnTo>
                  <a:lnTo>
                    <a:pt x="2241" y="3914"/>
                  </a:lnTo>
                  <a:lnTo>
                    <a:pt x="1898" y="4064"/>
                  </a:lnTo>
                  <a:lnTo>
                    <a:pt x="1599" y="4168"/>
                  </a:lnTo>
                  <a:lnTo>
                    <a:pt x="1345" y="4243"/>
                  </a:lnTo>
                  <a:lnTo>
                    <a:pt x="1046" y="4303"/>
                  </a:lnTo>
                  <a:lnTo>
                    <a:pt x="792" y="4392"/>
                  </a:lnTo>
                  <a:lnTo>
                    <a:pt x="568" y="4497"/>
                  </a:lnTo>
                  <a:lnTo>
                    <a:pt x="404" y="4616"/>
                  </a:lnTo>
                  <a:lnTo>
                    <a:pt x="254" y="4751"/>
                  </a:lnTo>
                  <a:lnTo>
                    <a:pt x="150" y="4900"/>
                  </a:lnTo>
                  <a:lnTo>
                    <a:pt x="75" y="5065"/>
                  </a:lnTo>
                  <a:lnTo>
                    <a:pt x="30" y="5214"/>
                  </a:lnTo>
                  <a:lnTo>
                    <a:pt x="0" y="5378"/>
                  </a:lnTo>
                  <a:lnTo>
                    <a:pt x="0" y="5543"/>
                  </a:lnTo>
                  <a:lnTo>
                    <a:pt x="15" y="5722"/>
                  </a:lnTo>
                  <a:lnTo>
                    <a:pt x="45" y="5871"/>
                  </a:lnTo>
                  <a:lnTo>
                    <a:pt x="75" y="6036"/>
                  </a:lnTo>
                  <a:lnTo>
                    <a:pt x="135" y="6185"/>
                  </a:lnTo>
                  <a:lnTo>
                    <a:pt x="240" y="6454"/>
                  </a:lnTo>
                  <a:lnTo>
                    <a:pt x="269" y="6484"/>
                  </a:lnTo>
                  <a:lnTo>
                    <a:pt x="299" y="6514"/>
                  </a:lnTo>
                  <a:lnTo>
                    <a:pt x="449" y="6559"/>
                  </a:lnTo>
                  <a:lnTo>
                    <a:pt x="643" y="6603"/>
                  </a:lnTo>
                  <a:lnTo>
                    <a:pt x="912" y="6633"/>
                  </a:lnTo>
                  <a:lnTo>
                    <a:pt x="1240" y="6663"/>
                  </a:lnTo>
                  <a:lnTo>
                    <a:pt x="1614" y="6693"/>
                  </a:lnTo>
                  <a:lnTo>
                    <a:pt x="2495" y="6723"/>
                  </a:lnTo>
                  <a:lnTo>
                    <a:pt x="3541" y="6738"/>
                  </a:lnTo>
                  <a:lnTo>
                    <a:pt x="4692" y="6723"/>
                  </a:lnTo>
                  <a:lnTo>
                    <a:pt x="5917" y="6708"/>
                  </a:lnTo>
                  <a:lnTo>
                    <a:pt x="7171" y="6678"/>
                  </a:lnTo>
                  <a:lnTo>
                    <a:pt x="9651" y="6588"/>
                  </a:lnTo>
                  <a:lnTo>
                    <a:pt x="11803" y="6514"/>
                  </a:lnTo>
                  <a:lnTo>
                    <a:pt x="13894" y="6409"/>
                  </a:lnTo>
                  <a:lnTo>
                    <a:pt x="13954" y="5767"/>
                  </a:lnTo>
                  <a:lnTo>
                    <a:pt x="13999" y="5094"/>
                  </a:lnTo>
                  <a:lnTo>
                    <a:pt x="14044" y="4273"/>
                  </a:lnTo>
                  <a:lnTo>
                    <a:pt x="14074" y="3406"/>
                  </a:lnTo>
                  <a:lnTo>
                    <a:pt x="14074" y="2973"/>
                  </a:lnTo>
                  <a:lnTo>
                    <a:pt x="14074" y="2555"/>
                  </a:lnTo>
                  <a:lnTo>
                    <a:pt x="14044" y="2151"/>
                  </a:lnTo>
                  <a:lnTo>
                    <a:pt x="14014" y="1793"/>
                  </a:lnTo>
                  <a:lnTo>
                    <a:pt x="13969" y="1479"/>
                  </a:lnTo>
                  <a:lnTo>
                    <a:pt x="13894" y="1225"/>
                  </a:lnTo>
                  <a:lnTo>
                    <a:pt x="13849" y="1121"/>
                  </a:lnTo>
                  <a:lnTo>
                    <a:pt x="13805" y="1031"/>
                  </a:lnTo>
                  <a:lnTo>
                    <a:pt x="13745" y="941"/>
                  </a:lnTo>
                  <a:lnTo>
                    <a:pt x="13670" y="882"/>
                  </a:lnTo>
                  <a:lnTo>
                    <a:pt x="13596" y="822"/>
                  </a:lnTo>
                  <a:lnTo>
                    <a:pt x="13506" y="792"/>
                  </a:lnTo>
                  <a:lnTo>
                    <a:pt x="13416" y="747"/>
                  </a:lnTo>
                  <a:lnTo>
                    <a:pt x="13327" y="732"/>
                  </a:lnTo>
                  <a:lnTo>
                    <a:pt x="13117" y="717"/>
                  </a:lnTo>
                  <a:lnTo>
                    <a:pt x="12893" y="717"/>
                  </a:lnTo>
                  <a:lnTo>
                    <a:pt x="12654" y="762"/>
                  </a:lnTo>
                  <a:lnTo>
                    <a:pt x="12385" y="807"/>
                  </a:lnTo>
                  <a:lnTo>
                    <a:pt x="11848" y="926"/>
                  </a:lnTo>
                  <a:lnTo>
                    <a:pt x="11564" y="1001"/>
                  </a:lnTo>
                  <a:lnTo>
                    <a:pt x="11280" y="1046"/>
                  </a:lnTo>
                  <a:lnTo>
                    <a:pt x="10996" y="1091"/>
                  </a:lnTo>
                  <a:lnTo>
                    <a:pt x="10727" y="1121"/>
                  </a:lnTo>
                  <a:lnTo>
                    <a:pt x="10458" y="1106"/>
                  </a:lnTo>
                  <a:lnTo>
                    <a:pt x="10324" y="1091"/>
                  </a:lnTo>
                  <a:lnTo>
                    <a:pt x="10204" y="1076"/>
                  </a:lnTo>
                  <a:lnTo>
                    <a:pt x="10055" y="896"/>
                  </a:lnTo>
                  <a:lnTo>
                    <a:pt x="9905" y="717"/>
                  </a:lnTo>
                  <a:lnTo>
                    <a:pt x="9711" y="523"/>
                  </a:lnTo>
                  <a:lnTo>
                    <a:pt x="9487" y="329"/>
                  </a:lnTo>
                  <a:lnTo>
                    <a:pt x="9368" y="239"/>
                  </a:lnTo>
                  <a:lnTo>
                    <a:pt x="9248" y="149"/>
                  </a:lnTo>
                  <a:lnTo>
                    <a:pt x="9129" y="90"/>
                  </a:lnTo>
                  <a:lnTo>
                    <a:pt x="8994" y="30"/>
                  </a:lnTo>
                  <a:lnTo>
                    <a:pt x="8875" y="0"/>
                  </a:lnTo>
                  <a:close/>
                </a:path>
              </a:pathLst>
            </a:custGeom>
            <a:solidFill>
              <a:srgbClr val="D53F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1706;p34">
              <a:extLst>
                <a:ext uri="{FF2B5EF4-FFF2-40B4-BE49-F238E27FC236}">
                  <a16:creationId xmlns:a16="http://schemas.microsoft.com/office/drawing/2014/main" id="{F77FFAB0-FA24-686E-F35D-47DF5FBD24DA}"/>
                </a:ext>
              </a:extLst>
            </p:cNvPr>
            <p:cNvSpPr/>
            <p:nvPr/>
          </p:nvSpPr>
          <p:spPr>
            <a:xfrm>
              <a:off x="6777253" y="4544433"/>
              <a:ext cx="60758" cy="49689"/>
            </a:xfrm>
            <a:custGeom>
              <a:avLst/>
              <a:gdLst/>
              <a:ahLst/>
              <a:cxnLst/>
              <a:rect l="l" t="t" r="r" b="b"/>
              <a:pathLst>
                <a:path w="2212" h="1809" extrusionOk="0">
                  <a:moveTo>
                    <a:pt x="628" y="1"/>
                  </a:moveTo>
                  <a:lnTo>
                    <a:pt x="389" y="45"/>
                  </a:lnTo>
                  <a:lnTo>
                    <a:pt x="285" y="75"/>
                  </a:lnTo>
                  <a:lnTo>
                    <a:pt x="180" y="105"/>
                  </a:lnTo>
                  <a:lnTo>
                    <a:pt x="106" y="165"/>
                  </a:lnTo>
                  <a:lnTo>
                    <a:pt x="46" y="225"/>
                  </a:lnTo>
                  <a:lnTo>
                    <a:pt x="16" y="314"/>
                  </a:lnTo>
                  <a:lnTo>
                    <a:pt x="1" y="419"/>
                  </a:lnTo>
                  <a:lnTo>
                    <a:pt x="165" y="404"/>
                  </a:lnTo>
                  <a:lnTo>
                    <a:pt x="345" y="434"/>
                  </a:lnTo>
                  <a:lnTo>
                    <a:pt x="524" y="479"/>
                  </a:lnTo>
                  <a:lnTo>
                    <a:pt x="628" y="509"/>
                  </a:lnTo>
                  <a:lnTo>
                    <a:pt x="733" y="568"/>
                  </a:lnTo>
                  <a:lnTo>
                    <a:pt x="838" y="628"/>
                  </a:lnTo>
                  <a:lnTo>
                    <a:pt x="942" y="703"/>
                  </a:lnTo>
                  <a:lnTo>
                    <a:pt x="1136" y="867"/>
                  </a:lnTo>
                  <a:lnTo>
                    <a:pt x="1316" y="1046"/>
                  </a:lnTo>
                  <a:lnTo>
                    <a:pt x="1465" y="1226"/>
                  </a:lnTo>
                  <a:lnTo>
                    <a:pt x="1585" y="1405"/>
                  </a:lnTo>
                  <a:lnTo>
                    <a:pt x="1674" y="1554"/>
                  </a:lnTo>
                  <a:lnTo>
                    <a:pt x="1764" y="1689"/>
                  </a:lnTo>
                  <a:lnTo>
                    <a:pt x="1794" y="1719"/>
                  </a:lnTo>
                  <a:lnTo>
                    <a:pt x="1824" y="1764"/>
                  </a:lnTo>
                  <a:lnTo>
                    <a:pt x="1898" y="1793"/>
                  </a:lnTo>
                  <a:lnTo>
                    <a:pt x="1943" y="1808"/>
                  </a:lnTo>
                  <a:lnTo>
                    <a:pt x="2003" y="1808"/>
                  </a:lnTo>
                  <a:lnTo>
                    <a:pt x="2048" y="1793"/>
                  </a:lnTo>
                  <a:lnTo>
                    <a:pt x="2092" y="1778"/>
                  </a:lnTo>
                  <a:lnTo>
                    <a:pt x="2122" y="1749"/>
                  </a:lnTo>
                  <a:lnTo>
                    <a:pt x="2167" y="1719"/>
                  </a:lnTo>
                  <a:lnTo>
                    <a:pt x="2182" y="1674"/>
                  </a:lnTo>
                  <a:lnTo>
                    <a:pt x="2197" y="1644"/>
                  </a:lnTo>
                  <a:lnTo>
                    <a:pt x="2212" y="1599"/>
                  </a:lnTo>
                  <a:lnTo>
                    <a:pt x="2212" y="1539"/>
                  </a:lnTo>
                  <a:lnTo>
                    <a:pt x="2197" y="1495"/>
                  </a:lnTo>
                  <a:lnTo>
                    <a:pt x="2182" y="1450"/>
                  </a:lnTo>
                  <a:lnTo>
                    <a:pt x="2078" y="1285"/>
                  </a:lnTo>
                  <a:lnTo>
                    <a:pt x="1973" y="1121"/>
                  </a:lnTo>
                  <a:lnTo>
                    <a:pt x="1824" y="912"/>
                  </a:lnTo>
                  <a:lnTo>
                    <a:pt x="1644" y="703"/>
                  </a:lnTo>
                  <a:lnTo>
                    <a:pt x="1435" y="494"/>
                  </a:lnTo>
                  <a:lnTo>
                    <a:pt x="1331" y="389"/>
                  </a:lnTo>
                  <a:lnTo>
                    <a:pt x="1211" y="299"/>
                  </a:lnTo>
                  <a:lnTo>
                    <a:pt x="1077" y="210"/>
                  </a:lnTo>
                  <a:lnTo>
                    <a:pt x="957" y="135"/>
                  </a:lnTo>
                  <a:lnTo>
                    <a:pt x="793" y="60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1707;p34">
              <a:extLst>
                <a:ext uri="{FF2B5EF4-FFF2-40B4-BE49-F238E27FC236}">
                  <a16:creationId xmlns:a16="http://schemas.microsoft.com/office/drawing/2014/main" id="{257E631F-407E-351D-B577-CF60C7BA0A3C}"/>
                </a:ext>
              </a:extLst>
            </p:cNvPr>
            <p:cNvSpPr/>
            <p:nvPr/>
          </p:nvSpPr>
          <p:spPr>
            <a:xfrm>
              <a:off x="6805159" y="4528036"/>
              <a:ext cx="52573" cy="48013"/>
            </a:xfrm>
            <a:custGeom>
              <a:avLst/>
              <a:gdLst/>
              <a:ahLst/>
              <a:cxnLst/>
              <a:rect l="l" t="t" r="r" b="b"/>
              <a:pathLst>
                <a:path w="1914" h="1748" extrusionOk="0">
                  <a:moveTo>
                    <a:pt x="524" y="0"/>
                  </a:moveTo>
                  <a:lnTo>
                    <a:pt x="359" y="15"/>
                  </a:lnTo>
                  <a:lnTo>
                    <a:pt x="270" y="30"/>
                  </a:lnTo>
                  <a:lnTo>
                    <a:pt x="195" y="60"/>
                  </a:lnTo>
                  <a:lnTo>
                    <a:pt x="135" y="105"/>
                  </a:lnTo>
                  <a:lnTo>
                    <a:pt x="76" y="164"/>
                  </a:lnTo>
                  <a:lnTo>
                    <a:pt x="31" y="239"/>
                  </a:lnTo>
                  <a:lnTo>
                    <a:pt x="1" y="359"/>
                  </a:lnTo>
                  <a:lnTo>
                    <a:pt x="105" y="374"/>
                  </a:lnTo>
                  <a:lnTo>
                    <a:pt x="210" y="403"/>
                  </a:lnTo>
                  <a:lnTo>
                    <a:pt x="330" y="433"/>
                  </a:lnTo>
                  <a:lnTo>
                    <a:pt x="434" y="493"/>
                  </a:lnTo>
                  <a:lnTo>
                    <a:pt x="554" y="553"/>
                  </a:lnTo>
                  <a:lnTo>
                    <a:pt x="643" y="628"/>
                  </a:lnTo>
                  <a:lnTo>
                    <a:pt x="837" y="792"/>
                  </a:lnTo>
                  <a:lnTo>
                    <a:pt x="1017" y="986"/>
                  </a:lnTo>
                  <a:lnTo>
                    <a:pt x="1166" y="1165"/>
                  </a:lnTo>
                  <a:lnTo>
                    <a:pt x="1301" y="1345"/>
                  </a:lnTo>
                  <a:lnTo>
                    <a:pt x="1390" y="1479"/>
                  </a:lnTo>
                  <a:lnTo>
                    <a:pt x="1465" y="1614"/>
                  </a:lnTo>
                  <a:lnTo>
                    <a:pt x="1495" y="1658"/>
                  </a:lnTo>
                  <a:lnTo>
                    <a:pt x="1525" y="1688"/>
                  </a:lnTo>
                  <a:lnTo>
                    <a:pt x="1614" y="1733"/>
                  </a:lnTo>
                  <a:lnTo>
                    <a:pt x="1659" y="1748"/>
                  </a:lnTo>
                  <a:lnTo>
                    <a:pt x="1704" y="1748"/>
                  </a:lnTo>
                  <a:lnTo>
                    <a:pt x="1749" y="1733"/>
                  </a:lnTo>
                  <a:lnTo>
                    <a:pt x="1794" y="1718"/>
                  </a:lnTo>
                  <a:lnTo>
                    <a:pt x="1838" y="1688"/>
                  </a:lnTo>
                  <a:lnTo>
                    <a:pt x="1868" y="1658"/>
                  </a:lnTo>
                  <a:lnTo>
                    <a:pt x="1898" y="1614"/>
                  </a:lnTo>
                  <a:lnTo>
                    <a:pt x="1913" y="1569"/>
                  </a:lnTo>
                  <a:lnTo>
                    <a:pt x="1913" y="1524"/>
                  </a:lnTo>
                  <a:lnTo>
                    <a:pt x="1913" y="1479"/>
                  </a:lnTo>
                  <a:lnTo>
                    <a:pt x="1913" y="1434"/>
                  </a:lnTo>
                  <a:lnTo>
                    <a:pt x="1898" y="1389"/>
                  </a:lnTo>
                  <a:lnTo>
                    <a:pt x="1794" y="1210"/>
                  </a:lnTo>
                  <a:lnTo>
                    <a:pt x="1674" y="1046"/>
                  </a:lnTo>
                  <a:lnTo>
                    <a:pt x="1525" y="852"/>
                  </a:lnTo>
                  <a:lnTo>
                    <a:pt x="1360" y="642"/>
                  </a:lnTo>
                  <a:lnTo>
                    <a:pt x="1151" y="418"/>
                  </a:lnTo>
                  <a:lnTo>
                    <a:pt x="1032" y="329"/>
                  </a:lnTo>
                  <a:lnTo>
                    <a:pt x="912" y="224"/>
                  </a:lnTo>
                  <a:lnTo>
                    <a:pt x="793" y="149"/>
                  </a:lnTo>
                  <a:lnTo>
                    <a:pt x="658" y="75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1708;p34">
              <a:extLst>
                <a:ext uri="{FF2B5EF4-FFF2-40B4-BE49-F238E27FC236}">
                  <a16:creationId xmlns:a16="http://schemas.microsoft.com/office/drawing/2014/main" id="{83C4264A-CE77-E740-3CBE-9E96E4979871}"/>
                </a:ext>
              </a:extLst>
            </p:cNvPr>
            <p:cNvSpPr/>
            <p:nvPr/>
          </p:nvSpPr>
          <p:spPr>
            <a:xfrm>
              <a:off x="6754702" y="4560034"/>
              <a:ext cx="56638" cy="48865"/>
            </a:xfrm>
            <a:custGeom>
              <a:avLst/>
              <a:gdLst/>
              <a:ahLst/>
              <a:cxnLst/>
              <a:rect l="l" t="t" r="r" b="b"/>
              <a:pathLst>
                <a:path w="2062" h="1779" extrusionOk="0">
                  <a:moveTo>
                    <a:pt x="329" y="0"/>
                  </a:moveTo>
                  <a:lnTo>
                    <a:pt x="224" y="30"/>
                  </a:lnTo>
                  <a:lnTo>
                    <a:pt x="135" y="60"/>
                  </a:lnTo>
                  <a:lnTo>
                    <a:pt x="75" y="12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0" y="374"/>
                  </a:lnTo>
                  <a:lnTo>
                    <a:pt x="135" y="389"/>
                  </a:lnTo>
                  <a:lnTo>
                    <a:pt x="269" y="404"/>
                  </a:lnTo>
                  <a:lnTo>
                    <a:pt x="419" y="463"/>
                  </a:lnTo>
                  <a:lnTo>
                    <a:pt x="583" y="523"/>
                  </a:lnTo>
                  <a:lnTo>
                    <a:pt x="687" y="583"/>
                  </a:lnTo>
                  <a:lnTo>
                    <a:pt x="792" y="658"/>
                  </a:lnTo>
                  <a:lnTo>
                    <a:pt x="986" y="822"/>
                  </a:lnTo>
                  <a:lnTo>
                    <a:pt x="1151" y="1016"/>
                  </a:lnTo>
                  <a:lnTo>
                    <a:pt x="1300" y="1196"/>
                  </a:lnTo>
                  <a:lnTo>
                    <a:pt x="1434" y="1375"/>
                  </a:lnTo>
                  <a:lnTo>
                    <a:pt x="1524" y="1509"/>
                  </a:lnTo>
                  <a:lnTo>
                    <a:pt x="1614" y="1659"/>
                  </a:lnTo>
                  <a:lnTo>
                    <a:pt x="1629" y="1689"/>
                  </a:lnTo>
                  <a:lnTo>
                    <a:pt x="1674" y="1718"/>
                  </a:lnTo>
                  <a:lnTo>
                    <a:pt x="1748" y="1763"/>
                  </a:lnTo>
                  <a:lnTo>
                    <a:pt x="1793" y="1778"/>
                  </a:lnTo>
                  <a:lnTo>
                    <a:pt x="1838" y="1778"/>
                  </a:lnTo>
                  <a:lnTo>
                    <a:pt x="1883" y="1763"/>
                  </a:lnTo>
                  <a:lnTo>
                    <a:pt x="1927" y="1748"/>
                  </a:lnTo>
                  <a:lnTo>
                    <a:pt x="1972" y="1718"/>
                  </a:lnTo>
                  <a:lnTo>
                    <a:pt x="2002" y="1689"/>
                  </a:lnTo>
                  <a:lnTo>
                    <a:pt x="2047" y="1599"/>
                  </a:lnTo>
                  <a:lnTo>
                    <a:pt x="2062" y="1554"/>
                  </a:lnTo>
                  <a:lnTo>
                    <a:pt x="2062" y="1509"/>
                  </a:lnTo>
                  <a:lnTo>
                    <a:pt x="2047" y="1464"/>
                  </a:lnTo>
                  <a:lnTo>
                    <a:pt x="2032" y="1420"/>
                  </a:lnTo>
                  <a:lnTo>
                    <a:pt x="1927" y="1255"/>
                  </a:lnTo>
                  <a:lnTo>
                    <a:pt x="1808" y="1076"/>
                  </a:lnTo>
                  <a:lnTo>
                    <a:pt x="1674" y="882"/>
                  </a:lnTo>
                  <a:lnTo>
                    <a:pt x="1494" y="673"/>
                  </a:lnTo>
                  <a:lnTo>
                    <a:pt x="1285" y="463"/>
                  </a:lnTo>
                  <a:lnTo>
                    <a:pt x="1166" y="359"/>
                  </a:lnTo>
                  <a:lnTo>
                    <a:pt x="1046" y="269"/>
                  </a:lnTo>
                  <a:lnTo>
                    <a:pt x="927" y="180"/>
                  </a:lnTo>
                  <a:lnTo>
                    <a:pt x="807" y="105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1709;p34">
              <a:extLst>
                <a:ext uri="{FF2B5EF4-FFF2-40B4-BE49-F238E27FC236}">
                  <a16:creationId xmlns:a16="http://schemas.microsoft.com/office/drawing/2014/main" id="{E865C82E-89EA-3A6B-461D-8D055521C0AC}"/>
                </a:ext>
              </a:extLst>
            </p:cNvPr>
            <p:cNvSpPr/>
            <p:nvPr/>
          </p:nvSpPr>
          <p:spPr>
            <a:xfrm>
              <a:off x="6818288" y="2926898"/>
              <a:ext cx="463734" cy="1521178"/>
            </a:xfrm>
            <a:custGeom>
              <a:avLst/>
              <a:gdLst/>
              <a:ahLst/>
              <a:cxnLst/>
              <a:rect l="l" t="t" r="r" b="b"/>
              <a:pathLst>
                <a:path w="16883" h="55381" extrusionOk="0">
                  <a:moveTo>
                    <a:pt x="11878" y="0"/>
                  </a:moveTo>
                  <a:lnTo>
                    <a:pt x="10205" y="329"/>
                  </a:lnTo>
                  <a:lnTo>
                    <a:pt x="10190" y="329"/>
                  </a:lnTo>
                  <a:lnTo>
                    <a:pt x="9682" y="448"/>
                  </a:lnTo>
                  <a:lnTo>
                    <a:pt x="9592" y="478"/>
                  </a:lnTo>
                  <a:lnTo>
                    <a:pt x="1" y="1569"/>
                  </a:lnTo>
                  <a:lnTo>
                    <a:pt x="2048" y="30133"/>
                  </a:lnTo>
                  <a:lnTo>
                    <a:pt x="12729" y="55381"/>
                  </a:lnTo>
                  <a:lnTo>
                    <a:pt x="16883" y="55187"/>
                  </a:lnTo>
                  <a:lnTo>
                    <a:pt x="16524" y="53035"/>
                  </a:lnTo>
                  <a:lnTo>
                    <a:pt x="16121" y="50720"/>
                  </a:lnTo>
                  <a:lnTo>
                    <a:pt x="15628" y="47911"/>
                  </a:lnTo>
                  <a:lnTo>
                    <a:pt x="15060" y="44878"/>
                  </a:lnTo>
                  <a:lnTo>
                    <a:pt x="14761" y="43340"/>
                  </a:lnTo>
                  <a:lnTo>
                    <a:pt x="14462" y="41846"/>
                  </a:lnTo>
                  <a:lnTo>
                    <a:pt x="14149" y="40411"/>
                  </a:lnTo>
                  <a:lnTo>
                    <a:pt x="13850" y="39082"/>
                  </a:lnTo>
                  <a:lnTo>
                    <a:pt x="13566" y="37872"/>
                  </a:lnTo>
                  <a:lnTo>
                    <a:pt x="13297" y="36841"/>
                  </a:lnTo>
                  <a:lnTo>
                    <a:pt x="13013" y="35900"/>
                  </a:lnTo>
                  <a:lnTo>
                    <a:pt x="12744" y="34973"/>
                  </a:lnTo>
                  <a:lnTo>
                    <a:pt x="12461" y="34092"/>
                  </a:lnTo>
                  <a:lnTo>
                    <a:pt x="12192" y="33226"/>
                  </a:lnTo>
                  <a:lnTo>
                    <a:pt x="11639" y="31642"/>
                  </a:lnTo>
                  <a:lnTo>
                    <a:pt x="11146" y="30253"/>
                  </a:lnTo>
                  <a:lnTo>
                    <a:pt x="10713" y="29102"/>
                  </a:lnTo>
                  <a:lnTo>
                    <a:pt x="10384" y="28236"/>
                  </a:lnTo>
                  <a:lnTo>
                    <a:pt x="10070" y="27489"/>
                  </a:lnTo>
                  <a:lnTo>
                    <a:pt x="10249" y="24023"/>
                  </a:lnTo>
                  <a:lnTo>
                    <a:pt x="10459" y="20333"/>
                  </a:lnTo>
                  <a:lnTo>
                    <a:pt x="10713" y="15940"/>
                  </a:lnTo>
                  <a:lnTo>
                    <a:pt x="10996" y="11264"/>
                  </a:lnTo>
                  <a:lnTo>
                    <a:pt x="11295" y="6753"/>
                  </a:lnTo>
                  <a:lnTo>
                    <a:pt x="11445" y="4706"/>
                  </a:lnTo>
                  <a:lnTo>
                    <a:pt x="11594" y="2853"/>
                  </a:lnTo>
                  <a:lnTo>
                    <a:pt x="11729" y="1270"/>
                  </a:lnTo>
                  <a:lnTo>
                    <a:pt x="11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1710;p34">
              <a:extLst>
                <a:ext uri="{FF2B5EF4-FFF2-40B4-BE49-F238E27FC236}">
                  <a16:creationId xmlns:a16="http://schemas.microsoft.com/office/drawing/2014/main" id="{66CD929D-A13E-A40F-6BB9-CB4FA5B1AD68}"/>
                </a:ext>
              </a:extLst>
            </p:cNvPr>
            <p:cNvSpPr/>
            <p:nvPr/>
          </p:nvSpPr>
          <p:spPr>
            <a:xfrm>
              <a:off x="7167911" y="4420092"/>
              <a:ext cx="131350" cy="137090"/>
            </a:xfrm>
            <a:custGeom>
              <a:avLst/>
              <a:gdLst/>
              <a:ahLst/>
              <a:cxnLst/>
              <a:rect l="l" t="t" r="r" b="b"/>
              <a:pathLst>
                <a:path w="4782" h="4991" extrusionOk="0">
                  <a:moveTo>
                    <a:pt x="0" y="1"/>
                  </a:moveTo>
                  <a:lnTo>
                    <a:pt x="1196" y="4886"/>
                  </a:lnTo>
                  <a:lnTo>
                    <a:pt x="1599" y="4946"/>
                  </a:lnTo>
                  <a:lnTo>
                    <a:pt x="1972" y="4976"/>
                  </a:lnTo>
                  <a:lnTo>
                    <a:pt x="2331" y="4991"/>
                  </a:lnTo>
                  <a:lnTo>
                    <a:pt x="2675" y="4976"/>
                  </a:lnTo>
                  <a:lnTo>
                    <a:pt x="2988" y="4961"/>
                  </a:lnTo>
                  <a:lnTo>
                    <a:pt x="3272" y="4916"/>
                  </a:lnTo>
                  <a:lnTo>
                    <a:pt x="3556" y="4871"/>
                  </a:lnTo>
                  <a:lnTo>
                    <a:pt x="3795" y="4811"/>
                  </a:lnTo>
                  <a:lnTo>
                    <a:pt x="4019" y="4752"/>
                  </a:lnTo>
                  <a:lnTo>
                    <a:pt x="4213" y="4692"/>
                  </a:lnTo>
                  <a:lnTo>
                    <a:pt x="4512" y="4572"/>
                  </a:lnTo>
                  <a:lnTo>
                    <a:pt x="4706" y="4483"/>
                  </a:lnTo>
                  <a:lnTo>
                    <a:pt x="4781" y="4453"/>
                  </a:lnTo>
                  <a:lnTo>
                    <a:pt x="3571" y="2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1711;p34">
              <a:extLst>
                <a:ext uri="{FF2B5EF4-FFF2-40B4-BE49-F238E27FC236}">
                  <a16:creationId xmlns:a16="http://schemas.microsoft.com/office/drawing/2014/main" id="{001405FA-2B79-913B-B679-1ECD435CF135}"/>
                </a:ext>
              </a:extLst>
            </p:cNvPr>
            <p:cNvSpPr/>
            <p:nvPr/>
          </p:nvSpPr>
          <p:spPr>
            <a:xfrm>
              <a:off x="7133440" y="4405342"/>
              <a:ext cx="183455" cy="74712"/>
            </a:xfrm>
            <a:custGeom>
              <a:avLst/>
              <a:gdLst/>
              <a:ahLst/>
              <a:cxnLst/>
              <a:rect l="l" t="t" r="r" b="b"/>
              <a:pathLst>
                <a:path w="6679" h="2720" extrusionOk="0">
                  <a:moveTo>
                    <a:pt x="6380" y="0"/>
                  </a:moveTo>
                  <a:lnTo>
                    <a:pt x="105" y="374"/>
                  </a:lnTo>
                  <a:lnTo>
                    <a:pt x="45" y="732"/>
                  </a:lnTo>
                  <a:lnTo>
                    <a:pt x="15" y="1076"/>
                  </a:lnTo>
                  <a:lnTo>
                    <a:pt x="1" y="1240"/>
                  </a:lnTo>
                  <a:lnTo>
                    <a:pt x="15" y="1404"/>
                  </a:lnTo>
                  <a:lnTo>
                    <a:pt x="30" y="1554"/>
                  </a:lnTo>
                  <a:lnTo>
                    <a:pt x="45" y="1703"/>
                  </a:lnTo>
                  <a:lnTo>
                    <a:pt x="90" y="1838"/>
                  </a:lnTo>
                  <a:lnTo>
                    <a:pt x="135" y="1972"/>
                  </a:lnTo>
                  <a:lnTo>
                    <a:pt x="195" y="2107"/>
                  </a:lnTo>
                  <a:lnTo>
                    <a:pt x="269" y="2241"/>
                  </a:lnTo>
                  <a:lnTo>
                    <a:pt x="359" y="2376"/>
                  </a:lnTo>
                  <a:lnTo>
                    <a:pt x="464" y="2495"/>
                  </a:lnTo>
                  <a:lnTo>
                    <a:pt x="583" y="2615"/>
                  </a:lnTo>
                  <a:lnTo>
                    <a:pt x="718" y="2719"/>
                  </a:lnTo>
                  <a:lnTo>
                    <a:pt x="6589" y="2390"/>
                  </a:lnTo>
                  <a:lnTo>
                    <a:pt x="6634" y="2077"/>
                  </a:lnTo>
                  <a:lnTo>
                    <a:pt x="6679" y="1778"/>
                  </a:lnTo>
                  <a:lnTo>
                    <a:pt x="6679" y="1464"/>
                  </a:lnTo>
                  <a:lnTo>
                    <a:pt x="6664" y="1165"/>
                  </a:lnTo>
                  <a:lnTo>
                    <a:pt x="6634" y="867"/>
                  </a:lnTo>
                  <a:lnTo>
                    <a:pt x="6574" y="583"/>
                  </a:lnTo>
                  <a:lnTo>
                    <a:pt x="6484" y="284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6818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" name="Google Shape;1712;p34">
              <a:extLst>
                <a:ext uri="{FF2B5EF4-FFF2-40B4-BE49-F238E27FC236}">
                  <a16:creationId xmlns:a16="http://schemas.microsoft.com/office/drawing/2014/main" id="{74EF9EEF-6405-5302-425C-AE835A5CFD17}"/>
                </a:ext>
              </a:extLst>
            </p:cNvPr>
            <p:cNvSpPr/>
            <p:nvPr/>
          </p:nvSpPr>
          <p:spPr>
            <a:xfrm>
              <a:off x="6933181" y="4493977"/>
              <a:ext cx="386605" cy="185076"/>
            </a:xfrm>
            <a:custGeom>
              <a:avLst/>
              <a:gdLst/>
              <a:ahLst/>
              <a:cxnLst/>
              <a:rect l="l" t="t" r="r" b="b"/>
              <a:pathLst>
                <a:path w="14075" h="6738" extrusionOk="0">
                  <a:moveTo>
                    <a:pt x="8756" y="0"/>
                  </a:moveTo>
                  <a:lnTo>
                    <a:pt x="8636" y="30"/>
                  </a:lnTo>
                  <a:lnTo>
                    <a:pt x="8472" y="105"/>
                  </a:lnTo>
                  <a:lnTo>
                    <a:pt x="8248" y="224"/>
                  </a:lnTo>
                  <a:lnTo>
                    <a:pt x="7994" y="374"/>
                  </a:lnTo>
                  <a:lnTo>
                    <a:pt x="7366" y="762"/>
                  </a:lnTo>
                  <a:lnTo>
                    <a:pt x="6619" y="1240"/>
                  </a:lnTo>
                  <a:lnTo>
                    <a:pt x="6096" y="1599"/>
                  </a:lnTo>
                  <a:lnTo>
                    <a:pt x="5723" y="1838"/>
                  </a:lnTo>
                  <a:lnTo>
                    <a:pt x="5080" y="2256"/>
                  </a:lnTo>
                  <a:lnTo>
                    <a:pt x="4841" y="2405"/>
                  </a:lnTo>
                  <a:lnTo>
                    <a:pt x="4259" y="2779"/>
                  </a:lnTo>
                  <a:lnTo>
                    <a:pt x="3407" y="3302"/>
                  </a:lnTo>
                  <a:lnTo>
                    <a:pt x="2989" y="3526"/>
                  </a:lnTo>
                  <a:lnTo>
                    <a:pt x="2600" y="3735"/>
                  </a:lnTo>
                  <a:lnTo>
                    <a:pt x="2242" y="3914"/>
                  </a:lnTo>
                  <a:lnTo>
                    <a:pt x="1898" y="4064"/>
                  </a:lnTo>
                  <a:lnTo>
                    <a:pt x="1600" y="4168"/>
                  </a:lnTo>
                  <a:lnTo>
                    <a:pt x="1346" y="4243"/>
                  </a:lnTo>
                  <a:lnTo>
                    <a:pt x="1047" y="4303"/>
                  </a:lnTo>
                  <a:lnTo>
                    <a:pt x="793" y="4392"/>
                  </a:lnTo>
                  <a:lnTo>
                    <a:pt x="584" y="4497"/>
                  </a:lnTo>
                  <a:lnTo>
                    <a:pt x="404" y="4616"/>
                  </a:lnTo>
                  <a:lnTo>
                    <a:pt x="270" y="4751"/>
                  </a:lnTo>
                  <a:lnTo>
                    <a:pt x="165" y="4900"/>
                  </a:lnTo>
                  <a:lnTo>
                    <a:pt x="91" y="5065"/>
                  </a:lnTo>
                  <a:lnTo>
                    <a:pt x="31" y="5214"/>
                  </a:lnTo>
                  <a:lnTo>
                    <a:pt x="16" y="5378"/>
                  </a:lnTo>
                  <a:lnTo>
                    <a:pt x="1" y="5543"/>
                  </a:lnTo>
                  <a:lnTo>
                    <a:pt x="16" y="5722"/>
                  </a:lnTo>
                  <a:lnTo>
                    <a:pt x="46" y="5871"/>
                  </a:lnTo>
                  <a:lnTo>
                    <a:pt x="91" y="6036"/>
                  </a:lnTo>
                  <a:lnTo>
                    <a:pt x="135" y="6185"/>
                  </a:lnTo>
                  <a:lnTo>
                    <a:pt x="240" y="6454"/>
                  </a:lnTo>
                  <a:lnTo>
                    <a:pt x="270" y="6484"/>
                  </a:lnTo>
                  <a:lnTo>
                    <a:pt x="315" y="6514"/>
                  </a:lnTo>
                  <a:lnTo>
                    <a:pt x="449" y="6559"/>
                  </a:lnTo>
                  <a:lnTo>
                    <a:pt x="658" y="6603"/>
                  </a:lnTo>
                  <a:lnTo>
                    <a:pt x="912" y="6633"/>
                  </a:lnTo>
                  <a:lnTo>
                    <a:pt x="1241" y="6663"/>
                  </a:lnTo>
                  <a:lnTo>
                    <a:pt x="1614" y="6693"/>
                  </a:lnTo>
                  <a:lnTo>
                    <a:pt x="2511" y="6723"/>
                  </a:lnTo>
                  <a:lnTo>
                    <a:pt x="3542" y="6738"/>
                  </a:lnTo>
                  <a:lnTo>
                    <a:pt x="4692" y="6723"/>
                  </a:lnTo>
                  <a:lnTo>
                    <a:pt x="5917" y="6708"/>
                  </a:lnTo>
                  <a:lnTo>
                    <a:pt x="7187" y="6678"/>
                  </a:lnTo>
                  <a:lnTo>
                    <a:pt x="9652" y="6588"/>
                  </a:lnTo>
                  <a:lnTo>
                    <a:pt x="11803" y="6514"/>
                  </a:lnTo>
                  <a:lnTo>
                    <a:pt x="13895" y="6409"/>
                  </a:lnTo>
                  <a:lnTo>
                    <a:pt x="13955" y="5767"/>
                  </a:lnTo>
                  <a:lnTo>
                    <a:pt x="13999" y="5094"/>
                  </a:lnTo>
                  <a:lnTo>
                    <a:pt x="14044" y="4273"/>
                  </a:lnTo>
                  <a:lnTo>
                    <a:pt x="14074" y="3406"/>
                  </a:lnTo>
                  <a:lnTo>
                    <a:pt x="14074" y="2973"/>
                  </a:lnTo>
                  <a:lnTo>
                    <a:pt x="14074" y="2555"/>
                  </a:lnTo>
                  <a:lnTo>
                    <a:pt x="14059" y="2151"/>
                  </a:lnTo>
                  <a:lnTo>
                    <a:pt x="14014" y="1793"/>
                  </a:lnTo>
                  <a:lnTo>
                    <a:pt x="13970" y="1479"/>
                  </a:lnTo>
                  <a:lnTo>
                    <a:pt x="13895" y="1225"/>
                  </a:lnTo>
                  <a:lnTo>
                    <a:pt x="13850" y="1121"/>
                  </a:lnTo>
                  <a:lnTo>
                    <a:pt x="13805" y="1031"/>
                  </a:lnTo>
                  <a:lnTo>
                    <a:pt x="13745" y="941"/>
                  </a:lnTo>
                  <a:lnTo>
                    <a:pt x="13671" y="882"/>
                  </a:lnTo>
                  <a:lnTo>
                    <a:pt x="13596" y="822"/>
                  </a:lnTo>
                  <a:lnTo>
                    <a:pt x="13521" y="792"/>
                  </a:lnTo>
                  <a:lnTo>
                    <a:pt x="13432" y="747"/>
                  </a:lnTo>
                  <a:lnTo>
                    <a:pt x="13327" y="732"/>
                  </a:lnTo>
                  <a:lnTo>
                    <a:pt x="13118" y="717"/>
                  </a:lnTo>
                  <a:lnTo>
                    <a:pt x="12894" y="717"/>
                  </a:lnTo>
                  <a:lnTo>
                    <a:pt x="12655" y="762"/>
                  </a:lnTo>
                  <a:lnTo>
                    <a:pt x="12386" y="807"/>
                  </a:lnTo>
                  <a:lnTo>
                    <a:pt x="11848" y="926"/>
                  </a:lnTo>
                  <a:lnTo>
                    <a:pt x="11564" y="1001"/>
                  </a:lnTo>
                  <a:lnTo>
                    <a:pt x="11280" y="1046"/>
                  </a:lnTo>
                  <a:lnTo>
                    <a:pt x="10997" y="1091"/>
                  </a:lnTo>
                  <a:lnTo>
                    <a:pt x="10728" y="1121"/>
                  </a:lnTo>
                  <a:lnTo>
                    <a:pt x="10459" y="1106"/>
                  </a:lnTo>
                  <a:lnTo>
                    <a:pt x="10324" y="1091"/>
                  </a:lnTo>
                  <a:lnTo>
                    <a:pt x="10205" y="1076"/>
                  </a:lnTo>
                  <a:lnTo>
                    <a:pt x="10070" y="896"/>
                  </a:lnTo>
                  <a:lnTo>
                    <a:pt x="9921" y="717"/>
                  </a:lnTo>
                  <a:lnTo>
                    <a:pt x="9727" y="523"/>
                  </a:lnTo>
                  <a:lnTo>
                    <a:pt x="9503" y="329"/>
                  </a:lnTo>
                  <a:lnTo>
                    <a:pt x="9383" y="239"/>
                  </a:lnTo>
                  <a:lnTo>
                    <a:pt x="9249" y="149"/>
                  </a:lnTo>
                  <a:lnTo>
                    <a:pt x="9129" y="90"/>
                  </a:lnTo>
                  <a:lnTo>
                    <a:pt x="8995" y="30"/>
                  </a:lnTo>
                  <a:lnTo>
                    <a:pt x="88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3" name="Google Shape;1713;p34">
              <a:extLst>
                <a:ext uri="{FF2B5EF4-FFF2-40B4-BE49-F238E27FC236}">
                  <a16:creationId xmlns:a16="http://schemas.microsoft.com/office/drawing/2014/main" id="{4C0E62FE-D902-05F2-B45D-76ADDC1DBD20}"/>
                </a:ext>
              </a:extLst>
            </p:cNvPr>
            <p:cNvSpPr/>
            <p:nvPr/>
          </p:nvSpPr>
          <p:spPr>
            <a:xfrm>
              <a:off x="7072711" y="4544433"/>
              <a:ext cx="60758" cy="49689"/>
            </a:xfrm>
            <a:custGeom>
              <a:avLst/>
              <a:gdLst/>
              <a:ahLst/>
              <a:cxnLst/>
              <a:rect l="l" t="t" r="r" b="b"/>
              <a:pathLst>
                <a:path w="2212" h="1809" extrusionOk="0">
                  <a:moveTo>
                    <a:pt x="643" y="1"/>
                  </a:moveTo>
                  <a:lnTo>
                    <a:pt x="389" y="45"/>
                  </a:lnTo>
                  <a:lnTo>
                    <a:pt x="284" y="75"/>
                  </a:lnTo>
                  <a:lnTo>
                    <a:pt x="180" y="105"/>
                  </a:lnTo>
                  <a:lnTo>
                    <a:pt x="105" y="165"/>
                  </a:lnTo>
                  <a:lnTo>
                    <a:pt x="45" y="225"/>
                  </a:lnTo>
                  <a:lnTo>
                    <a:pt x="15" y="314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165" y="404"/>
                  </a:lnTo>
                  <a:lnTo>
                    <a:pt x="344" y="434"/>
                  </a:lnTo>
                  <a:lnTo>
                    <a:pt x="538" y="479"/>
                  </a:lnTo>
                  <a:lnTo>
                    <a:pt x="628" y="509"/>
                  </a:lnTo>
                  <a:lnTo>
                    <a:pt x="733" y="568"/>
                  </a:lnTo>
                  <a:lnTo>
                    <a:pt x="837" y="628"/>
                  </a:lnTo>
                  <a:lnTo>
                    <a:pt x="942" y="703"/>
                  </a:lnTo>
                  <a:lnTo>
                    <a:pt x="1136" y="867"/>
                  </a:lnTo>
                  <a:lnTo>
                    <a:pt x="1315" y="1046"/>
                  </a:lnTo>
                  <a:lnTo>
                    <a:pt x="1465" y="1226"/>
                  </a:lnTo>
                  <a:lnTo>
                    <a:pt x="1584" y="1405"/>
                  </a:lnTo>
                  <a:lnTo>
                    <a:pt x="1689" y="1554"/>
                  </a:lnTo>
                  <a:lnTo>
                    <a:pt x="1763" y="1689"/>
                  </a:lnTo>
                  <a:lnTo>
                    <a:pt x="1793" y="1719"/>
                  </a:lnTo>
                  <a:lnTo>
                    <a:pt x="1823" y="1764"/>
                  </a:lnTo>
                  <a:lnTo>
                    <a:pt x="1898" y="1793"/>
                  </a:lnTo>
                  <a:lnTo>
                    <a:pt x="1958" y="1808"/>
                  </a:lnTo>
                  <a:lnTo>
                    <a:pt x="2002" y="1808"/>
                  </a:lnTo>
                  <a:lnTo>
                    <a:pt x="2047" y="1793"/>
                  </a:lnTo>
                  <a:lnTo>
                    <a:pt x="2092" y="1778"/>
                  </a:lnTo>
                  <a:lnTo>
                    <a:pt x="2137" y="1749"/>
                  </a:lnTo>
                  <a:lnTo>
                    <a:pt x="2167" y="1719"/>
                  </a:lnTo>
                  <a:lnTo>
                    <a:pt x="2197" y="1674"/>
                  </a:lnTo>
                  <a:lnTo>
                    <a:pt x="2212" y="1644"/>
                  </a:lnTo>
                  <a:lnTo>
                    <a:pt x="2212" y="1599"/>
                  </a:lnTo>
                  <a:lnTo>
                    <a:pt x="2212" y="1539"/>
                  </a:lnTo>
                  <a:lnTo>
                    <a:pt x="2212" y="1495"/>
                  </a:lnTo>
                  <a:lnTo>
                    <a:pt x="2182" y="1450"/>
                  </a:lnTo>
                  <a:lnTo>
                    <a:pt x="2077" y="1285"/>
                  </a:lnTo>
                  <a:lnTo>
                    <a:pt x="1972" y="1121"/>
                  </a:lnTo>
                  <a:lnTo>
                    <a:pt x="1823" y="912"/>
                  </a:lnTo>
                  <a:lnTo>
                    <a:pt x="1644" y="703"/>
                  </a:lnTo>
                  <a:lnTo>
                    <a:pt x="1435" y="494"/>
                  </a:lnTo>
                  <a:lnTo>
                    <a:pt x="1330" y="389"/>
                  </a:lnTo>
                  <a:lnTo>
                    <a:pt x="1211" y="299"/>
                  </a:lnTo>
                  <a:lnTo>
                    <a:pt x="1091" y="210"/>
                  </a:lnTo>
                  <a:lnTo>
                    <a:pt x="957" y="135"/>
                  </a:lnTo>
                  <a:lnTo>
                    <a:pt x="792" y="60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72" name="Google Shape;1714;p34">
              <a:extLst>
                <a:ext uri="{FF2B5EF4-FFF2-40B4-BE49-F238E27FC236}">
                  <a16:creationId xmlns:a16="http://schemas.microsoft.com/office/drawing/2014/main" id="{E17A49CC-786B-1D79-3F64-97EDB4F6D124}"/>
                </a:ext>
              </a:extLst>
            </p:cNvPr>
            <p:cNvSpPr/>
            <p:nvPr/>
          </p:nvSpPr>
          <p:spPr>
            <a:xfrm>
              <a:off x="7100618" y="4528036"/>
              <a:ext cx="52957" cy="48013"/>
            </a:xfrm>
            <a:custGeom>
              <a:avLst/>
              <a:gdLst/>
              <a:ahLst/>
              <a:cxnLst/>
              <a:rect l="l" t="t" r="r" b="b"/>
              <a:pathLst>
                <a:path w="1928" h="1748" extrusionOk="0">
                  <a:moveTo>
                    <a:pt x="523" y="0"/>
                  </a:moveTo>
                  <a:lnTo>
                    <a:pt x="359" y="15"/>
                  </a:lnTo>
                  <a:lnTo>
                    <a:pt x="284" y="30"/>
                  </a:lnTo>
                  <a:lnTo>
                    <a:pt x="195" y="60"/>
                  </a:lnTo>
                  <a:lnTo>
                    <a:pt x="135" y="105"/>
                  </a:lnTo>
                  <a:lnTo>
                    <a:pt x="75" y="164"/>
                  </a:lnTo>
                  <a:lnTo>
                    <a:pt x="30" y="239"/>
                  </a:lnTo>
                  <a:lnTo>
                    <a:pt x="0" y="359"/>
                  </a:lnTo>
                  <a:lnTo>
                    <a:pt x="105" y="374"/>
                  </a:lnTo>
                  <a:lnTo>
                    <a:pt x="210" y="403"/>
                  </a:lnTo>
                  <a:lnTo>
                    <a:pt x="329" y="433"/>
                  </a:lnTo>
                  <a:lnTo>
                    <a:pt x="449" y="493"/>
                  </a:lnTo>
                  <a:lnTo>
                    <a:pt x="553" y="553"/>
                  </a:lnTo>
                  <a:lnTo>
                    <a:pt x="658" y="628"/>
                  </a:lnTo>
                  <a:lnTo>
                    <a:pt x="852" y="792"/>
                  </a:lnTo>
                  <a:lnTo>
                    <a:pt x="1016" y="986"/>
                  </a:lnTo>
                  <a:lnTo>
                    <a:pt x="1166" y="1165"/>
                  </a:lnTo>
                  <a:lnTo>
                    <a:pt x="1300" y="1345"/>
                  </a:lnTo>
                  <a:lnTo>
                    <a:pt x="1390" y="1479"/>
                  </a:lnTo>
                  <a:lnTo>
                    <a:pt x="1479" y="1614"/>
                  </a:lnTo>
                  <a:lnTo>
                    <a:pt x="1494" y="1658"/>
                  </a:lnTo>
                  <a:lnTo>
                    <a:pt x="1539" y="1688"/>
                  </a:lnTo>
                  <a:lnTo>
                    <a:pt x="1614" y="1733"/>
                  </a:lnTo>
                  <a:lnTo>
                    <a:pt x="1659" y="1748"/>
                  </a:lnTo>
                  <a:lnTo>
                    <a:pt x="1703" y="1748"/>
                  </a:lnTo>
                  <a:lnTo>
                    <a:pt x="1748" y="1733"/>
                  </a:lnTo>
                  <a:lnTo>
                    <a:pt x="1793" y="1718"/>
                  </a:lnTo>
                  <a:lnTo>
                    <a:pt x="1838" y="1688"/>
                  </a:lnTo>
                  <a:lnTo>
                    <a:pt x="1868" y="1658"/>
                  </a:lnTo>
                  <a:lnTo>
                    <a:pt x="1898" y="1614"/>
                  </a:lnTo>
                  <a:lnTo>
                    <a:pt x="1913" y="1569"/>
                  </a:lnTo>
                  <a:lnTo>
                    <a:pt x="1928" y="1524"/>
                  </a:lnTo>
                  <a:lnTo>
                    <a:pt x="1928" y="1479"/>
                  </a:lnTo>
                  <a:lnTo>
                    <a:pt x="1913" y="1434"/>
                  </a:lnTo>
                  <a:lnTo>
                    <a:pt x="1898" y="1389"/>
                  </a:lnTo>
                  <a:lnTo>
                    <a:pt x="1793" y="1210"/>
                  </a:lnTo>
                  <a:lnTo>
                    <a:pt x="1674" y="1046"/>
                  </a:lnTo>
                  <a:lnTo>
                    <a:pt x="1539" y="852"/>
                  </a:lnTo>
                  <a:lnTo>
                    <a:pt x="1360" y="642"/>
                  </a:lnTo>
                  <a:lnTo>
                    <a:pt x="1151" y="418"/>
                  </a:lnTo>
                  <a:lnTo>
                    <a:pt x="1031" y="329"/>
                  </a:lnTo>
                  <a:lnTo>
                    <a:pt x="912" y="224"/>
                  </a:lnTo>
                  <a:lnTo>
                    <a:pt x="792" y="149"/>
                  </a:lnTo>
                  <a:lnTo>
                    <a:pt x="658" y="75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73" name="Google Shape;1715;p34">
              <a:extLst>
                <a:ext uri="{FF2B5EF4-FFF2-40B4-BE49-F238E27FC236}">
                  <a16:creationId xmlns:a16="http://schemas.microsoft.com/office/drawing/2014/main" id="{65395511-FF46-E955-373F-171DE93C04F3}"/>
                </a:ext>
              </a:extLst>
            </p:cNvPr>
            <p:cNvSpPr/>
            <p:nvPr/>
          </p:nvSpPr>
          <p:spPr>
            <a:xfrm>
              <a:off x="7050134" y="4560034"/>
              <a:ext cx="56665" cy="48865"/>
            </a:xfrm>
            <a:custGeom>
              <a:avLst/>
              <a:gdLst/>
              <a:ahLst/>
              <a:cxnLst/>
              <a:rect l="l" t="t" r="r" b="b"/>
              <a:pathLst>
                <a:path w="2063" h="1779" extrusionOk="0">
                  <a:moveTo>
                    <a:pt x="329" y="0"/>
                  </a:moveTo>
                  <a:lnTo>
                    <a:pt x="225" y="30"/>
                  </a:lnTo>
                  <a:lnTo>
                    <a:pt x="135" y="60"/>
                  </a:lnTo>
                  <a:lnTo>
                    <a:pt x="75" y="120"/>
                  </a:lnTo>
                  <a:lnTo>
                    <a:pt x="31" y="180"/>
                  </a:lnTo>
                  <a:lnTo>
                    <a:pt x="1" y="269"/>
                  </a:lnTo>
                  <a:lnTo>
                    <a:pt x="1" y="374"/>
                  </a:lnTo>
                  <a:lnTo>
                    <a:pt x="135" y="389"/>
                  </a:lnTo>
                  <a:lnTo>
                    <a:pt x="270" y="404"/>
                  </a:lnTo>
                  <a:lnTo>
                    <a:pt x="419" y="463"/>
                  </a:lnTo>
                  <a:lnTo>
                    <a:pt x="583" y="523"/>
                  </a:lnTo>
                  <a:lnTo>
                    <a:pt x="688" y="583"/>
                  </a:lnTo>
                  <a:lnTo>
                    <a:pt x="793" y="658"/>
                  </a:lnTo>
                  <a:lnTo>
                    <a:pt x="987" y="822"/>
                  </a:lnTo>
                  <a:lnTo>
                    <a:pt x="1151" y="1016"/>
                  </a:lnTo>
                  <a:lnTo>
                    <a:pt x="1315" y="1196"/>
                  </a:lnTo>
                  <a:lnTo>
                    <a:pt x="1435" y="1375"/>
                  </a:lnTo>
                  <a:lnTo>
                    <a:pt x="1525" y="1509"/>
                  </a:lnTo>
                  <a:lnTo>
                    <a:pt x="1614" y="1659"/>
                  </a:lnTo>
                  <a:lnTo>
                    <a:pt x="1644" y="1689"/>
                  </a:lnTo>
                  <a:lnTo>
                    <a:pt x="1674" y="1718"/>
                  </a:lnTo>
                  <a:lnTo>
                    <a:pt x="1749" y="1763"/>
                  </a:lnTo>
                  <a:lnTo>
                    <a:pt x="1794" y="1778"/>
                  </a:lnTo>
                  <a:lnTo>
                    <a:pt x="1838" y="1778"/>
                  </a:lnTo>
                  <a:lnTo>
                    <a:pt x="1898" y="1763"/>
                  </a:lnTo>
                  <a:lnTo>
                    <a:pt x="1943" y="1748"/>
                  </a:lnTo>
                  <a:lnTo>
                    <a:pt x="1973" y="1718"/>
                  </a:lnTo>
                  <a:lnTo>
                    <a:pt x="2018" y="1689"/>
                  </a:lnTo>
                  <a:lnTo>
                    <a:pt x="2048" y="1599"/>
                  </a:lnTo>
                  <a:lnTo>
                    <a:pt x="2062" y="1554"/>
                  </a:lnTo>
                  <a:lnTo>
                    <a:pt x="2062" y="1509"/>
                  </a:lnTo>
                  <a:lnTo>
                    <a:pt x="2048" y="1464"/>
                  </a:lnTo>
                  <a:lnTo>
                    <a:pt x="2033" y="1420"/>
                  </a:lnTo>
                  <a:lnTo>
                    <a:pt x="1928" y="1255"/>
                  </a:lnTo>
                  <a:lnTo>
                    <a:pt x="1823" y="1076"/>
                  </a:lnTo>
                  <a:lnTo>
                    <a:pt x="1674" y="882"/>
                  </a:lnTo>
                  <a:lnTo>
                    <a:pt x="1495" y="673"/>
                  </a:lnTo>
                  <a:lnTo>
                    <a:pt x="1286" y="463"/>
                  </a:lnTo>
                  <a:lnTo>
                    <a:pt x="1181" y="359"/>
                  </a:lnTo>
                  <a:lnTo>
                    <a:pt x="1062" y="269"/>
                  </a:lnTo>
                  <a:lnTo>
                    <a:pt x="927" y="180"/>
                  </a:lnTo>
                  <a:lnTo>
                    <a:pt x="808" y="105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75" name="Google Shape;1716;p34">
              <a:extLst>
                <a:ext uri="{FF2B5EF4-FFF2-40B4-BE49-F238E27FC236}">
                  <a16:creationId xmlns:a16="http://schemas.microsoft.com/office/drawing/2014/main" id="{FF23FED3-50FA-A3F6-4F81-3B1BF9A9ECFC}"/>
                </a:ext>
              </a:extLst>
            </p:cNvPr>
            <p:cNvSpPr/>
            <p:nvPr/>
          </p:nvSpPr>
          <p:spPr>
            <a:xfrm>
              <a:off x="6609019" y="1712683"/>
              <a:ext cx="127229" cy="219987"/>
            </a:xfrm>
            <a:custGeom>
              <a:avLst/>
              <a:gdLst/>
              <a:ahLst/>
              <a:cxnLst/>
              <a:rect l="l" t="t" r="r" b="b"/>
              <a:pathLst>
                <a:path w="4632" h="8009" extrusionOk="0">
                  <a:moveTo>
                    <a:pt x="299" y="1"/>
                  </a:moveTo>
                  <a:lnTo>
                    <a:pt x="180" y="16"/>
                  </a:lnTo>
                  <a:lnTo>
                    <a:pt x="75" y="31"/>
                  </a:lnTo>
                  <a:lnTo>
                    <a:pt x="150" y="180"/>
                  </a:lnTo>
                  <a:lnTo>
                    <a:pt x="329" y="599"/>
                  </a:lnTo>
                  <a:lnTo>
                    <a:pt x="449" y="897"/>
                  </a:lnTo>
                  <a:lnTo>
                    <a:pt x="568" y="1226"/>
                  </a:lnTo>
                  <a:lnTo>
                    <a:pt x="673" y="1614"/>
                  </a:lnTo>
                  <a:lnTo>
                    <a:pt x="778" y="2033"/>
                  </a:lnTo>
                  <a:lnTo>
                    <a:pt x="867" y="2466"/>
                  </a:lnTo>
                  <a:lnTo>
                    <a:pt x="942" y="2929"/>
                  </a:lnTo>
                  <a:lnTo>
                    <a:pt x="957" y="3168"/>
                  </a:lnTo>
                  <a:lnTo>
                    <a:pt x="972" y="3407"/>
                  </a:lnTo>
                  <a:lnTo>
                    <a:pt x="987" y="3646"/>
                  </a:lnTo>
                  <a:lnTo>
                    <a:pt x="972" y="3900"/>
                  </a:lnTo>
                  <a:lnTo>
                    <a:pt x="957" y="4139"/>
                  </a:lnTo>
                  <a:lnTo>
                    <a:pt x="927" y="4378"/>
                  </a:lnTo>
                  <a:lnTo>
                    <a:pt x="882" y="4632"/>
                  </a:lnTo>
                  <a:lnTo>
                    <a:pt x="822" y="4871"/>
                  </a:lnTo>
                  <a:lnTo>
                    <a:pt x="763" y="5110"/>
                  </a:lnTo>
                  <a:lnTo>
                    <a:pt x="673" y="5334"/>
                  </a:lnTo>
                  <a:lnTo>
                    <a:pt x="568" y="5573"/>
                  </a:lnTo>
                  <a:lnTo>
                    <a:pt x="449" y="5798"/>
                  </a:lnTo>
                  <a:lnTo>
                    <a:pt x="344" y="5992"/>
                  </a:lnTo>
                  <a:lnTo>
                    <a:pt x="240" y="6291"/>
                  </a:lnTo>
                  <a:lnTo>
                    <a:pt x="120" y="6664"/>
                  </a:lnTo>
                  <a:lnTo>
                    <a:pt x="1" y="7112"/>
                  </a:lnTo>
                  <a:lnTo>
                    <a:pt x="987" y="7336"/>
                  </a:lnTo>
                  <a:lnTo>
                    <a:pt x="1868" y="7530"/>
                  </a:lnTo>
                  <a:lnTo>
                    <a:pt x="2750" y="7695"/>
                  </a:lnTo>
                  <a:lnTo>
                    <a:pt x="3646" y="7859"/>
                  </a:lnTo>
                  <a:lnTo>
                    <a:pt x="4527" y="8009"/>
                  </a:lnTo>
                  <a:lnTo>
                    <a:pt x="4572" y="7545"/>
                  </a:lnTo>
                  <a:lnTo>
                    <a:pt x="4602" y="7112"/>
                  </a:lnTo>
                  <a:lnTo>
                    <a:pt x="4632" y="6679"/>
                  </a:lnTo>
                  <a:lnTo>
                    <a:pt x="4632" y="6276"/>
                  </a:lnTo>
                  <a:lnTo>
                    <a:pt x="4632" y="5872"/>
                  </a:lnTo>
                  <a:lnTo>
                    <a:pt x="4602" y="5499"/>
                  </a:lnTo>
                  <a:lnTo>
                    <a:pt x="4572" y="5155"/>
                  </a:lnTo>
                  <a:lnTo>
                    <a:pt x="4527" y="4811"/>
                  </a:lnTo>
                  <a:lnTo>
                    <a:pt x="4468" y="4498"/>
                  </a:lnTo>
                  <a:lnTo>
                    <a:pt x="4393" y="4199"/>
                  </a:lnTo>
                  <a:lnTo>
                    <a:pt x="4303" y="3900"/>
                  </a:lnTo>
                  <a:lnTo>
                    <a:pt x="4199" y="3616"/>
                  </a:lnTo>
                  <a:lnTo>
                    <a:pt x="4094" y="3332"/>
                  </a:lnTo>
                  <a:lnTo>
                    <a:pt x="3975" y="3079"/>
                  </a:lnTo>
                  <a:lnTo>
                    <a:pt x="3855" y="2825"/>
                  </a:lnTo>
                  <a:lnTo>
                    <a:pt x="3721" y="2571"/>
                  </a:lnTo>
                  <a:lnTo>
                    <a:pt x="3586" y="2346"/>
                  </a:lnTo>
                  <a:lnTo>
                    <a:pt x="3437" y="2122"/>
                  </a:lnTo>
                  <a:lnTo>
                    <a:pt x="3287" y="1913"/>
                  </a:lnTo>
                  <a:lnTo>
                    <a:pt x="3138" y="1719"/>
                  </a:lnTo>
                  <a:lnTo>
                    <a:pt x="2974" y="1525"/>
                  </a:lnTo>
                  <a:lnTo>
                    <a:pt x="2809" y="1346"/>
                  </a:lnTo>
                  <a:lnTo>
                    <a:pt x="2645" y="1181"/>
                  </a:lnTo>
                  <a:lnTo>
                    <a:pt x="2481" y="1017"/>
                  </a:lnTo>
                  <a:lnTo>
                    <a:pt x="2301" y="867"/>
                  </a:lnTo>
                  <a:lnTo>
                    <a:pt x="2137" y="733"/>
                  </a:lnTo>
                  <a:lnTo>
                    <a:pt x="1793" y="509"/>
                  </a:lnTo>
                  <a:lnTo>
                    <a:pt x="1465" y="315"/>
                  </a:lnTo>
                  <a:lnTo>
                    <a:pt x="1136" y="165"/>
                  </a:lnTo>
                  <a:lnTo>
                    <a:pt x="987" y="106"/>
                  </a:lnTo>
                  <a:lnTo>
                    <a:pt x="837" y="61"/>
                  </a:lnTo>
                  <a:lnTo>
                    <a:pt x="688" y="31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76" name="Google Shape;1717;p34">
              <a:extLst>
                <a:ext uri="{FF2B5EF4-FFF2-40B4-BE49-F238E27FC236}">
                  <a16:creationId xmlns:a16="http://schemas.microsoft.com/office/drawing/2014/main" id="{7F58E76D-F1F8-5B1F-D0CB-EE1EC09F1DF0}"/>
                </a:ext>
              </a:extLst>
            </p:cNvPr>
            <p:cNvSpPr/>
            <p:nvPr/>
          </p:nvSpPr>
          <p:spPr>
            <a:xfrm>
              <a:off x="6587678" y="1823895"/>
              <a:ext cx="579042" cy="1208515"/>
            </a:xfrm>
            <a:custGeom>
              <a:avLst/>
              <a:gdLst/>
              <a:ahLst/>
              <a:cxnLst/>
              <a:rect l="l" t="t" r="r" b="b"/>
              <a:pathLst>
                <a:path w="21081" h="43998" extrusionOk="0">
                  <a:moveTo>
                    <a:pt x="8621" y="1"/>
                  </a:moveTo>
                  <a:lnTo>
                    <a:pt x="8292" y="16"/>
                  </a:lnTo>
                  <a:lnTo>
                    <a:pt x="7964" y="30"/>
                  </a:lnTo>
                  <a:lnTo>
                    <a:pt x="7635" y="60"/>
                  </a:lnTo>
                  <a:lnTo>
                    <a:pt x="7321" y="105"/>
                  </a:lnTo>
                  <a:lnTo>
                    <a:pt x="7097" y="150"/>
                  </a:lnTo>
                  <a:lnTo>
                    <a:pt x="6858" y="210"/>
                  </a:lnTo>
                  <a:lnTo>
                    <a:pt x="6634" y="299"/>
                  </a:lnTo>
                  <a:lnTo>
                    <a:pt x="6410" y="389"/>
                  </a:lnTo>
                  <a:lnTo>
                    <a:pt x="6186" y="509"/>
                  </a:lnTo>
                  <a:lnTo>
                    <a:pt x="5962" y="628"/>
                  </a:lnTo>
                  <a:lnTo>
                    <a:pt x="5723" y="762"/>
                  </a:lnTo>
                  <a:lnTo>
                    <a:pt x="5499" y="912"/>
                  </a:lnTo>
                  <a:lnTo>
                    <a:pt x="5275" y="1076"/>
                  </a:lnTo>
                  <a:lnTo>
                    <a:pt x="5065" y="1241"/>
                  </a:lnTo>
                  <a:lnTo>
                    <a:pt x="4632" y="1599"/>
                  </a:lnTo>
                  <a:lnTo>
                    <a:pt x="4199" y="1988"/>
                  </a:lnTo>
                  <a:lnTo>
                    <a:pt x="3810" y="2406"/>
                  </a:lnTo>
                  <a:lnTo>
                    <a:pt x="3422" y="2824"/>
                  </a:lnTo>
                  <a:lnTo>
                    <a:pt x="3078" y="3242"/>
                  </a:lnTo>
                  <a:lnTo>
                    <a:pt x="2765" y="3661"/>
                  </a:lnTo>
                  <a:lnTo>
                    <a:pt x="2466" y="4079"/>
                  </a:lnTo>
                  <a:lnTo>
                    <a:pt x="2227" y="4467"/>
                  </a:lnTo>
                  <a:lnTo>
                    <a:pt x="2018" y="4826"/>
                  </a:lnTo>
                  <a:lnTo>
                    <a:pt x="1868" y="5140"/>
                  </a:lnTo>
                  <a:lnTo>
                    <a:pt x="1764" y="5424"/>
                  </a:lnTo>
                  <a:lnTo>
                    <a:pt x="1659" y="5782"/>
                  </a:lnTo>
                  <a:lnTo>
                    <a:pt x="1555" y="6126"/>
                  </a:lnTo>
                  <a:lnTo>
                    <a:pt x="1480" y="6499"/>
                  </a:lnTo>
                  <a:lnTo>
                    <a:pt x="1405" y="6918"/>
                  </a:lnTo>
                  <a:lnTo>
                    <a:pt x="1360" y="7411"/>
                  </a:lnTo>
                  <a:lnTo>
                    <a:pt x="1316" y="7978"/>
                  </a:lnTo>
                  <a:lnTo>
                    <a:pt x="1271" y="8651"/>
                  </a:lnTo>
                  <a:lnTo>
                    <a:pt x="1256" y="9457"/>
                  </a:lnTo>
                  <a:lnTo>
                    <a:pt x="1226" y="11668"/>
                  </a:lnTo>
                  <a:lnTo>
                    <a:pt x="1226" y="12759"/>
                  </a:lnTo>
                  <a:lnTo>
                    <a:pt x="1241" y="13835"/>
                  </a:lnTo>
                  <a:lnTo>
                    <a:pt x="1286" y="14925"/>
                  </a:lnTo>
                  <a:lnTo>
                    <a:pt x="1360" y="16031"/>
                  </a:lnTo>
                  <a:lnTo>
                    <a:pt x="1405" y="16583"/>
                  </a:lnTo>
                  <a:lnTo>
                    <a:pt x="1465" y="17151"/>
                  </a:lnTo>
                  <a:lnTo>
                    <a:pt x="1540" y="17734"/>
                  </a:lnTo>
                  <a:lnTo>
                    <a:pt x="1614" y="18316"/>
                  </a:lnTo>
                  <a:lnTo>
                    <a:pt x="1659" y="18600"/>
                  </a:lnTo>
                  <a:lnTo>
                    <a:pt x="1704" y="18899"/>
                  </a:lnTo>
                  <a:lnTo>
                    <a:pt x="1734" y="19213"/>
                  </a:lnTo>
                  <a:lnTo>
                    <a:pt x="1779" y="19885"/>
                  </a:lnTo>
                  <a:lnTo>
                    <a:pt x="1809" y="20617"/>
                  </a:lnTo>
                  <a:lnTo>
                    <a:pt x="1809" y="21424"/>
                  </a:lnTo>
                  <a:lnTo>
                    <a:pt x="1779" y="22260"/>
                  </a:lnTo>
                  <a:lnTo>
                    <a:pt x="1734" y="23142"/>
                  </a:lnTo>
                  <a:lnTo>
                    <a:pt x="1689" y="24083"/>
                  </a:lnTo>
                  <a:lnTo>
                    <a:pt x="1614" y="25039"/>
                  </a:lnTo>
                  <a:lnTo>
                    <a:pt x="1584" y="25338"/>
                  </a:lnTo>
                  <a:lnTo>
                    <a:pt x="1570" y="25487"/>
                  </a:lnTo>
                  <a:lnTo>
                    <a:pt x="1540" y="25786"/>
                  </a:lnTo>
                  <a:lnTo>
                    <a:pt x="1435" y="26966"/>
                  </a:lnTo>
                  <a:lnTo>
                    <a:pt x="1301" y="28177"/>
                  </a:lnTo>
                  <a:lnTo>
                    <a:pt x="1271" y="28565"/>
                  </a:lnTo>
                  <a:lnTo>
                    <a:pt x="1256" y="28655"/>
                  </a:lnTo>
                  <a:lnTo>
                    <a:pt x="1151" y="29611"/>
                  </a:lnTo>
                  <a:lnTo>
                    <a:pt x="1062" y="30432"/>
                  </a:lnTo>
                  <a:lnTo>
                    <a:pt x="1002" y="30881"/>
                  </a:lnTo>
                  <a:lnTo>
                    <a:pt x="987" y="31000"/>
                  </a:lnTo>
                  <a:lnTo>
                    <a:pt x="867" y="32046"/>
                  </a:lnTo>
                  <a:lnTo>
                    <a:pt x="703" y="33420"/>
                  </a:lnTo>
                  <a:lnTo>
                    <a:pt x="583" y="34466"/>
                  </a:lnTo>
                  <a:lnTo>
                    <a:pt x="419" y="35915"/>
                  </a:lnTo>
                  <a:lnTo>
                    <a:pt x="270" y="37290"/>
                  </a:lnTo>
                  <a:lnTo>
                    <a:pt x="150" y="38559"/>
                  </a:lnTo>
                  <a:lnTo>
                    <a:pt x="61" y="39725"/>
                  </a:lnTo>
                  <a:lnTo>
                    <a:pt x="31" y="40248"/>
                  </a:lnTo>
                  <a:lnTo>
                    <a:pt x="16" y="40741"/>
                  </a:lnTo>
                  <a:lnTo>
                    <a:pt x="1" y="41189"/>
                  </a:lnTo>
                  <a:lnTo>
                    <a:pt x="16" y="41592"/>
                  </a:lnTo>
                  <a:lnTo>
                    <a:pt x="31" y="41966"/>
                  </a:lnTo>
                  <a:lnTo>
                    <a:pt x="76" y="42279"/>
                  </a:lnTo>
                  <a:lnTo>
                    <a:pt x="120" y="42548"/>
                  </a:lnTo>
                  <a:lnTo>
                    <a:pt x="180" y="42758"/>
                  </a:lnTo>
                  <a:lnTo>
                    <a:pt x="240" y="42892"/>
                  </a:lnTo>
                  <a:lnTo>
                    <a:pt x="300" y="42997"/>
                  </a:lnTo>
                  <a:lnTo>
                    <a:pt x="389" y="43116"/>
                  </a:lnTo>
                  <a:lnTo>
                    <a:pt x="479" y="43221"/>
                  </a:lnTo>
                  <a:lnTo>
                    <a:pt x="569" y="43325"/>
                  </a:lnTo>
                  <a:lnTo>
                    <a:pt x="688" y="43415"/>
                  </a:lnTo>
                  <a:lnTo>
                    <a:pt x="808" y="43504"/>
                  </a:lnTo>
                  <a:lnTo>
                    <a:pt x="942" y="43579"/>
                  </a:lnTo>
                  <a:lnTo>
                    <a:pt x="1091" y="43654"/>
                  </a:lnTo>
                  <a:lnTo>
                    <a:pt x="1256" y="43729"/>
                  </a:lnTo>
                  <a:lnTo>
                    <a:pt x="1420" y="43788"/>
                  </a:lnTo>
                  <a:lnTo>
                    <a:pt x="1599" y="43833"/>
                  </a:lnTo>
                  <a:lnTo>
                    <a:pt x="1794" y="43878"/>
                  </a:lnTo>
                  <a:lnTo>
                    <a:pt x="2003" y="43923"/>
                  </a:lnTo>
                  <a:lnTo>
                    <a:pt x="2212" y="43953"/>
                  </a:lnTo>
                  <a:lnTo>
                    <a:pt x="2451" y="43983"/>
                  </a:lnTo>
                  <a:lnTo>
                    <a:pt x="2929" y="43997"/>
                  </a:lnTo>
                  <a:lnTo>
                    <a:pt x="3452" y="43997"/>
                  </a:lnTo>
                  <a:lnTo>
                    <a:pt x="4035" y="43953"/>
                  </a:lnTo>
                  <a:lnTo>
                    <a:pt x="4647" y="43863"/>
                  </a:lnTo>
                  <a:lnTo>
                    <a:pt x="5304" y="43744"/>
                  </a:lnTo>
                  <a:lnTo>
                    <a:pt x="5992" y="43594"/>
                  </a:lnTo>
                  <a:lnTo>
                    <a:pt x="6739" y="43400"/>
                  </a:lnTo>
                  <a:lnTo>
                    <a:pt x="7515" y="43161"/>
                  </a:lnTo>
                  <a:lnTo>
                    <a:pt x="7919" y="43026"/>
                  </a:lnTo>
                  <a:lnTo>
                    <a:pt x="8352" y="42922"/>
                  </a:lnTo>
                  <a:lnTo>
                    <a:pt x="8785" y="42817"/>
                  </a:lnTo>
                  <a:lnTo>
                    <a:pt x="9234" y="42713"/>
                  </a:lnTo>
                  <a:lnTo>
                    <a:pt x="9682" y="42638"/>
                  </a:lnTo>
                  <a:lnTo>
                    <a:pt x="10145" y="42563"/>
                  </a:lnTo>
                  <a:lnTo>
                    <a:pt x="11101" y="42414"/>
                  </a:lnTo>
                  <a:lnTo>
                    <a:pt x="12057" y="42309"/>
                  </a:lnTo>
                  <a:lnTo>
                    <a:pt x="13028" y="42205"/>
                  </a:lnTo>
                  <a:lnTo>
                    <a:pt x="14911" y="42025"/>
                  </a:lnTo>
                  <a:lnTo>
                    <a:pt x="15822" y="41936"/>
                  </a:lnTo>
                  <a:lnTo>
                    <a:pt x="16673" y="41831"/>
                  </a:lnTo>
                  <a:lnTo>
                    <a:pt x="17480" y="41712"/>
                  </a:lnTo>
                  <a:lnTo>
                    <a:pt x="17854" y="41637"/>
                  </a:lnTo>
                  <a:lnTo>
                    <a:pt x="18212" y="41562"/>
                  </a:lnTo>
                  <a:lnTo>
                    <a:pt x="18541" y="41488"/>
                  </a:lnTo>
                  <a:lnTo>
                    <a:pt x="18855" y="41398"/>
                  </a:lnTo>
                  <a:lnTo>
                    <a:pt x="19153" y="41293"/>
                  </a:lnTo>
                  <a:lnTo>
                    <a:pt x="19422" y="41189"/>
                  </a:lnTo>
                  <a:lnTo>
                    <a:pt x="19661" y="41069"/>
                  </a:lnTo>
                  <a:lnTo>
                    <a:pt x="19871" y="40935"/>
                  </a:lnTo>
                  <a:lnTo>
                    <a:pt x="20065" y="40785"/>
                  </a:lnTo>
                  <a:lnTo>
                    <a:pt x="20214" y="40636"/>
                  </a:lnTo>
                  <a:lnTo>
                    <a:pt x="20378" y="40427"/>
                  </a:lnTo>
                  <a:lnTo>
                    <a:pt x="20513" y="40158"/>
                  </a:lnTo>
                  <a:lnTo>
                    <a:pt x="20647" y="39859"/>
                  </a:lnTo>
                  <a:lnTo>
                    <a:pt x="20767" y="39516"/>
                  </a:lnTo>
                  <a:lnTo>
                    <a:pt x="20871" y="39142"/>
                  </a:lnTo>
                  <a:lnTo>
                    <a:pt x="20961" y="38709"/>
                  </a:lnTo>
                  <a:lnTo>
                    <a:pt x="21021" y="38246"/>
                  </a:lnTo>
                  <a:lnTo>
                    <a:pt x="21066" y="37738"/>
                  </a:lnTo>
                  <a:lnTo>
                    <a:pt x="21081" y="37200"/>
                  </a:lnTo>
                  <a:lnTo>
                    <a:pt x="21066" y="36602"/>
                  </a:lnTo>
                  <a:lnTo>
                    <a:pt x="21036" y="35990"/>
                  </a:lnTo>
                  <a:lnTo>
                    <a:pt x="20976" y="35318"/>
                  </a:lnTo>
                  <a:lnTo>
                    <a:pt x="20886" y="34615"/>
                  </a:lnTo>
                  <a:lnTo>
                    <a:pt x="20767" y="33883"/>
                  </a:lnTo>
                  <a:lnTo>
                    <a:pt x="20618" y="33092"/>
                  </a:lnTo>
                  <a:lnTo>
                    <a:pt x="20423" y="32285"/>
                  </a:lnTo>
                  <a:lnTo>
                    <a:pt x="20169" y="31254"/>
                  </a:lnTo>
                  <a:lnTo>
                    <a:pt x="19841" y="29924"/>
                  </a:lnTo>
                  <a:lnTo>
                    <a:pt x="19602" y="28909"/>
                  </a:lnTo>
                  <a:lnTo>
                    <a:pt x="19273" y="27549"/>
                  </a:lnTo>
                  <a:lnTo>
                    <a:pt x="19124" y="26877"/>
                  </a:lnTo>
                  <a:lnTo>
                    <a:pt x="19049" y="26518"/>
                  </a:lnTo>
                  <a:lnTo>
                    <a:pt x="18944" y="26055"/>
                  </a:lnTo>
                  <a:lnTo>
                    <a:pt x="18810" y="25383"/>
                  </a:lnTo>
                  <a:lnTo>
                    <a:pt x="18675" y="24740"/>
                  </a:lnTo>
                  <a:lnTo>
                    <a:pt x="18571" y="24128"/>
                  </a:lnTo>
                  <a:lnTo>
                    <a:pt x="18481" y="23530"/>
                  </a:lnTo>
                  <a:lnTo>
                    <a:pt x="18377" y="22753"/>
                  </a:lnTo>
                  <a:lnTo>
                    <a:pt x="18317" y="21977"/>
                  </a:lnTo>
                  <a:lnTo>
                    <a:pt x="18287" y="21185"/>
                  </a:lnTo>
                  <a:lnTo>
                    <a:pt x="18272" y="20408"/>
                  </a:lnTo>
                  <a:lnTo>
                    <a:pt x="18272" y="19616"/>
                  </a:lnTo>
                  <a:lnTo>
                    <a:pt x="18287" y="18809"/>
                  </a:lnTo>
                  <a:lnTo>
                    <a:pt x="18332" y="18018"/>
                  </a:lnTo>
                  <a:lnTo>
                    <a:pt x="18377" y="17226"/>
                  </a:lnTo>
                  <a:lnTo>
                    <a:pt x="18511" y="15269"/>
                  </a:lnTo>
                  <a:lnTo>
                    <a:pt x="18571" y="14298"/>
                  </a:lnTo>
                  <a:lnTo>
                    <a:pt x="18631" y="13342"/>
                  </a:lnTo>
                  <a:lnTo>
                    <a:pt x="18660" y="12415"/>
                  </a:lnTo>
                  <a:lnTo>
                    <a:pt x="18690" y="11519"/>
                  </a:lnTo>
                  <a:lnTo>
                    <a:pt x="18675" y="10638"/>
                  </a:lnTo>
                  <a:lnTo>
                    <a:pt x="18660" y="10204"/>
                  </a:lnTo>
                  <a:lnTo>
                    <a:pt x="18631" y="9786"/>
                  </a:lnTo>
                  <a:lnTo>
                    <a:pt x="18586" y="9353"/>
                  </a:lnTo>
                  <a:lnTo>
                    <a:pt x="18526" y="8919"/>
                  </a:lnTo>
                  <a:lnTo>
                    <a:pt x="18466" y="8516"/>
                  </a:lnTo>
                  <a:lnTo>
                    <a:pt x="18377" y="8113"/>
                  </a:lnTo>
                  <a:lnTo>
                    <a:pt x="18272" y="7709"/>
                  </a:lnTo>
                  <a:lnTo>
                    <a:pt x="18167" y="7336"/>
                  </a:lnTo>
                  <a:lnTo>
                    <a:pt x="18033" y="6962"/>
                  </a:lnTo>
                  <a:lnTo>
                    <a:pt x="17869" y="6604"/>
                  </a:lnTo>
                  <a:lnTo>
                    <a:pt x="17645" y="6171"/>
                  </a:lnTo>
                  <a:lnTo>
                    <a:pt x="17391" y="5737"/>
                  </a:lnTo>
                  <a:lnTo>
                    <a:pt x="17107" y="5319"/>
                  </a:lnTo>
                  <a:lnTo>
                    <a:pt x="16808" y="4916"/>
                  </a:lnTo>
                  <a:lnTo>
                    <a:pt x="16479" y="4512"/>
                  </a:lnTo>
                  <a:lnTo>
                    <a:pt x="16136" y="4139"/>
                  </a:lnTo>
                  <a:lnTo>
                    <a:pt x="15762" y="3765"/>
                  </a:lnTo>
                  <a:lnTo>
                    <a:pt x="15389" y="3407"/>
                  </a:lnTo>
                  <a:lnTo>
                    <a:pt x="15015" y="3063"/>
                  </a:lnTo>
                  <a:lnTo>
                    <a:pt x="14627" y="2735"/>
                  </a:lnTo>
                  <a:lnTo>
                    <a:pt x="14223" y="2421"/>
                  </a:lnTo>
                  <a:lnTo>
                    <a:pt x="13835" y="2137"/>
                  </a:lnTo>
                  <a:lnTo>
                    <a:pt x="13446" y="1853"/>
                  </a:lnTo>
                  <a:lnTo>
                    <a:pt x="13058" y="1584"/>
                  </a:lnTo>
                  <a:lnTo>
                    <a:pt x="12311" y="1106"/>
                  </a:lnTo>
                  <a:lnTo>
                    <a:pt x="12027" y="927"/>
                  </a:lnTo>
                  <a:lnTo>
                    <a:pt x="11743" y="777"/>
                  </a:lnTo>
                  <a:lnTo>
                    <a:pt x="11445" y="643"/>
                  </a:lnTo>
                  <a:lnTo>
                    <a:pt x="11146" y="509"/>
                  </a:lnTo>
                  <a:lnTo>
                    <a:pt x="10847" y="404"/>
                  </a:lnTo>
                  <a:lnTo>
                    <a:pt x="10533" y="299"/>
                  </a:lnTo>
                  <a:lnTo>
                    <a:pt x="10220" y="210"/>
                  </a:lnTo>
                  <a:lnTo>
                    <a:pt x="9906" y="150"/>
                  </a:lnTo>
                  <a:lnTo>
                    <a:pt x="9592" y="90"/>
                  </a:lnTo>
                  <a:lnTo>
                    <a:pt x="9263" y="45"/>
                  </a:lnTo>
                  <a:lnTo>
                    <a:pt x="8935" y="16"/>
                  </a:lnTo>
                  <a:lnTo>
                    <a:pt x="86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77" name="Google Shape;1718;p34">
              <a:extLst>
                <a:ext uri="{FF2B5EF4-FFF2-40B4-BE49-F238E27FC236}">
                  <a16:creationId xmlns:a16="http://schemas.microsoft.com/office/drawing/2014/main" id="{56A15E1B-4C39-6C11-0EDA-B763AA9E4C05}"/>
                </a:ext>
              </a:extLst>
            </p:cNvPr>
            <p:cNvSpPr/>
            <p:nvPr/>
          </p:nvSpPr>
          <p:spPr>
            <a:xfrm>
              <a:off x="6677549" y="1690133"/>
              <a:ext cx="206446" cy="238033"/>
            </a:xfrm>
            <a:custGeom>
              <a:avLst/>
              <a:gdLst/>
              <a:ahLst/>
              <a:cxnLst/>
              <a:rect l="l" t="t" r="r" b="b"/>
              <a:pathLst>
                <a:path w="7516" h="8666" extrusionOk="0">
                  <a:moveTo>
                    <a:pt x="5110" y="0"/>
                  </a:moveTo>
                  <a:lnTo>
                    <a:pt x="1" y="3392"/>
                  </a:lnTo>
                  <a:lnTo>
                    <a:pt x="314" y="4019"/>
                  </a:lnTo>
                  <a:lnTo>
                    <a:pt x="344" y="4094"/>
                  </a:lnTo>
                  <a:lnTo>
                    <a:pt x="359" y="4094"/>
                  </a:lnTo>
                  <a:lnTo>
                    <a:pt x="598" y="4557"/>
                  </a:lnTo>
                  <a:lnTo>
                    <a:pt x="897" y="5095"/>
                  </a:lnTo>
                  <a:lnTo>
                    <a:pt x="1151" y="5513"/>
                  </a:lnTo>
                  <a:lnTo>
                    <a:pt x="1390" y="5916"/>
                  </a:lnTo>
                  <a:lnTo>
                    <a:pt x="1853" y="6648"/>
                  </a:lnTo>
                  <a:lnTo>
                    <a:pt x="2107" y="7007"/>
                  </a:lnTo>
                  <a:lnTo>
                    <a:pt x="2361" y="7365"/>
                  </a:lnTo>
                  <a:lnTo>
                    <a:pt x="2630" y="7724"/>
                  </a:lnTo>
                  <a:lnTo>
                    <a:pt x="2899" y="8053"/>
                  </a:lnTo>
                  <a:lnTo>
                    <a:pt x="3168" y="8366"/>
                  </a:lnTo>
                  <a:lnTo>
                    <a:pt x="3437" y="8665"/>
                  </a:lnTo>
                  <a:lnTo>
                    <a:pt x="3825" y="8516"/>
                  </a:lnTo>
                  <a:lnTo>
                    <a:pt x="4199" y="8351"/>
                  </a:lnTo>
                  <a:lnTo>
                    <a:pt x="4557" y="8187"/>
                  </a:lnTo>
                  <a:lnTo>
                    <a:pt x="4901" y="8023"/>
                  </a:lnTo>
                  <a:lnTo>
                    <a:pt x="5229" y="7844"/>
                  </a:lnTo>
                  <a:lnTo>
                    <a:pt x="5528" y="7649"/>
                  </a:lnTo>
                  <a:lnTo>
                    <a:pt x="5812" y="7470"/>
                  </a:lnTo>
                  <a:lnTo>
                    <a:pt x="6081" y="7261"/>
                  </a:lnTo>
                  <a:lnTo>
                    <a:pt x="6335" y="7067"/>
                  </a:lnTo>
                  <a:lnTo>
                    <a:pt x="6559" y="6843"/>
                  </a:lnTo>
                  <a:lnTo>
                    <a:pt x="6768" y="6633"/>
                  </a:lnTo>
                  <a:lnTo>
                    <a:pt x="6962" y="6409"/>
                  </a:lnTo>
                  <a:lnTo>
                    <a:pt x="7127" y="6170"/>
                  </a:lnTo>
                  <a:lnTo>
                    <a:pt x="7276" y="5931"/>
                  </a:lnTo>
                  <a:lnTo>
                    <a:pt x="7411" y="5677"/>
                  </a:lnTo>
                  <a:lnTo>
                    <a:pt x="7515" y="5408"/>
                  </a:lnTo>
                  <a:lnTo>
                    <a:pt x="7411" y="5289"/>
                  </a:lnTo>
                  <a:lnTo>
                    <a:pt x="7142" y="4945"/>
                  </a:lnTo>
                  <a:lnTo>
                    <a:pt x="6768" y="4393"/>
                  </a:lnTo>
                  <a:lnTo>
                    <a:pt x="6559" y="4064"/>
                  </a:lnTo>
                  <a:lnTo>
                    <a:pt x="6350" y="3690"/>
                  </a:lnTo>
                  <a:lnTo>
                    <a:pt x="6126" y="3302"/>
                  </a:lnTo>
                  <a:lnTo>
                    <a:pt x="5917" y="2869"/>
                  </a:lnTo>
                  <a:lnTo>
                    <a:pt x="5708" y="2420"/>
                  </a:lnTo>
                  <a:lnTo>
                    <a:pt x="5528" y="1957"/>
                  </a:lnTo>
                  <a:lnTo>
                    <a:pt x="5364" y="1479"/>
                  </a:lnTo>
                  <a:lnTo>
                    <a:pt x="5304" y="1240"/>
                  </a:lnTo>
                  <a:lnTo>
                    <a:pt x="5244" y="986"/>
                  </a:lnTo>
                  <a:lnTo>
                    <a:pt x="5200" y="747"/>
                  </a:lnTo>
                  <a:lnTo>
                    <a:pt x="5155" y="493"/>
                  </a:lnTo>
                  <a:lnTo>
                    <a:pt x="5125" y="254"/>
                  </a:lnTo>
                  <a:lnTo>
                    <a:pt x="5110" y="0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78" name="Google Shape;1719;p34">
              <a:extLst>
                <a:ext uri="{FF2B5EF4-FFF2-40B4-BE49-F238E27FC236}">
                  <a16:creationId xmlns:a16="http://schemas.microsoft.com/office/drawing/2014/main" id="{E516B18B-4C08-B2BA-FD42-185416BD6EEB}"/>
                </a:ext>
              </a:extLst>
            </p:cNvPr>
            <p:cNvSpPr/>
            <p:nvPr/>
          </p:nvSpPr>
          <p:spPr>
            <a:xfrm>
              <a:off x="6686173" y="1776707"/>
              <a:ext cx="49277" cy="75948"/>
            </a:xfrm>
            <a:custGeom>
              <a:avLst/>
              <a:gdLst/>
              <a:ahLst/>
              <a:cxnLst/>
              <a:rect l="l" t="t" r="r" b="b"/>
              <a:pathLst>
                <a:path w="1794" h="2765" extrusionOk="0">
                  <a:moveTo>
                    <a:pt x="1793" y="1"/>
                  </a:moveTo>
                  <a:lnTo>
                    <a:pt x="0" y="867"/>
                  </a:lnTo>
                  <a:lnTo>
                    <a:pt x="30" y="942"/>
                  </a:lnTo>
                  <a:lnTo>
                    <a:pt x="45" y="942"/>
                  </a:lnTo>
                  <a:lnTo>
                    <a:pt x="284" y="1405"/>
                  </a:lnTo>
                  <a:lnTo>
                    <a:pt x="583" y="1943"/>
                  </a:lnTo>
                  <a:lnTo>
                    <a:pt x="837" y="2361"/>
                  </a:lnTo>
                  <a:lnTo>
                    <a:pt x="1076" y="2764"/>
                  </a:lnTo>
                  <a:lnTo>
                    <a:pt x="1181" y="2570"/>
                  </a:lnTo>
                  <a:lnTo>
                    <a:pt x="1270" y="2346"/>
                  </a:lnTo>
                  <a:lnTo>
                    <a:pt x="1345" y="2122"/>
                  </a:lnTo>
                  <a:lnTo>
                    <a:pt x="1420" y="1898"/>
                  </a:lnTo>
                  <a:lnTo>
                    <a:pt x="1539" y="1435"/>
                  </a:lnTo>
                  <a:lnTo>
                    <a:pt x="1629" y="1001"/>
                  </a:lnTo>
                  <a:lnTo>
                    <a:pt x="1703" y="613"/>
                  </a:lnTo>
                  <a:lnTo>
                    <a:pt x="1748" y="299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79" name="Google Shape;1720;p34">
              <a:extLst>
                <a:ext uri="{FF2B5EF4-FFF2-40B4-BE49-F238E27FC236}">
                  <a16:creationId xmlns:a16="http://schemas.microsoft.com/office/drawing/2014/main" id="{28FA0A15-EB0E-93B7-FB69-86805F20694B}"/>
                </a:ext>
              </a:extLst>
            </p:cNvPr>
            <p:cNvSpPr/>
            <p:nvPr/>
          </p:nvSpPr>
          <p:spPr>
            <a:xfrm>
              <a:off x="6551586" y="1523108"/>
              <a:ext cx="335268" cy="314778"/>
            </a:xfrm>
            <a:custGeom>
              <a:avLst/>
              <a:gdLst/>
              <a:ahLst/>
              <a:cxnLst/>
              <a:rect l="l" t="t" r="r" b="b"/>
              <a:pathLst>
                <a:path w="12206" h="11460" extrusionOk="0">
                  <a:moveTo>
                    <a:pt x="8665" y="1"/>
                  </a:moveTo>
                  <a:lnTo>
                    <a:pt x="8277" y="16"/>
                  </a:lnTo>
                  <a:lnTo>
                    <a:pt x="7873" y="46"/>
                  </a:lnTo>
                  <a:lnTo>
                    <a:pt x="7440" y="91"/>
                  </a:lnTo>
                  <a:lnTo>
                    <a:pt x="7007" y="150"/>
                  </a:lnTo>
                  <a:lnTo>
                    <a:pt x="6559" y="240"/>
                  </a:lnTo>
                  <a:lnTo>
                    <a:pt x="6110" y="330"/>
                  </a:lnTo>
                  <a:lnTo>
                    <a:pt x="5647" y="449"/>
                  </a:lnTo>
                  <a:lnTo>
                    <a:pt x="5199" y="554"/>
                  </a:lnTo>
                  <a:lnTo>
                    <a:pt x="4348" y="808"/>
                  </a:lnTo>
                  <a:lnTo>
                    <a:pt x="3541" y="1047"/>
                  </a:lnTo>
                  <a:lnTo>
                    <a:pt x="2854" y="1286"/>
                  </a:lnTo>
                  <a:lnTo>
                    <a:pt x="2704" y="1345"/>
                  </a:lnTo>
                  <a:lnTo>
                    <a:pt x="2555" y="1405"/>
                  </a:lnTo>
                  <a:lnTo>
                    <a:pt x="2420" y="1480"/>
                  </a:lnTo>
                  <a:lnTo>
                    <a:pt x="2286" y="1570"/>
                  </a:lnTo>
                  <a:lnTo>
                    <a:pt x="2151" y="1659"/>
                  </a:lnTo>
                  <a:lnTo>
                    <a:pt x="2032" y="1764"/>
                  </a:lnTo>
                  <a:lnTo>
                    <a:pt x="1912" y="1868"/>
                  </a:lnTo>
                  <a:lnTo>
                    <a:pt x="1808" y="1973"/>
                  </a:lnTo>
                  <a:lnTo>
                    <a:pt x="1703" y="2092"/>
                  </a:lnTo>
                  <a:lnTo>
                    <a:pt x="1614" y="2212"/>
                  </a:lnTo>
                  <a:lnTo>
                    <a:pt x="1524" y="2346"/>
                  </a:lnTo>
                  <a:lnTo>
                    <a:pt x="1449" y="2481"/>
                  </a:lnTo>
                  <a:lnTo>
                    <a:pt x="1375" y="2630"/>
                  </a:lnTo>
                  <a:lnTo>
                    <a:pt x="1315" y="2765"/>
                  </a:lnTo>
                  <a:lnTo>
                    <a:pt x="1255" y="2929"/>
                  </a:lnTo>
                  <a:lnTo>
                    <a:pt x="1210" y="3078"/>
                  </a:lnTo>
                  <a:lnTo>
                    <a:pt x="1151" y="3377"/>
                  </a:lnTo>
                  <a:lnTo>
                    <a:pt x="1091" y="3676"/>
                  </a:lnTo>
                  <a:lnTo>
                    <a:pt x="1046" y="3990"/>
                  </a:lnTo>
                  <a:lnTo>
                    <a:pt x="1001" y="4318"/>
                  </a:lnTo>
                  <a:lnTo>
                    <a:pt x="941" y="4991"/>
                  </a:lnTo>
                  <a:lnTo>
                    <a:pt x="897" y="5693"/>
                  </a:lnTo>
                  <a:lnTo>
                    <a:pt x="0" y="7262"/>
                  </a:lnTo>
                  <a:lnTo>
                    <a:pt x="0" y="7306"/>
                  </a:lnTo>
                  <a:lnTo>
                    <a:pt x="0" y="7336"/>
                  </a:lnTo>
                  <a:lnTo>
                    <a:pt x="15" y="7381"/>
                  </a:lnTo>
                  <a:lnTo>
                    <a:pt x="60" y="7411"/>
                  </a:lnTo>
                  <a:lnTo>
                    <a:pt x="164" y="7471"/>
                  </a:lnTo>
                  <a:lnTo>
                    <a:pt x="314" y="7530"/>
                  </a:lnTo>
                  <a:lnTo>
                    <a:pt x="478" y="7590"/>
                  </a:lnTo>
                  <a:lnTo>
                    <a:pt x="643" y="7635"/>
                  </a:lnTo>
                  <a:lnTo>
                    <a:pt x="941" y="7695"/>
                  </a:lnTo>
                  <a:lnTo>
                    <a:pt x="986" y="8128"/>
                  </a:lnTo>
                  <a:lnTo>
                    <a:pt x="1136" y="9353"/>
                  </a:lnTo>
                  <a:lnTo>
                    <a:pt x="1255" y="9936"/>
                  </a:lnTo>
                  <a:lnTo>
                    <a:pt x="1300" y="10145"/>
                  </a:lnTo>
                  <a:lnTo>
                    <a:pt x="1360" y="10339"/>
                  </a:lnTo>
                  <a:lnTo>
                    <a:pt x="1419" y="10518"/>
                  </a:lnTo>
                  <a:lnTo>
                    <a:pt x="1479" y="10683"/>
                  </a:lnTo>
                  <a:lnTo>
                    <a:pt x="1554" y="10832"/>
                  </a:lnTo>
                  <a:lnTo>
                    <a:pt x="1629" y="10967"/>
                  </a:lnTo>
                  <a:lnTo>
                    <a:pt x="1703" y="11071"/>
                  </a:lnTo>
                  <a:lnTo>
                    <a:pt x="1793" y="11176"/>
                  </a:lnTo>
                  <a:lnTo>
                    <a:pt x="1883" y="11250"/>
                  </a:lnTo>
                  <a:lnTo>
                    <a:pt x="1987" y="11325"/>
                  </a:lnTo>
                  <a:lnTo>
                    <a:pt x="2077" y="11385"/>
                  </a:lnTo>
                  <a:lnTo>
                    <a:pt x="2196" y="11415"/>
                  </a:lnTo>
                  <a:lnTo>
                    <a:pt x="2301" y="11445"/>
                  </a:lnTo>
                  <a:lnTo>
                    <a:pt x="2420" y="11460"/>
                  </a:lnTo>
                  <a:lnTo>
                    <a:pt x="2659" y="11460"/>
                  </a:lnTo>
                  <a:lnTo>
                    <a:pt x="2794" y="11430"/>
                  </a:lnTo>
                  <a:lnTo>
                    <a:pt x="2943" y="11385"/>
                  </a:lnTo>
                  <a:lnTo>
                    <a:pt x="3302" y="11265"/>
                  </a:lnTo>
                  <a:lnTo>
                    <a:pt x="3735" y="11086"/>
                  </a:lnTo>
                  <a:lnTo>
                    <a:pt x="4243" y="10862"/>
                  </a:lnTo>
                  <a:lnTo>
                    <a:pt x="4796" y="10578"/>
                  </a:lnTo>
                  <a:lnTo>
                    <a:pt x="5393" y="10264"/>
                  </a:lnTo>
                  <a:lnTo>
                    <a:pt x="6021" y="9921"/>
                  </a:lnTo>
                  <a:lnTo>
                    <a:pt x="6663" y="9532"/>
                  </a:lnTo>
                  <a:lnTo>
                    <a:pt x="7321" y="9144"/>
                  </a:lnTo>
                  <a:lnTo>
                    <a:pt x="7978" y="8726"/>
                  </a:lnTo>
                  <a:lnTo>
                    <a:pt x="8620" y="8292"/>
                  </a:lnTo>
                  <a:lnTo>
                    <a:pt x="9233" y="7859"/>
                  </a:lnTo>
                  <a:lnTo>
                    <a:pt x="9815" y="7426"/>
                  </a:lnTo>
                  <a:lnTo>
                    <a:pt x="10368" y="6993"/>
                  </a:lnTo>
                  <a:lnTo>
                    <a:pt x="10846" y="6574"/>
                  </a:lnTo>
                  <a:lnTo>
                    <a:pt x="11070" y="6365"/>
                  </a:lnTo>
                  <a:lnTo>
                    <a:pt x="11265" y="6171"/>
                  </a:lnTo>
                  <a:lnTo>
                    <a:pt x="11444" y="5977"/>
                  </a:lnTo>
                  <a:lnTo>
                    <a:pt x="11608" y="5768"/>
                  </a:lnTo>
                  <a:lnTo>
                    <a:pt x="11743" y="5543"/>
                  </a:lnTo>
                  <a:lnTo>
                    <a:pt x="11862" y="5334"/>
                  </a:lnTo>
                  <a:lnTo>
                    <a:pt x="11967" y="5095"/>
                  </a:lnTo>
                  <a:lnTo>
                    <a:pt x="12056" y="4871"/>
                  </a:lnTo>
                  <a:lnTo>
                    <a:pt x="12116" y="4632"/>
                  </a:lnTo>
                  <a:lnTo>
                    <a:pt x="12161" y="4408"/>
                  </a:lnTo>
                  <a:lnTo>
                    <a:pt x="12191" y="4169"/>
                  </a:lnTo>
                  <a:lnTo>
                    <a:pt x="12206" y="3930"/>
                  </a:lnTo>
                  <a:lnTo>
                    <a:pt x="12206" y="3691"/>
                  </a:lnTo>
                  <a:lnTo>
                    <a:pt x="12191" y="3452"/>
                  </a:lnTo>
                  <a:lnTo>
                    <a:pt x="12146" y="3213"/>
                  </a:lnTo>
                  <a:lnTo>
                    <a:pt x="12101" y="2974"/>
                  </a:lnTo>
                  <a:lnTo>
                    <a:pt x="12041" y="2750"/>
                  </a:lnTo>
                  <a:lnTo>
                    <a:pt x="11967" y="2511"/>
                  </a:lnTo>
                  <a:lnTo>
                    <a:pt x="11877" y="2287"/>
                  </a:lnTo>
                  <a:lnTo>
                    <a:pt x="11773" y="2077"/>
                  </a:lnTo>
                  <a:lnTo>
                    <a:pt x="11668" y="1868"/>
                  </a:lnTo>
                  <a:lnTo>
                    <a:pt x="11548" y="1659"/>
                  </a:lnTo>
                  <a:lnTo>
                    <a:pt x="11414" y="1465"/>
                  </a:lnTo>
                  <a:lnTo>
                    <a:pt x="11265" y="1271"/>
                  </a:lnTo>
                  <a:lnTo>
                    <a:pt x="11115" y="1091"/>
                  </a:lnTo>
                  <a:lnTo>
                    <a:pt x="10951" y="927"/>
                  </a:lnTo>
                  <a:lnTo>
                    <a:pt x="10772" y="778"/>
                  </a:lnTo>
                  <a:lnTo>
                    <a:pt x="10592" y="628"/>
                  </a:lnTo>
                  <a:lnTo>
                    <a:pt x="10398" y="509"/>
                  </a:lnTo>
                  <a:lnTo>
                    <a:pt x="10204" y="389"/>
                  </a:lnTo>
                  <a:lnTo>
                    <a:pt x="10010" y="285"/>
                  </a:lnTo>
                  <a:lnTo>
                    <a:pt x="9801" y="195"/>
                  </a:lnTo>
                  <a:lnTo>
                    <a:pt x="9576" y="120"/>
                  </a:lnTo>
                  <a:lnTo>
                    <a:pt x="9367" y="76"/>
                  </a:lnTo>
                  <a:lnTo>
                    <a:pt x="9024" y="31"/>
                  </a:lnTo>
                  <a:lnTo>
                    <a:pt x="8665" y="1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0" name="Google Shape;1721;p34">
              <a:extLst>
                <a:ext uri="{FF2B5EF4-FFF2-40B4-BE49-F238E27FC236}">
                  <a16:creationId xmlns:a16="http://schemas.microsoft.com/office/drawing/2014/main" id="{CCEF18BB-34E9-45A9-97A4-23195F3A3002}"/>
                </a:ext>
              </a:extLst>
            </p:cNvPr>
            <p:cNvSpPr/>
            <p:nvPr/>
          </p:nvSpPr>
          <p:spPr>
            <a:xfrm>
              <a:off x="6587266" y="1750037"/>
              <a:ext cx="36559" cy="20546"/>
            </a:xfrm>
            <a:custGeom>
              <a:avLst/>
              <a:gdLst/>
              <a:ahLst/>
              <a:cxnLst/>
              <a:rect l="l" t="t" r="r" b="b"/>
              <a:pathLst>
                <a:path w="1331" h="748" extrusionOk="0">
                  <a:moveTo>
                    <a:pt x="1181" y="0"/>
                  </a:moveTo>
                  <a:lnTo>
                    <a:pt x="1136" y="15"/>
                  </a:lnTo>
                  <a:lnTo>
                    <a:pt x="1091" y="60"/>
                  </a:lnTo>
                  <a:lnTo>
                    <a:pt x="1017" y="150"/>
                  </a:lnTo>
                  <a:lnTo>
                    <a:pt x="942" y="225"/>
                  </a:lnTo>
                  <a:lnTo>
                    <a:pt x="838" y="314"/>
                  </a:lnTo>
                  <a:lnTo>
                    <a:pt x="703" y="389"/>
                  </a:lnTo>
                  <a:lnTo>
                    <a:pt x="539" y="449"/>
                  </a:lnTo>
                  <a:lnTo>
                    <a:pt x="449" y="479"/>
                  </a:lnTo>
                  <a:lnTo>
                    <a:pt x="359" y="493"/>
                  </a:lnTo>
                  <a:lnTo>
                    <a:pt x="255" y="493"/>
                  </a:lnTo>
                  <a:lnTo>
                    <a:pt x="150" y="479"/>
                  </a:lnTo>
                  <a:lnTo>
                    <a:pt x="105" y="479"/>
                  </a:lnTo>
                  <a:lnTo>
                    <a:pt x="61" y="493"/>
                  </a:lnTo>
                  <a:lnTo>
                    <a:pt x="31" y="538"/>
                  </a:lnTo>
                  <a:lnTo>
                    <a:pt x="1" y="583"/>
                  </a:lnTo>
                  <a:lnTo>
                    <a:pt x="1" y="628"/>
                  </a:lnTo>
                  <a:lnTo>
                    <a:pt x="31" y="673"/>
                  </a:lnTo>
                  <a:lnTo>
                    <a:pt x="61" y="718"/>
                  </a:lnTo>
                  <a:lnTo>
                    <a:pt x="105" y="732"/>
                  </a:lnTo>
                  <a:lnTo>
                    <a:pt x="210" y="747"/>
                  </a:lnTo>
                  <a:lnTo>
                    <a:pt x="419" y="747"/>
                  </a:lnTo>
                  <a:lnTo>
                    <a:pt x="524" y="732"/>
                  </a:lnTo>
                  <a:lnTo>
                    <a:pt x="628" y="703"/>
                  </a:lnTo>
                  <a:lnTo>
                    <a:pt x="733" y="673"/>
                  </a:lnTo>
                  <a:lnTo>
                    <a:pt x="897" y="583"/>
                  </a:lnTo>
                  <a:lnTo>
                    <a:pt x="1032" y="479"/>
                  </a:lnTo>
                  <a:lnTo>
                    <a:pt x="1151" y="389"/>
                  </a:lnTo>
                  <a:lnTo>
                    <a:pt x="1241" y="299"/>
                  </a:lnTo>
                  <a:lnTo>
                    <a:pt x="1316" y="195"/>
                  </a:lnTo>
                  <a:lnTo>
                    <a:pt x="1331" y="150"/>
                  </a:lnTo>
                  <a:lnTo>
                    <a:pt x="1331" y="105"/>
                  </a:lnTo>
                  <a:lnTo>
                    <a:pt x="1316" y="60"/>
                  </a:lnTo>
                  <a:lnTo>
                    <a:pt x="1271" y="15"/>
                  </a:lnTo>
                  <a:lnTo>
                    <a:pt x="1226" y="0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1" name="Google Shape;1722;p34">
              <a:extLst>
                <a:ext uri="{FF2B5EF4-FFF2-40B4-BE49-F238E27FC236}">
                  <a16:creationId xmlns:a16="http://schemas.microsoft.com/office/drawing/2014/main" id="{3C4D06EB-ABB5-549D-60C0-443E5325A295}"/>
                </a:ext>
              </a:extLst>
            </p:cNvPr>
            <p:cNvSpPr/>
            <p:nvPr/>
          </p:nvSpPr>
          <p:spPr>
            <a:xfrm>
              <a:off x="6620912" y="1703262"/>
              <a:ext cx="56665" cy="31615"/>
            </a:xfrm>
            <a:custGeom>
              <a:avLst/>
              <a:gdLst/>
              <a:ahLst/>
              <a:cxnLst/>
              <a:rect l="l" t="t" r="r" b="b"/>
              <a:pathLst>
                <a:path w="2063" h="1151" extrusionOk="0">
                  <a:moveTo>
                    <a:pt x="1316" y="0"/>
                  </a:moveTo>
                  <a:lnTo>
                    <a:pt x="1121" y="15"/>
                  </a:lnTo>
                  <a:lnTo>
                    <a:pt x="912" y="60"/>
                  </a:lnTo>
                  <a:lnTo>
                    <a:pt x="703" y="120"/>
                  </a:lnTo>
                  <a:lnTo>
                    <a:pt x="524" y="195"/>
                  </a:lnTo>
                  <a:lnTo>
                    <a:pt x="360" y="284"/>
                  </a:lnTo>
                  <a:lnTo>
                    <a:pt x="225" y="374"/>
                  </a:lnTo>
                  <a:lnTo>
                    <a:pt x="120" y="478"/>
                  </a:lnTo>
                  <a:lnTo>
                    <a:pt x="46" y="598"/>
                  </a:lnTo>
                  <a:lnTo>
                    <a:pt x="16" y="643"/>
                  </a:lnTo>
                  <a:lnTo>
                    <a:pt x="1" y="703"/>
                  </a:lnTo>
                  <a:lnTo>
                    <a:pt x="1" y="762"/>
                  </a:lnTo>
                  <a:lnTo>
                    <a:pt x="16" y="807"/>
                  </a:lnTo>
                  <a:lnTo>
                    <a:pt x="31" y="867"/>
                  </a:lnTo>
                  <a:lnTo>
                    <a:pt x="61" y="912"/>
                  </a:lnTo>
                  <a:lnTo>
                    <a:pt x="91" y="956"/>
                  </a:lnTo>
                  <a:lnTo>
                    <a:pt x="135" y="1001"/>
                  </a:lnTo>
                  <a:lnTo>
                    <a:pt x="255" y="1061"/>
                  </a:lnTo>
                  <a:lnTo>
                    <a:pt x="389" y="1106"/>
                  </a:lnTo>
                  <a:lnTo>
                    <a:pt x="554" y="1136"/>
                  </a:lnTo>
                  <a:lnTo>
                    <a:pt x="748" y="1151"/>
                  </a:lnTo>
                  <a:lnTo>
                    <a:pt x="942" y="1136"/>
                  </a:lnTo>
                  <a:lnTo>
                    <a:pt x="1151" y="1091"/>
                  </a:lnTo>
                  <a:lnTo>
                    <a:pt x="1360" y="1046"/>
                  </a:lnTo>
                  <a:lnTo>
                    <a:pt x="1540" y="971"/>
                  </a:lnTo>
                  <a:lnTo>
                    <a:pt x="1704" y="882"/>
                  </a:lnTo>
                  <a:lnTo>
                    <a:pt x="1839" y="777"/>
                  </a:lnTo>
                  <a:lnTo>
                    <a:pt x="1943" y="673"/>
                  </a:lnTo>
                  <a:lnTo>
                    <a:pt x="2018" y="568"/>
                  </a:lnTo>
                  <a:lnTo>
                    <a:pt x="2033" y="508"/>
                  </a:lnTo>
                  <a:lnTo>
                    <a:pt x="2048" y="449"/>
                  </a:lnTo>
                  <a:lnTo>
                    <a:pt x="2063" y="404"/>
                  </a:lnTo>
                  <a:lnTo>
                    <a:pt x="2048" y="344"/>
                  </a:lnTo>
                  <a:lnTo>
                    <a:pt x="2033" y="284"/>
                  </a:lnTo>
                  <a:lnTo>
                    <a:pt x="2003" y="239"/>
                  </a:lnTo>
                  <a:lnTo>
                    <a:pt x="1973" y="195"/>
                  </a:lnTo>
                  <a:lnTo>
                    <a:pt x="1928" y="165"/>
                  </a:lnTo>
                  <a:lnTo>
                    <a:pt x="1809" y="90"/>
                  </a:lnTo>
                  <a:lnTo>
                    <a:pt x="1659" y="45"/>
                  </a:lnTo>
                  <a:lnTo>
                    <a:pt x="1495" y="15"/>
                  </a:lnTo>
                  <a:lnTo>
                    <a:pt x="1316" y="0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2" name="Google Shape;1723;p34">
              <a:extLst>
                <a:ext uri="{FF2B5EF4-FFF2-40B4-BE49-F238E27FC236}">
                  <a16:creationId xmlns:a16="http://schemas.microsoft.com/office/drawing/2014/main" id="{7593D5D6-EFCE-F04C-43CF-02DD4E33C2F7}"/>
                </a:ext>
              </a:extLst>
            </p:cNvPr>
            <p:cNvSpPr/>
            <p:nvPr/>
          </p:nvSpPr>
          <p:spPr>
            <a:xfrm>
              <a:off x="6596302" y="1656898"/>
              <a:ext cx="13569" cy="23814"/>
            </a:xfrm>
            <a:custGeom>
              <a:avLst/>
              <a:gdLst/>
              <a:ahLst/>
              <a:cxnLst/>
              <a:rect l="l" t="t" r="r" b="b"/>
              <a:pathLst>
                <a:path w="494" h="867" extrusionOk="0">
                  <a:moveTo>
                    <a:pt x="299" y="0"/>
                  </a:moveTo>
                  <a:lnTo>
                    <a:pt x="255" y="15"/>
                  </a:lnTo>
                  <a:lnTo>
                    <a:pt x="195" y="30"/>
                  </a:lnTo>
                  <a:lnTo>
                    <a:pt x="150" y="60"/>
                  </a:lnTo>
                  <a:lnTo>
                    <a:pt x="120" y="120"/>
                  </a:lnTo>
                  <a:lnTo>
                    <a:pt x="75" y="179"/>
                  </a:lnTo>
                  <a:lnTo>
                    <a:pt x="45" y="239"/>
                  </a:lnTo>
                  <a:lnTo>
                    <a:pt x="30" y="329"/>
                  </a:lnTo>
                  <a:lnTo>
                    <a:pt x="16" y="404"/>
                  </a:lnTo>
                  <a:lnTo>
                    <a:pt x="1" y="493"/>
                  </a:lnTo>
                  <a:lnTo>
                    <a:pt x="16" y="583"/>
                  </a:lnTo>
                  <a:lnTo>
                    <a:pt x="30" y="658"/>
                  </a:lnTo>
                  <a:lnTo>
                    <a:pt x="45" y="717"/>
                  </a:lnTo>
                  <a:lnTo>
                    <a:pt x="75" y="777"/>
                  </a:lnTo>
                  <a:lnTo>
                    <a:pt x="120" y="822"/>
                  </a:lnTo>
                  <a:lnTo>
                    <a:pt x="150" y="852"/>
                  </a:lnTo>
                  <a:lnTo>
                    <a:pt x="195" y="867"/>
                  </a:lnTo>
                  <a:lnTo>
                    <a:pt x="255" y="867"/>
                  </a:lnTo>
                  <a:lnTo>
                    <a:pt x="299" y="837"/>
                  </a:lnTo>
                  <a:lnTo>
                    <a:pt x="344" y="807"/>
                  </a:lnTo>
                  <a:lnTo>
                    <a:pt x="389" y="762"/>
                  </a:lnTo>
                  <a:lnTo>
                    <a:pt x="419" y="702"/>
                  </a:lnTo>
                  <a:lnTo>
                    <a:pt x="449" y="628"/>
                  </a:lnTo>
                  <a:lnTo>
                    <a:pt x="479" y="553"/>
                  </a:lnTo>
                  <a:lnTo>
                    <a:pt x="479" y="463"/>
                  </a:lnTo>
                  <a:lnTo>
                    <a:pt x="494" y="374"/>
                  </a:lnTo>
                  <a:lnTo>
                    <a:pt x="479" y="299"/>
                  </a:lnTo>
                  <a:lnTo>
                    <a:pt x="479" y="224"/>
                  </a:lnTo>
                  <a:lnTo>
                    <a:pt x="449" y="150"/>
                  </a:lnTo>
                  <a:lnTo>
                    <a:pt x="419" y="90"/>
                  </a:lnTo>
                  <a:lnTo>
                    <a:pt x="389" y="45"/>
                  </a:lnTo>
                  <a:lnTo>
                    <a:pt x="344" y="15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3" name="Google Shape;1724;p34">
              <a:extLst>
                <a:ext uri="{FF2B5EF4-FFF2-40B4-BE49-F238E27FC236}">
                  <a16:creationId xmlns:a16="http://schemas.microsoft.com/office/drawing/2014/main" id="{8EFCE88C-319E-6C00-BCDF-AF6B40BB7E63}"/>
                </a:ext>
              </a:extLst>
            </p:cNvPr>
            <p:cNvSpPr/>
            <p:nvPr/>
          </p:nvSpPr>
          <p:spPr>
            <a:xfrm>
              <a:off x="6588914" y="1627344"/>
              <a:ext cx="49277" cy="29582"/>
            </a:xfrm>
            <a:custGeom>
              <a:avLst/>
              <a:gdLst/>
              <a:ahLst/>
              <a:cxnLst/>
              <a:rect l="l" t="t" r="r" b="b"/>
              <a:pathLst>
                <a:path w="1794" h="1077" extrusionOk="0">
                  <a:moveTo>
                    <a:pt x="464" y="1"/>
                  </a:moveTo>
                  <a:lnTo>
                    <a:pt x="314" y="15"/>
                  </a:lnTo>
                  <a:lnTo>
                    <a:pt x="165" y="60"/>
                  </a:lnTo>
                  <a:lnTo>
                    <a:pt x="90" y="90"/>
                  </a:lnTo>
                  <a:lnTo>
                    <a:pt x="31" y="150"/>
                  </a:lnTo>
                  <a:lnTo>
                    <a:pt x="1" y="225"/>
                  </a:lnTo>
                  <a:lnTo>
                    <a:pt x="16" y="299"/>
                  </a:lnTo>
                  <a:lnTo>
                    <a:pt x="45" y="374"/>
                  </a:lnTo>
                  <a:lnTo>
                    <a:pt x="105" y="434"/>
                  </a:lnTo>
                  <a:lnTo>
                    <a:pt x="180" y="464"/>
                  </a:lnTo>
                  <a:lnTo>
                    <a:pt x="270" y="449"/>
                  </a:lnTo>
                  <a:lnTo>
                    <a:pt x="404" y="419"/>
                  </a:lnTo>
                  <a:lnTo>
                    <a:pt x="643" y="419"/>
                  </a:lnTo>
                  <a:lnTo>
                    <a:pt x="763" y="449"/>
                  </a:lnTo>
                  <a:lnTo>
                    <a:pt x="852" y="479"/>
                  </a:lnTo>
                  <a:lnTo>
                    <a:pt x="957" y="523"/>
                  </a:lnTo>
                  <a:lnTo>
                    <a:pt x="1031" y="568"/>
                  </a:lnTo>
                  <a:lnTo>
                    <a:pt x="1106" y="628"/>
                  </a:lnTo>
                  <a:lnTo>
                    <a:pt x="1241" y="748"/>
                  </a:lnTo>
                  <a:lnTo>
                    <a:pt x="1330" y="852"/>
                  </a:lnTo>
                  <a:lnTo>
                    <a:pt x="1405" y="972"/>
                  </a:lnTo>
                  <a:lnTo>
                    <a:pt x="1450" y="1016"/>
                  </a:lnTo>
                  <a:lnTo>
                    <a:pt x="1495" y="1061"/>
                  </a:lnTo>
                  <a:lnTo>
                    <a:pt x="1539" y="1076"/>
                  </a:lnTo>
                  <a:lnTo>
                    <a:pt x="1644" y="1076"/>
                  </a:lnTo>
                  <a:lnTo>
                    <a:pt x="1689" y="1061"/>
                  </a:lnTo>
                  <a:lnTo>
                    <a:pt x="1749" y="1001"/>
                  </a:lnTo>
                  <a:lnTo>
                    <a:pt x="1793" y="942"/>
                  </a:lnTo>
                  <a:lnTo>
                    <a:pt x="1793" y="852"/>
                  </a:lnTo>
                  <a:lnTo>
                    <a:pt x="1778" y="777"/>
                  </a:lnTo>
                  <a:lnTo>
                    <a:pt x="1689" y="643"/>
                  </a:lnTo>
                  <a:lnTo>
                    <a:pt x="1554" y="479"/>
                  </a:lnTo>
                  <a:lnTo>
                    <a:pt x="1405" y="329"/>
                  </a:lnTo>
                  <a:lnTo>
                    <a:pt x="1315" y="269"/>
                  </a:lnTo>
                  <a:lnTo>
                    <a:pt x="1211" y="195"/>
                  </a:lnTo>
                  <a:lnTo>
                    <a:pt x="1106" y="135"/>
                  </a:lnTo>
                  <a:lnTo>
                    <a:pt x="987" y="90"/>
                  </a:lnTo>
                  <a:lnTo>
                    <a:pt x="867" y="45"/>
                  </a:lnTo>
                  <a:lnTo>
                    <a:pt x="748" y="15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00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4" name="Google Shape;1725;p34">
              <a:extLst>
                <a:ext uri="{FF2B5EF4-FFF2-40B4-BE49-F238E27FC236}">
                  <a16:creationId xmlns:a16="http://schemas.microsoft.com/office/drawing/2014/main" id="{67D627D7-0F13-1307-FEA9-2A64A370CEE3}"/>
                </a:ext>
              </a:extLst>
            </p:cNvPr>
            <p:cNvSpPr/>
            <p:nvPr/>
          </p:nvSpPr>
          <p:spPr>
            <a:xfrm>
              <a:off x="6717348" y="1644593"/>
              <a:ext cx="33263" cy="51309"/>
            </a:xfrm>
            <a:custGeom>
              <a:avLst/>
              <a:gdLst/>
              <a:ahLst/>
              <a:cxnLst/>
              <a:rect l="l" t="t" r="r" b="b"/>
              <a:pathLst>
                <a:path w="1211" h="1868" extrusionOk="0">
                  <a:moveTo>
                    <a:pt x="1032" y="0"/>
                  </a:moveTo>
                  <a:lnTo>
                    <a:pt x="987" y="30"/>
                  </a:lnTo>
                  <a:lnTo>
                    <a:pt x="837" y="149"/>
                  </a:lnTo>
                  <a:lnTo>
                    <a:pt x="703" y="284"/>
                  </a:lnTo>
                  <a:lnTo>
                    <a:pt x="539" y="463"/>
                  </a:lnTo>
                  <a:lnTo>
                    <a:pt x="374" y="702"/>
                  </a:lnTo>
                  <a:lnTo>
                    <a:pt x="300" y="837"/>
                  </a:lnTo>
                  <a:lnTo>
                    <a:pt x="225" y="986"/>
                  </a:lnTo>
                  <a:lnTo>
                    <a:pt x="150" y="1150"/>
                  </a:lnTo>
                  <a:lnTo>
                    <a:pt x="90" y="1330"/>
                  </a:lnTo>
                  <a:lnTo>
                    <a:pt x="46" y="1509"/>
                  </a:lnTo>
                  <a:lnTo>
                    <a:pt x="1" y="1703"/>
                  </a:lnTo>
                  <a:lnTo>
                    <a:pt x="1" y="1763"/>
                  </a:lnTo>
                  <a:lnTo>
                    <a:pt x="31" y="1808"/>
                  </a:lnTo>
                  <a:lnTo>
                    <a:pt x="75" y="1853"/>
                  </a:lnTo>
                  <a:lnTo>
                    <a:pt x="120" y="1867"/>
                  </a:lnTo>
                  <a:lnTo>
                    <a:pt x="150" y="1867"/>
                  </a:lnTo>
                  <a:lnTo>
                    <a:pt x="195" y="1853"/>
                  </a:lnTo>
                  <a:lnTo>
                    <a:pt x="240" y="1838"/>
                  </a:lnTo>
                  <a:lnTo>
                    <a:pt x="270" y="1793"/>
                  </a:lnTo>
                  <a:lnTo>
                    <a:pt x="285" y="1748"/>
                  </a:lnTo>
                  <a:lnTo>
                    <a:pt x="314" y="1569"/>
                  </a:lnTo>
                  <a:lnTo>
                    <a:pt x="359" y="1404"/>
                  </a:lnTo>
                  <a:lnTo>
                    <a:pt x="419" y="1255"/>
                  </a:lnTo>
                  <a:lnTo>
                    <a:pt x="479" y="1106"/>
                  </a:lnTo>
                  <a:lnTo>
                    <a:pt x="554" y="986"/>
                  </a:lnTo>
                  <a:lnTo>
                    <a:pt x="613" y="852"/>
                  </a:lnTo>
                  <a:lnTo>
                    <a:pt x="763" y="642"/>
                  </a:lnTo>
                  <a:lnTo>
                    <a:pt x="912" y="478"/>
                  </a:lnTo>
                  <a:lnTo>
                    <a:pt x="1032" y="359"/>
                  </a:lnTo>
                  <a:lnTo>
                    <a:pt x="1151" y="269"/>
                  </a:lnTo>
                  <a:lnTo>
                    <a:pt x="1181" y="224"/>
                  </a:lnTo>
                  <a:lnTo>
                    <a:pt x="1211" y="164"/>
                  </a:lnTo>
                  <a:lnTo>
                    <a:pt x="1211" y="120"/>
                  </a:lnTo>
                  <a:lnTo>
                    <a:pt x="1181" y="60"/>
                  </a:lnTo>
                  <a:lnTo>
                    <a:pt x="1136" y="30"/>
                  </a:lnTo>
                  <a:lnTo>
                    <a:pt x="1091" y="0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5" name="Google Shape;1726;p34">
              <a:extLst>
                <a:ext uri="{FF2B5EF4-FFF2-40B4-BE49-F238E27FC236}">
                  <a16:creationId xmlns:a16="http://schemas.microsoft.com/office/drawing/2014/main" id="{AC164799-84BB-114B-7A1B-9741BA5077E3}"/>
                </a:ext>
              </a:extLst>
            </p:cNvPr>
            <p:cNvSpPr/>
            <p:nvPr/>
          </p:nvSpPr>
          <p:spPr>
            <a:xfrm>
              <a:off x="6725972" y="1663875"/>
              <a:ext cx="29170" cy="11921"/>
            </a:xfrm>
            <a:custGeom>
              <a:avLst/>
              <a:gdLst/>
              <a:ahLst/>
              <a:cxnLst/>
              <a:rect l="l" t="t" r="r" b="b"/>
              <a:pathLst>
                <a:path w="1062" h="434" extrusionOk="0">
                  <a:moveTo>
                    <a:pt x="254" y="0"/>
                  </a:moveTo>
                  <a:lnTo>
                    <a:pt x="105" y="15"/>
                  </a:lnTo>
                  <a:lnTo>
                    <a:pt x="60" y="30"/>
                  </a:lnTo>
                  <a:lnTo>
                    <a:pt x="15" y="75"/>
                  </a:lnTo>
                  <a:lnTo>
                    <a:pt x="0" y="120"/>
                  </a:lnTo>
                  <a:lnTo>
                    <a:pt x="0" y="179"/>
                  </a:lnTo>
                  <a:lnTo>
                    <a:pt x="15" y="239"/>
                  </a:lnTo>
                  <a:lnTo>
                    <a:pt x="60" y="269"/>
                  </a:lnTo>
                  <a:lnTo>
                    <a:pt x="120" y="299"/>
                  </a:lnTo>
                  <a:lnTo>
                    <a:pt x="165" y="284"/>
                  </a:lnTo>
                  <a:lnTo>
                    <a:pt x="359" y="284"/>
                  </a:lnTo>
                  <a:lnTo>
                    <a:pt x="553" y="314"/>
                  </a:lnTo>
                  <a:lnTo>
                    <a:pt x="733" y="374"/>
                  </a:lnTo>
                  <a:lnTo>
                    <a:pt x="852" y="418"/>
                  </a:lnTo>
                  <a:lnTo>
                    <a:pt x="882" y="433"/>
                  </a:lnTo>
                  <a:lnTo>
                    <a:pt x="957" y="433"/>
                  </a:lnTo>
                  <a:lnTo>
                    <a:pt x="987" y="418"/>
                  </a:lnTo>
                  <a:lnTo>
                    <a:pt x="1016" y="389"/>
                  </a:lnTo>
                  <a:lnTo>
                    <a:pt x="1046" y="359"/>
                  </a:lnTo>
                  <a:lnTo>
                    <a:pt x="1061" y="299"/>
                  </a:lnTo>
                  <a:lnTo>
                    <a:pt x="1046" y="254"/>
                  </a:lnTo>
                  <a:lnTo>
                    <a:pt x="1016" y="194"/>
                  </a:lnTo>
                  <a:lnTo>
                    <a:pt x="972" y="164"/>
                  </a:lnTo>
                  <a:lnTo>
                    <a:pt x="882" y="135"/>
                  </a:lnTo>
                  <a:lnTo>
                    <a:pt x="673" y="60"/>
                  </a:lnTo>
                  <a:lnTo>
                    <a:pt x="538" y="15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6" name="Google Shape;1727;p34">
              <a:extLst>
                <a:ext uri="{FF2B5EF4-FFF2-40B4-BE49-F238E27FC236}">
                  <a16:creationId xmlns:a16="http://schemas.microsoft.com/office/drawing/2014/main" id="{359A8D43-1EE4-74BE-DC3B-5FCE8058076F}"/>
                </a:ext>
              </a:extLst>
            </p:cNvPr>
            <p:cNvSpPr/>
            <p:nvPr/>
          </p:nvSpPr>
          <p:spPr>
            <a:xfrm>
              <a:off x="6582761" y="1455403"/>
              <a:ext cx="382897" cy="381249"/>
            </a:xfrm>
            <a:custGeom>
              <a:avLst/>
              <a:gdLst/>
              <a:ahLst/>
              <a:cxnLst/>
              <a:rect l="l" t="t" r="r" b="b"/>
              <a:pathLst>
                <a:path w="13940" h="13880" extrusionOk="0">
                  <a:moveTo>
                    <a:pt x="7829" y="1"/>
                  </a:moveTo>
                  <a:lnTo>
                    <a:pt x="7321" y="16"/>
                  </a:lnTo>
                  <a:lnTo>
                    <a:pt x="6783" y="61"/>
                  </a:lnTo>
                  <a:lnTo>
                    <a:pt x="6201" y="150"/>
                  </a:lnTo>
                  <a:lnTo>
                    <a:pt x="5603" y="270"/>
                  </a:lnTo>
                  <a:lnTo>
                    <a:pt x="4961" y="419"/>
                  </a:lnTo>
                  <a:lnTo>
                    <a:pt x="4348" y="613"/>
                  </a:lnTo>
                  <a:lnTo>
                    <a:pt x="3780" y="793"/>
                  </a:lnTo>
                  <a:lnTo>
                    <a:pt x="3257" y="972"/>
                  </a:lnTo>
                  <a:lnTo>
                    <a:pt x="2794" y="1166"/>
                  </a:lnTo>
                  <a:lnTo>
                    <a:pt x="2376" y="1360"/>
                  </a:lnTo>
                  <a:lnTo>
                    <a:pt x="2002" y="1555"/>
                  </a:lnTo>
                  <a:lnTo>
                    <a:pt x="1674" y="1749"/>
                  </a:lnTo>
                  <a:lnTo>
                    <a:pt x="1375" y="1943"/>
                  </a:lnTo>
                  <a:lnTo>
                    <a:pt x="1121" y="2137"/>
                  </a:lnTo>
                  <a:lnTo>
                    <a:pt x="897" y="2331"/>
                  </a:lnTo>
                  <a:lnTo>
                    <a:pt x="718" y="2526"/>
                  </a:lnTo>
                  <a:lnTo>
                    <a:pt x="553" y="2720"/>
                  </a:lnTo>
                  <a:lnTo>
                    <a:pt x="419" y="2899"/>
                  </a:lnTo>
                  <a:lnTo>
                    <a:pt x="314" y="3093"/>
                  </a:lnTo>
                  <a:lnTo>
                    <a:pt x="240" y="3273"/>
                  </a:lnTo>
                  <a:lnTo>
                    <a:pt x="165" y="3452"/>
                  </a:lnTo>
                  <a:lnTo>
                    <a:pt x="90" y="3751"/>
                  </a:lnTo>
                  <a:lnTo>
                    <a:pt x="30" y="4020"/>
                  </a:lnTo>
                  <a:lnTo>
                    <a:pt x="1" y="4259"/>
                  </a:lnTo>
                  <a:lnTo>
                    <a:pt x="1" y="4483"/>
                  </a:lnTo>
                  <a:lnTo>
                    <a:pt x="16" y="4677"/>
                  </a:lnTo>
                  <a:lnTo>
                    <a:pt x="75" y="4856"/>
                  </a:lnTo>
                  <a:lnTo>
                    <a:pt x="135" y="4991"/>
                  </a:lnTo>
                  <a:lnTo>
                    <a:pt x="225" y="5110"/>
                  </a:lnTo>
                  <a:lnTo>
                    <a:pt x="389" y="5260"/>
                  </a:lnTo>
                  <a:lnTo>
                    <a:pt x="568" y="5424"/>
                  </a:lnTo>
                  <a:lnTo>
                    <a:pt x="777" y="5573"/>
                  </a:lnTo>
                  <a:lnTo>
                    <a:pt x="987" y="5738"/>
                  </a:lnTo>
                  <a:lnTo>
                    <a:pt x="1226" y="5887"/>
                  </a:lnTo>
                  <a:lnTo>
                    <a:pt x="1465" y="6051"/>
                  </a:lnTo>
                  <a:lnTo>
                    <a:pt x="1719" y="6186"/>
                  </a:lnTo>
                  <a:lnTo>
                    <a:pt x="1988" y="6335"/>
                  </a:lnTo>
                  <a:lnTo>
                    <a:pt x="2256" y="6470"/>
                  </a:lnTo>
                  <a:lnTo>
                    <a:pt x="2540" y="6589"/>
                  </a:lnTo>
                  <a:lnTo>
                    <a:pt x="2824" y="6694"/>
                  </a:lnTo>
                  <a:lnTo>
                    <a:pt x="3108" y="6783"/>
                  </a:lnTo>
                  <a:lnTo>
                    <a:pt x="3392" y="6858"/>
                  </a:lnTo>
                  <a:lnTo>
                    <a:pt x="3676" y="6903"/>
                  </a:lnTo>
                  <a:lnTo>
                    <a:pt x="3960" y="6948"/>
                  </a:lnTo>
                  <a:lnTo>
                    <a:pt x="4228" y="6948"/>
                  </a:lnTo>
                  <a:lnTo>
                    <a:pt x="4288" y="6873"/>
                  </a:lnTo>
                  <a:lnTo>
                    <a:pt x="4423" y="6694"/>
                  </a:lnTo>
                  <a:lnTo>
                    <a:pt x="4527" y="6574"/>
                  </a:lnTo>
                  <a:lnTo>
                    <a:pt x="4662" y="6455"/>
                  </a:lnTo>
                  <a:lnTo>
                    <a:pt x="4796" y="6320"/>
                  </a:lnTo>
                  <a:lnTo>
                    <a:pt x="4961" y="6201"/>
                  </a:lnTo>
                  <a:lnTo>
                    <a:pt x="5140" y="6096"/>
                  </a:lnTo>
                  <a:lnTo>
                    <a:pt x="5334" y="6007"/>
                  </a:lnTo>
                  <a:lnTo>
                    <a:pt x="5543" y="5947"/>
                  </a:lnTo>
                  <a:lnTo>
                    <a:pt x="5663" y="5932"/>
                  </a:lnTo>
                  <a:lnTo>
                    <a:pt x="5767" y="5917"/>
                  </a:lnTo>
                  <a:lnTo>
                    <a:pt x="5887" y="5932"/>
                  </a:lnTo>
                  <a:lnTo>
                    <a:pt x="6006" y="5932"/>
                  </a:lnTo>
                  <a:lnTo>
                    <a:pt x="6126" y="5962"/>
                  </a:lnTo>
                  <a:lnTo>
                    <a:pt x="6260" y="6007"/>
                  </a:lnTo>
                  <a:lnTo>
                    <a:pt x="6380" y="6051"/>
                  </a:lnTo>
                  <a:lnTo>
                    <a:pt x="6514" y="6111"/>
                  </a:lnTo>
                  <a:lnTo>
                    <a:pt x="6649" y="6201"/>
                  </a:lnTo>
                  <a:lnTo>
                    <a:pt x="6783" y="6290"/>
                  </a:lnTo>
                  <a:lnTo>
                    <a:pt x="6903" y="6410"/>
                  </a:lnTo>
                  <a:lnTo>
                    <a:pt x="7022" y="6515"/>
                  </a:lnTo>
                  <a:lnTo>
                    <a:pt x="7112" y="6649"/>
                  </a:lnTo>
                  <a:lnTo>
                    <a:pt x="7172" y="6783"/>
                  </a:lnTo>
                  <a:lnTo>
                    <a:pt x="7231" y="6918"/>
                  </a:lnTo>
                  <a:lnTo>
                    <a:pt x="7276" y="7052"/>
                  </a:lnTo>
                  <a:lnTo>
                    <a:pt x="7291" y="7202"/>
                  </a:lnTo>
                  <a:lnTo>
                    <a:pt x="7306" y="7351"/>
                  </a:lnTo>
                  <a:lnTo>
                    <a:pt x="7291" y="7501"/>
                  </a:lnTo>
                  <a:lnTo>
                    <a:pt x="7276" y="7650"/>
                  </a:lnTo>
                  <a:lnTo>
                    <a:pt x="7246" y="7799"/>
                  </a:lnTo>
                  <a:lnTo>
                    <a:pt x="7201" y="7964"/>
                  </a:lnTo>
                  <a:lnTo>
                    <a:pt x="7142" y="8113"/>
                  </a:lnTo>
                  <a:lnTo>
                    <a:pt x="7082" y="8262"/>
                  </a:lnTo>
                  <a:lnTo>
                    <a:pt x="7007" y="8412"/>
                  </a:lnTo>
                  <a:lnTo>
                    <a:pt x="6918" y="8546"/>
                  </a:lnTo>
                  <a:lnTo>
                    <a:pt x="6828" y="8696"/>
                  </a:lnTo>
                  <a:lnTo>
                    <a:pt x="6723" y="8830"/>
                  </a:lnTo>
                  <a:lnTo>
                    <a:pt x="6604" y="8950"/>
                  </a:lnTo>
                  <a:lnTo>
                    <a:pt x="6499" y="9069"/>
                  </a:lnTo>
                  <a:lnTo>
                    <a:pt x="6365" y="9189"/>
                  </a:lnTo>
                  <a:lnTo>
                    <a:pt x="6245" y="9293"/>
                  </a:lnTo>
                  <a:lnTo>
                    <a:pt x="6111" y="9383"/>
                  </a:lnTo>
                  <a:lnTo>
                    <a:pt x="5976" y="9473"/>
                  </a:lnTo>
                  <a:lnTo>
                    <a:pt x="5827" y="9547"/>
                  </a:lnTo>
                  <a:lnTo>
                    <a:pt x="5693" y="9607"/>
                  </a:lnTo>
                  <a:lnTo>
                    <a:pt x="5543" y="9667"/>
                  </a:lnTo>
                  <a:lnTo>
                    <a:pt x="5394" y="9697"/>
                  </a:lnTo>
                  <a:lnTo>
                    <a:pt x="5244" y="9727"/>
                  </a:lnTo>
                  <a:lnTo>
                    <a:pt x="4946" y="9727"/>
                  </a:lnTo>
                  <a:lnTo>
                    <a:pt x="4811" y="9697"/>
                  </a:lnTo>
                  <a:lnTo>
                    <a:pt x="4781" y="9786"/>
                  </a:lnTo>
                  <a:lnTo>
                    <a:pt x="4736" y="10010"/>
                  </a:lnTo>
                  <a:lnTo>
                    <a:pt x="4721" y="10175"/>
                  </a:lnTo>
                  <a:lnTo>
                    <a:pt x="4707" y="10369"/>
                  </a:lnTo>
                  <a:lnTo>
                    <a:pt x="4707" y="10593"/>
                  </a:lnTo>
                  <a:lnTo>
                    <a:pt x="4707" y="10817"/>
                  </a:lnTo>
                  <a:lnTo>
                    <a:pt x="4736" y="11071"/>
                  </a:lnTo>
                  <a:lnTo>
                    <a:pt x="4781" y="11340"/>
                  </a:lnTo>
                  <a:lnTo>
                    <a:pt x="4841" y="11624"/>
                  </a:lnTo>
                  <a:lnTo>
                    <a:pt x="4931" y="11908"/>
                  </a:lnTo>
                  <a:lnTo>
                    <a:pt x="5065" y="12206"/>
                  </a:lnTo>
                  <a:lnTo>
                    <a:pt x="5214" y="12505"/>
                  </a:lnTo>
                  <a:lnTo>
                    <a:pt x="5409" y="12804"/>
                  </a:lnTo>
                  <a:lnTo>
                    <a:pt x="5528" y="12939"/>
                  </a:lnTo>
                  <a:lnTo>
                    <a:pt x="5648" y="13088"/>
                  </a:lnTo>
                  <a:lnTo>
                    <a:pt x="5991" y="13252"/>
                  </a:lnTo>
                  <a:lnTo>
                    <a:pt x="6350" y="13402"/>
                  </a:lnTo>
                  <a:lnTo>
                    <a:pt x="6694" y="13521"/>
                  </a:lnTo>
                  <a:lnTo>
                    <a:pt x="7052" y="13626"/>
                  </a:lnTo>
                  <a:lnTo>
                    <a:pt x="7411" y="13715"/>
                  </a:lnTo>
                  <a:lnTo>
                    <a:pt x="7754" y="13775"/>
                  </a:lnTo>
                  <a:lnTo>
                    <a:pt x="8113" y="13820"/>
                  </a:lnTo>
                  <a:lnTo>
                    <a:pt x="8471" y="13865"/>
                  </a:lnTo>
                  <a:lnTo>
                    <a:pt x="8815" y="13880"/>
                  </a:lnTo>
                  <a:lnTo>
                    <a:pt x="9502" y="13880"/>
                  </a:lnTo>
                  <a:lnTo>
                    <a:pt x="9846" y="13865"/>
                  </a:lnTo>
                  <a:lnTo>
                    <a:pt x="10174" y="13835"/>
                  </a:lnTo>
                  <a:lnTo>
                    <a:pt x="10488" y="13790"/>
                  </a:lnTo>
                  <a:lnTo>
                    <a:pt x="11101" y="13700"/>
                  </a:lnTo>
                  <a:lnTo>
                    <a:pt x="11668" y="13581"/>
                  </a:lnTo>
                  <a:lnTo>
                    <a:pt x="12191" y="13446"/>
                  </a:lnTo>
                  <a:lnTo>
                    <a:pt x="12654" y="13312"/>
                  </a:lnTo>
                  <a:lnTo>
                    <a:pt x="13058" y="13178"/>
                  </a:lnTo>
                  <a:lnTo>
                    <a:pt x="13372" y="13058"/>
                  </a:lnTo>
                  <a:lnTo>
                    <a:pt x="13611" y="12968"/>
                  </a:lnTo>
                  <a:lnTo>
                    <a:pt x="13820" y="12879"/>
                  </a:lnTo>
                  <a:lnTo>
                    <a:pt x="13879" y="12341"/>
                  </a:lnTo>
                  <a:lnTo>
                    <a:pt x="13909" y="11803"/>
                  </a:lnTo>
                  <a:lnTo>
                    <a:pt x="13939" y="11280"/>
                  </a:lnTo>
                  <a:lnTo>
                    <a:pt x="13939" y="10772"/>
                  </a:lnTo>
                  <a:lnTo>
                    <a:pt x="13939" y="10264"/>
                  </a:lnTo>
                  <a:lnTo>
                    <a:pt x="13909" y="9801"/>
                  </a:lnTo>
                  <a:lnTo>
                    <a:pt x="13879" y="9353"/>
                  </a:lnTo>
                  <a:lnTo>
                    <a:pt x="13850" y="8935"/>
                  </a:lnTo>
                  <a:lnTo>
                    <a:pt x="13760" y="8188"/>
                  </a:lnTo>
                  <a:lnTo>
                    <a:pt x="13670" y="7620"/>
                  </a:lnTo>
                  <a:lnTo>
                    <a:pt x="13611" y="7232"/>
                  </a:lnTo>
                  <a:lnTo>
                    <a:pt x="13566" y="7052"/>
                  </a:lnTo>
                  <a:lnTo>
                    <a:pt x="13491" y="6365"/>
                  </a:lnTo>
                  <a:lnTo>
                    <a:pt x="13372" y="5663"/>
                  </a:lnTo>
                  <a:lnTo>
                    <a:pt x="13312" y="5304"/>
                  </a:lnTo>
                  <a:lnTo>
                    <a:pt x="13222" y="4961"/>
                  </a:lnTo>
                  <a:lnTo>
                    <a:pt x="13147" y="4602"/>
                  </a:lnTo>
                  <a:lnTo>
                    <a:pt x="13043" y="4244"/>
                  </a:lnTo>
                  <a:lnTo>
                    <a:pt x="12923" y="3900"/>
                  </a:lnTo>
                  <a:lnTo>
                    <a:pt x="12804" y="3556"/>
                  </a:lnTo>
                  <a:lnTo>
                    <a:pt x="12669" y="3213"/>
                  </a:lnTo>
                  <a:lnTo>
                    <a:pt x="12520" y="2884"/>
                  </a:lnTo>
                  <a:lnTo>
                    <a:pt x="12341" y="2570"/>
                  </a:lnTo>
                  <a:lnTo>
                    <a:pt x="12161" y="2257"/>
                  </a:lnTo>
                  <a:lnTo>
                    <a:pt x="11952" y="1973"/>
                  </a:lnTo>
                  <a:lnTo>
                    <a:pt x="11728" y="1689"/>
                  </a:lnTo>
                  <a:lnTo>
                    <a:pt x="11489" y="1420"/>
                  </a:lnTo>
                  <a:lnTo>
                    <a:pt x="11235" y="1181"/>
                  </a:lnTo>
                  <a:lnTo>
                    <a:pt x="10951" y="942"/>
                  </a:lnTo>
                  <a:lnTo>
                    <a:pt x="10653" y="748"/>
                  </a:lnTo>
                  <a:lnTo>
                    <a:pt x="10324" y="554"/>
                  </a:lnTo>
                  <a:lnTo>
                    <a:pt x="9965" y="404"/>
                  </a:lnTo>
                  <a:lnTo>
                    <a:pt x="9592" y="255"/>
                  </a:lnTo>
                  <a:lnTo>
                    <a:pt x="9188" y="150"/>
                  </a:lnTo>
                  <a:lnTo>
                    <a:pt x="8770" y="76"/>
                  </a:lnTo>
                  <a:lnTo>
                    <a:pt x="8307" y="16"/>
                  </a:lnTo>
                  <a:lnTo>
                    <a:pt x="782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7" name="Google Shape;1728;p34">
              <a:extLst>
                <a:ext uri="{FF2B5EF4-FFF2-40B4-BE49-F238E27FC236}">
                  <a16:creationId xmlns:a16="http://schemas.microsoft.com/office/drawing/2014/main" id="{DDEC6606-563F-F8B7-DE9B-5BBBA7C0942E}"/>
                </a:ext>
              </a:extLst>
            </p:cNvPr>
            <p:cNvSpPr/>
            <p:nvPr/>
          </p:nvSpPr>
          <p:spPr>
            <a:xfrm>
              <a:off x="6708751" y="1555958"/>
              <a:ext cx="361527" cy="400531"/>
            </a:xfrm>
            <a:custGeom>
              <a:avLst/>
              <a:gdLst/>
              <a:ahLst/>
              <a:cxnLst/>
              <a:rect l="l" t="t" r="r" b="b"/>
              <a:pathLst>
                <a:path w="13162" h="14582" extrusionOk="0">
                  <a:moveTo>
                    <a:pt x="8262" y="0"/>
                  </a:moveTo>
                  <a:lnTo>
                    <a:pt x="8157" y="254"/>
                  </a:lnTo>
                  <a:lnTo>
                    <a:pt x="8023" y="553"/>
                  </a:lnTo>
                  <a:lnTo>
                    <a:pt x="7843" y="941"/>
                  </a:lnTo>
                  <a:lnTo>
                    <a:pt x="7589" y="1389"/>
                  </a:lnTo>
                  <a:lnTo>
                    <a:pt x="7276" y="1897"/>
                  </a:lnTo>
                  <a:lnTo>
                    <a:pt x="7096" y="2166"/>
                  </a:lnTo>
                  <a:lnTo>
                    <a:pt x="6902" y="2450"/>
                  </a:lnTo>
                  <a:lnTo>
                    <a:pt x="6693" y="2719"/>
                  </a:lnTo>
                  <a:lnTo>
                    <a:pt x="6469" y="3003"/>
                  </a:lnTo>
                  <a:lnTo>
                    <a:pt x="6215" y="3287"/>
                  </a:lnTo>
                  <a:lnTo>
                    <a:pt x="5946" y="3571"/>
                  </a:lnTo>
                  <a:lnTo>
                    <a:pt x="5677" y="3840"/>
                  </a:lnTo>
                  <a:lnTo>
                    <a:pt x="5363" y="4108"/>
                  </a:lnTo>
                  <a:lnTo>
                    <a:pt x="5050" y="4377"/>
                  </a:lnTo>
                  <a:lnTo>
                    <a:pt x="4706" y="4631"/>
                  </a:lnTo>
                  <a:lnTo>
                    <a:pt x="4347" y="4855"/>
                  </a:lnTo>
                  <a:lnTo>
                    <a:pt x="3974" y="5080"/>
                  </a:lnTo>
                  <a:lnTo>
                    <a:pt x="3586" y="5289"/>
                  </a:lnTo>
                  <a:lnTo>
                    <a:pt x="3167" y="5468"/>
                  </a:lnTo>
                  <a:lnTo>
                    <a:pt x="2719" y="5632"/>
                  </a:lnTo>
                  <a:lnTo>
                    <a:pt x="2271" y="5767"/>
                  </a:lnTo>
                  <a:lnTo>
                    <a:pt x="1793" y="5886"/>
                  </a:lnTo>
                  <a:lnTo>
                    <a:pt x="1285" y="5961"/>
                  </a:lnTo>
                  <a:lnTo>
                    <a:pt x="762" y="6021"/>
                  </a:lnTo>
                  <a:lnTo>
                    <a:pt x="224" y="6036"/>
                  </a:lnTo>
                  <a:lnTo>
                    <a:pt x="179" y="6155"/>
                  </a:lnTo>
                  <a:lnTo>
                    <a:pt x="105" y="6499"/>
                  </a:lnTo>
                  <a:lnTo>
                    <a:pt x="60" y="6723"/>
                  </a:lnTo>
                  <a:lnTo>
                    <a:pt x="30" y="6992"/>
                  </a:lnTo>
                  <a:lnTo>
                    <a:pt x="0" y="7291"/>
                  </a:lnTo>
                  <a:lnTo>
                    <a:pt x="0" y="7604"/>
                  </a:lnTo>
                  <a:lnTo>
                    <a:pt x="15" y="7933"/>
                  </a:lnTo>
                  <a:lnTo>
                    <a:pt x="75" y="8292"/>
                  </a:lnTo>
                  <a:lnTo>
                    <a:pt x="105" y="8456"/>
                  </a:lnTo>
                  <a:lnTo>
                    <a:pt x="149" y="8635"/>
                  </a:lnTo>
                  <a:lnTo>
                    <a:pt x="209" y="8814"/>
                  </a:lnTo>
                  <a:lnTo>
                    <a:pt x="269" y="8994"/>
                  </a:lnTo>
                  <a:lnTo>
                    <a:pt x="344" y="9158"/>
                  </a:lnTo>
                  <a:lnTo>
                    <a:pt x="433" y="9337"/>
                  </a:lnTo>
                  <a:lnTo>
                    <a:pt x="538" y="9502"/>
                  </a:lnTo>
                  <a:lnTo>
                    <a:pt x="657" y="9666"/>
                  </a:lnTo>
                  <a:lnTo>
                    <a:pt x="792" y="9830"/>
                  </a:lnTo>
                  <a:lnTo>
                    <a:pt x="926" y="9980"/>
                  </a:lnTo>
                  <a:lnTo>
                    <a:pt x="1091" y="10129"/>
                  </a:lnTo>
                  <a:lnTo>
                    <a:pt x="1270" y="10264"/>
                  </a:lnTo>
                  <a:lnTo>
                    <a:pt x="1927" y="10757"/>
                  </a:lnTo>
                  <a:lnTo>
                    <a:pt x="2540" y="11190"/>
                  </a:lnTo>
                  <a:lnTo>
                    <a:pt x="2824" y="11414"/>
                  </a:lnTo>
                  <a:lnTo>
                    <a:pt x="3078" y="11638"/>
                  </a:lnTo>
                  <a:lnTo>
                    <a:pt x="3332" y="11862"/>
                  </a:lnTo>
                  <a:lnTo>
                    <a:pt x="3541" y="12086"/>
                  </a:lnTo>
                  <a:lnTo>
                    <a:pt x="3750" y="12325"/>
                  </a:lnTo>
                  <a:lnTo>
                    <a:pt x="3914" y="12579"/>
                  </a:lnTo>
                  <a:lnTo>
                    <a:pt x="4064" y="12848"/>
                  </a:lnTo>
                  <a:lnTo>
                    <a:pt x="4183" y="13147"/>
                  </a:lnTo>
                  <a:lnTo>
                    <a:pt x="4243" y="13296"/>
                  </a:lnTo>
                  <a:lnTo>
                    <a:pt x="4273" y="13461"/>
                  </a:lnTo>
                  <a:lnTo>
                    <a:pt x="4318" y="13625"/>
                  </a:lnTo>
                  <a:lnTo>
                    <a:pt x="4333" y="13804"/>
                  </a:lnTo>
                  <a:lnTo>
                    <a:pt x="4347" y="13983"/>
                  </a:lnTo>
                  <a:lnTo>
                    <a:pt x="4362" y="14178"/>
                  </a:lnTo>
                  <a:lnTo>
                    <a:pt x="4347" y="14581"/>
                  </a:lnTo>
                  <a:lnTo>
                    <a:pt x="4347" y="14581"/>
                  </a:lnTo>
                  <a:lnTo>
                    <a:pt x="5020" y="14521"/>
                  </a:lnTo>
                  <a:lnTo>
                    <a:pt x="5662" y="14432"/>
                  </a:lnTo>
                  <a:lnTo>
                    <a:pt x="6319" y="14327"/>
                  </a:lnTo>
                  <a:lnTo>
                    <a:pt x="6947" y="14193"/>
                  </a:lnTo>
                  <a:lnTo>
                    <a:pt x="7574" y="14043"/>
                  </a:lnTo>
                  <a:lnTo>
                    <a:pt x="8187" y="13894"/>
                  </a:lnTo>
                  <a:lnTo>
                    <a:pt x="8770" y="13715"/>
                  </a:lnTo>
                  <a:lnTo>
                    <a:pt x="9352" y="13520"/>
                  </a:lnTo>
                  <a:lnTo>
                    <a:pt x="9905" y="13311"/>
                  </a:lnTo>
                  <a:lnTo>
                    <a:pt x="10443" y="13072"/>
                  </a:lnTo>
                  <a:lnTo>
                    <a:pt x="10966" y="12833"/>
                  </a:lnTo>
                  <a:lnTo>
                    <a:pt x="11459" y="12579"/>
                  </a:lnTo>
                  <a:lnTo>
                    <a:pt x="11922" y="12310"/>
                  </a:lnTo>
                  <a:lnTo>
                    <a:pt x="12370" y="12026"/>
                  </a:lnTo>
                  <a:lnTo>
                    <a:pt x="12773" y="11743"/>
                  </a:lnTo>
                  <a:lnTo>
                    <a:pt x="13162" y="11429"/>
                  </a:lnTo>
                  <a:lnTo>
                    <a:pt x="13132" y="11339"/>
                  </a:lnTo>
                  <a:lnTo>
                    <a:pt x="13072" y="11235"/>
                  </a:lnTo>
                  <a:lnTo>
                    <a:pt x="12923" y="11025"/>
                  </a:lnTo>
                  <a:lnTo>
                    <a:pt x="12729" y="10771"/>
                  </a:lnTo>
                  <a:lnTo>
                    <a:pt x="12490" y="10473"/>
                  </a:lnTo>
                  <a:lnTo>
                    <a:pt x="11892" y="9771"/>
                  </a:lnTo>
                  <a:lnTo>
                    <a:pt x="11563" y="9352"/>
                  </a:lnTo>
                  <a:lnTo>
                    <a:pt x="11220" y="8874"/>
                  </a:lnTo>
                  <a:lnTo>
                    <a:pt x="10981" y="8516"/>
                  </a:lnTo>
                  <a:lnTo>
                    <a:pt x="10771" y="8172"/>
                  </a:lnTo>
                  <a:lnTo>
                    <a:pt x="10562" y="7798"/>
                  </a:lnTo>
                  <a:lnTo>
                    <a:pt x="10368" y="7440"/>
                  </a:lnTo>
                  <a:lnTo>
                    <a:pt x="10174" y="7066"/>
                  </a:lnTo>
                  <a:lnTo>
                    <a:pt x="9995" y="6693"/>
                  </a:lnTo>
                  <a:lnTo>
                    <a:pt x="9830" y="6319"/>
                  </a:lnTo>
                  <a:lnTo>
                    <a:pt x="9681" y="5946"/>
                  </a:lnTo>
                  <a:lnTo>
                    <a:pt x="9412" y="5199"/>
                  </a:lnTo>
                  <a:lnTo>
                    <a:pt x="9173" y="4452"/>
                  </a:lnTo>
                  <a:lnTo>
                    <a:pt x="8964" y="3750"/>
                  </a:lnTo>
                  <a:lnTo>
                    <a:pt x="8785" y="3063"/>
                  </a:lnTo>
                  <a:lnTo>
                    <a:pt x="8650" y="2420"/>
                  </a:lnTo>
                  <a:lnTo>
                    <a:pt x="8531" y="1838"/>
                  </a:lnTo>
                  <a:lnTo>
                    <a:pt x="8441" y="1315"/>
                  </a:lnTo>
                  <a:lnTo>
                    <a:pt x="8366" y="867"/>
                  </a:lnTo>
                  <a:lnTo>
                    <a:pt x="8277" y="224"/>
                  </a:lnTo>
                  <a:lnTo>
                    <a:pt x="826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8" name="Google Shape;1729;p34">
              <a:extLst>
                <a:ext uri="{FF2B5EF4-FFF2-40B4-BE49-F238E27FC236}">
                  <a16:creationId xmlns:a16="http://schemas.microsoft.com/office/drawing/2014/main" id="{B15D7359-1875-4B19-CD17-073D190FA1F1}"/>
                </a:ext>
              </a:extLst>
            </p:cNvPr>
            <p:cNvSpPr/>
            <p:nvPr/>
          </p:nvSpPr>
          <p:spPr>
            <a:xfrm>
              <a:off x="6711607" y="1706530"/>
              <a:ext cx="25050" cy="25078"/>
            </a:xfrm>
            <a:custGeom>
              <a:avLst/>
              <a:gdLst/>
              <a:ahLst/>
              <a:cxnLst/>
              <a:rect l="l" t="t" r="r" b="b"/>
              <a:pathLst>
                <a:path w="912" h="913" extrusionOk="0">
                  <a:moveTo>
                    <a:pt x="449" y="1"/>
                  </a:moveTo>
                  <a:lnTo>
                    <a:pt x="359" y="16"/>
                  </a:lnTo>
                  <a:lnTo>
                    <a:pt x="284" y="31"/>
                  </a:lnTo>
                  <a:lnTo>
                    <a:pt x="195" y="76"/>
                  </a:lnTo>
                  <a:lnTo>
                    <a:pt x="135" y="135"/>
                  </a:lnTo>
                  <a:lnTo>
                    <a:pt x="75" y="210"/>
                  </a:lnTo>
                  <a:lnTo>
                    <a:pt x="30" y="285"/>
                  </a:lnTo>
                  <a:lnTo>
                    <a:pt x="1" y="359"/>
                  </a:lnTo>
                  <a:lnTo>
                    <a:pt x="1" y="464"/>
                  </a:lnTo>
                  <a:lnTo>
                    <a:pt x="1" y="554"/>
                  </a:lnTo>
                  <a:lnTo>
                    <a:pt x="30" y="643"/>
                  </a:lnTo>
                  <a:lnTo>
                    <a:pt x="75" y="718"/>
                  </a:lnTo>
                  <a:lnTo>
                    <a:pt x="135" y="778"/>
                  </a:lnTo>
                  <a:lnTo>
                    <a:pt x="195" y="837"/>
                  </a:lnTo>
                  <a:lnTo>
                    <a:pt x="284" y="882"/>
                  </a:lnTo>
                  <a:lnTo>
                    <a:pt x="359" y="912"/>
                  </a:lnTo>
                  <a:lnTo>
                    <a:pt x="553" y="912"/>
                  </a:lnTo>
                  <a:lnTo>
                    <a:pt x="628" y="882"/>
                  </a:lnTo>
                  <a:lnTo>
                    <a:pt x="718" y="837"/>
                  </a:lnTo>
                  <a:lnTo>
                    <a:pt x="777" y="778"/>
                  </a:lnTo>
                  <a:lnTo>
                    <a:pt x="837" y="718"/>
                  </a:lnTo>
                  <a:lnTo>
                    <a:pt x="882" y="643"/>
                  </a:lnTo>
                  <a:lnTo>
                    <a:pt x="912" y="554"/>
                  </a:lnTo>
                  <a:lnTo>
                    <a:pt x="912" y="464"/>
                  </a:lnTo>
                  <a:lnTo>
                    <a:pt x="912" y="359"/>
                  </a:lnTo>
                  <a:lnTo>
                    <a:pt x="882" y="285"/>
                  </a:lnTo>
                  <a:lnTo>
                    <a:pt x="837" y="210"/>
                  </a:lnTo>
                  <a:lnTo>
                    <a:pt x="777" y="135"/>
                  </a:lnTo>
                  <a:lnTo>
                    <a:pt x="718" y="76"/>
                  </a:lnTo>
                  <a:lnTo>
                    <a:pt x="628" y="31"/>
                  </a:lnTo>
                  <a:lnTo>
                    <a:pt x="553" y="16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89" name="Google Shape;1730;p34">
              <a:extLst>
                <a:ext uri="{FF2B5EF4-FFF2-40B4-BE49-F238E27FC236}">
                  <a16:creationId xmlns:a16="http://schemas.microsoft.com/office/drawing/2014/main" id="{54AAE8CA-EED6-84CF-AF8F-AE05CC8E87CA}"/>
                </a:ext>
              </a:extLst>
            </p:cNvPr>
            <p:cNvSpPr/>
            <p:nvPr/>
          </p:nvSpPr>
          <p:spPr>
            <a:xfrm>
              <a:off x="6385386" y="1930163"/>
              <a:ext cx="750989" cy="741952"/>
            </a:xfrm>
            <a:custGeom>
              <a:avLst/>
              <a:gdLst/>
              <a:ahLst/>
              <a:cxnLst/>
              <a:rect l="l" t="t" r="r" b="b"/>
              <a:pathLst>
                <a:path w="27341" h="27012" extrusionOk="0">
                  <a:moveTo>
                    <a:pt x="21140" y="1"/>
                  </a:moveTo>
                  <a:lnTo>
                    <a:pt x="20811" y="61"/>
                  </a:lnTo>
                  <a:lnTo>
                    <a:pt x="20483" y="135"/>
                  </a:lnTo>
                  <a:lnTo>
                    <a:pt x="20154" y="255"/>
                  </a:lnTo>
                  <a:lnTo>
                    <a:pt x="19840" y="404"/>
                  </a:lnTo>
                  <a:lnTo>
                    <a:pt x="19557" y="569"/>
                  </a:lnTo>
                  <a:lnTo>
                    <a:pt x="19288" y="778"/>
                  </a:lnTo>
                  <a:lnTo>
                    <a:pt x="19034" y="1002"/>
                  </a:lnTo>
                  <a:lnTo>
                    <a:pt x="18810" y="1241"/>
                  </a:lnTo>
                  <a:lnTo>
                    <a:pt x="18615" y="1510"/>
                  </a:lnTo>
                  <a:lnTo>
                    <a:pt x="18451" y="1779"/>
                  </a:lnTo>
                  <a:lnTo>
                    <a:pt x="18317" y="2078"/>
                  </a:lnTo>
                  <a:lnTo>
                    <a:pt x="18197" y="2391"/>
                  </a:lnTo>
                  <a:lnTo>
                    <a:pt x="18122" y="2705"/>
                  </a:lnTo>
                  <a:lnTo>
                    <a:pt x="18063" y="3019"/>
                  </a:lnTo>
                  <a:lnTo>
                    <a:pt x="18048" y="3347"/>
                  </a:lnTo>
                  <a:lnTo>
                    <a:pt x="18063" y="3691"/>
                  </a:lnTo>
                  <a:lnTo>
                    <a:pt x="18107" y="4020"/>
                  </a:lnTo>
                  <a:lnTo>
                    <a:pt x="18182" y="4348"/>
                  </a:lnTo>
                  <a:lnTo>
                    <a:pt x="18302" y="4677"/>
                  </a:lnTo>
                  <a:lnTo>
                    <a:pt x="18346" y="4782"/>
                  </a:lnTo>
                  <a:lnTo>
                    <a:pt x="18436" y="4991"/>
                  </a:lnTo>
                  <a:lnTo>
                    <a:pt x="18526" y="5245"/>
                  </a:lnTo>
                  <a:lnTo>
                    <a:pt x="18735" y="5783"/>
                  </a:lnTo>
                  <a:lnTo>
                    <a:pt x="18929" y="6335"/>
                  </a:lnTo>
                  <a:lnTo>
                    <a:pt x="19108" y="6903"/>
                  </a:lnTo>
                  <a:lnTo>
                    <a:pt x="19273" y="7471"/>
                  </a:lnTo>
                  <a:lnTo>
                    <a:pt x="19437" y="8038"/>
                  </a:lnTo>
                  <a:lnTo>
                    <a:pt x="19601" y="8606"/>
                  </a:lnTo>
                  <a:lnTo>
                    <a:pt x="19736" y="9174"/>
                  </a:lnTo>
                  <a:lnTo>
                    <a:pt x="19870" y="9741"/>
                  </a:lnTo>
                  <a:lnTo>
                    <a:pt x="19990" y="10324"/>
                  </a:lnTo>
                  <a:lnTo>
                    <a:pt x="20109" y="10892"/>
                  </a:lnTo>
                  <a:lnTo>
                    <a:pt x="20199" y="11474"/>
                  </a:lnTo>
                  <a:lnTo>
                    <a:pt x="20289" y="12042"/>
                  </a:lnTo>
                  <a:lnTo>
                    <a:pt x="20363" y="12625"/>
                  </a:lnTo>
                  <a:lnTo>
                    <a:pt x="20423" y="13193"/>
                  </a:lnTo>
                  <a:lnTo>
                    <a:pt x="20483" y="13760"/>
                  </a:lnTo>
                  <a:lnTo>
                    <a:pt x="20513" y="14328"/>
                  </a:lnTo>
                  <a:lnTo>
                    <a:pt x="20543" y="14896"/>
                  </a:lnTo>
                  <a:lnTo>
                    <a:pt x="20543" y="15448"/>
                  </a:lnTo>
                  <a:lnTo>
                    <a:pt x="20528" y="16001"/>
                  </a:lnTo>
                  <a:lnTo>
                    <a:pt x="20513" y="16554"/>
                  </a:lnTo>
                  <a:lnTo>
                    <a:pt x="20468" y="17107"/>
                  </a:lnTo>
                  <a:lnTo>
                    <a:pt x="20408" y="17644"/>
                  </a:lnTo>
                  <a:lnTo>
                    <a:pt x="20348" y="18167"/>
                  </a:lnTo>
                  <a:lnTo>
                    <a:pt x="20259" y="18660"/>
                  </a:lnTo>
                  <a:lnTo>
                    <a:pt x="20154" y="19138"/>
                  </a:lnTo>
                  <a:lnTo>
                    <a:pt x="20035" y="19617"/>
                  </a:lnTo>
                  <a:lnTo>
                    <a:pt x="19900" y="20080"/>
                  </a:lnTo>
                  <a:lnTo>
                    <a:pt x="19870" y="20199"/>
                  </a:lnTo>
                  <a:lnTo>
                    <a:pt x="19766" y="20513"/>
                  </a:lnTo>
                  <a:lnTo>
                    <a:pt x="19766" y="20528"/>
                  </a:lnTo>
                  <a:lnTo>
                    <a:pt x="16867" y="20916"/>
                  </a:lnTo>
                  <a:lnTo>
                    <a:pt x="14343" y="21230"/>
                  </a:lnTo>
                  <a:lnTo>
                    <a:pt x="11833" y="21559"/>
                  </a:lnTo>
                  <a:lnTo>
                    <a:pt x="9323" y="21857"/>
                  </a:lnTo>
                  <a:lnTo>
                    <a:pt x="6813" y="22156"/>
                  </a:lnTo>
                  <a:lnTo>
                    <a:pt x="4303" y="22425"/>
                  </a:lnTo>
                  <a:lnTo>
                    <a:pt x="1793" y="22679"/>
                  </a:lnTo>
                  <a:lnTo>
                    <a:pt x="1614" y="22709"/>
                  </a:lnTo>
                  <a:lnTo>
                    <a:pt x="1435" y="22754"/>
                  </a:lnTo>
                  <a:lnTo>
                    <a:pt x="1270" y="22814"/>
                  </a:lnTo>
                  <a:lnTo>
                    <a:pt x="1106" y="22873"/>
                  </a:lnTo>
                  <a:lnTo>
                    <a:pt x="957" y="22963"/>
                  </a:lnTo>
                  <a:lnTo>
                    <a:pt x="822" y="23053"/>
                  </a:lnTo>
                  <a:lnTo>
                    <a:pt x="688" y="23157"/>
                  </a:lnTo>
                  <a:lnTo>
                    <a:pt x="553" y="23277"/>
                  </a:lnTo>
                  <a:lnTo>
                    <a:pt x="449" y="23411"/>
                  </a:lnTo>
                  <a:lnTo>
                    <a:pt x="344" y="23546"/>
                  </a:lnTo>
                  <a:lnTo>
                    <a:pt x="255" y="23695"/>
                  </a:lnTo>
                  <a:lnTo>
                    <a:pt x="180" y="23859"/>
                  </a:lnTo>
                  <a:lnTo>
                    <a:pt x="105" y="24024"/>
                  </a:lnTo>
                  <a:lnTo>
                    <a:pt x="60" y="24188"/>
                  </a:lnTo>
                  <a:lnTo>
                    <a:pt x="30" y="24367"/>
                  </a:lnTo>
                  <a:lnTo>
                    <a:pt x="16" y="24547"/>
                  </a:lnTo>
                  <a:lnTo>
                    <a:pt x="1" y="24920"/>
                  </a:lnTo>
                  <a:lnTo>
                    <a:pt x="1" y="25219"/>
                  </a:lnTo>
                  <a:lnTo>
                    <a:pt x="30" y="25473"/>
                  </a:lnTo>
                  <a:lnTo>
                    <a:pt x="45" y="25562"/>
                  </a:lnTo>
                  <a:lnTo>
                    <a:pt x="75" y="25652"/>
                  </a:lnTo>
                  <a:lnTo>
                    <a:pt x="105" y="25727"/>
                  </a:lnTo>
                  <a:lnTo>
                    <a:pt x="150" y="25801"/>
                  </a:lnTo>
                  <a:lnTo>
                    <a:pt x="195" y="25846"/>
                  </a:lnTo>
                  <a:lnTo>
                    <a:pt x="255" y="25891"/>
                  </a:lnTo>
                  <a:lnTo>
                    <a:pt x="314" y="25936"/>
                  </a:lnTo>
                  <a:lnTo>
                    <a:pt x="389" y="25966"/>
                  </a:lnTo>
                  <a:lnTo>
                    <a:pt x="568" y="26011"/>
                  </a:lnTo>
                  <a:lnTo>
                    <a:pt x="1211" y="26041"/>
                  </a:lnTo>
                  <a:lnTo>
                    <a:pt x="1898" y="26085"/>
                  </a:lnTo>
                  <a:lnTo>
                    <a:pt x="3332" y="26205"/>
                  </a:lnTo>
                  <a:lnTo>
                    <a:pt x="4826" y="26339"/>
                  </a:lnTo>
                  <a:lnTo>
                    <a:pt x="6350" y="26489"/>
                  </a:lnTo>
                  <a:lnTo>
                    <a:pt x="7874" y="26638"/>
                  </a:lnTo>
                  <a:lnTo>
                    <a:pt x="9353" y="26758"/>
                  </a:lnTo>
                  <a:lnTo>
                    <a:pt x="10787" y="26847"/>
                  </a:lnTo>
                  <a:lnTo>
                    <a:pt x="11459" y="26877"/>
                  </a:lnTo>
                  <a:lnTo>
                    <a:pt x="12117" y="26907"/>
                  </a:lnTo>
                  <a:lnTo>
                    <a:pt x="14671" y="26937"/>
                  </a:lnTo>
                  <a:lnTo>
                    <a:pt x="17226" y="26967"/>
                  </a:lnTo>
                  <a:lnTo>
                    <a:pt x="19781" y="26997"/>
                  </a:lnTo>
                  <a:lnTo>
                    <a:pt x="22335" y="27012"/>
                  </a:lnTo>
                  <a:lnTo>
                    <a:pt x="22530" y="26997"/>
                  </a:lnTo>
                  <a:lnTo>
                    <a:pt x="22724" y="26982"/>
                  </a:lnTo>
                  <a:lnTo>
                    <a:pt x="22918" y="26952"/>
                  </a:lnTo>
                  <a:lnTo>
                    <a:pt x="23097" y="26907"/>
                  </a:lnTo>
                  <a:lnTo>
                    <a:pt x="23291" y="26847"/>
                  </a:lnTo>
                  <a:lnTo>
                    <a:pt x="23471" y="26787"/>
                  </a:lnTo>
                  <a:lnTo>
                    <a:pt x="23650" y="26713"/>
                  </a:lnTo>
                  <a:lnTo>
                    <a:pt x="23814" y="26623"/>
                  </a:lnTo>
                  <a:lnTo>
                    <a:pt x="23979" y="26519"/>
                  </a:lnTo>
                  <a:lnTo>
                    <a:pt x="24143" y="26399"/>
                  </a:lnTo>
                  <a:lnTo>
                    <a:pt x="24292" y="26280"/>
                  </a:lnTo>
                  <a:lnTo>
                    <a:pt x="24442" y="26145"/>
                  </a:lnTo>
                  <a:lnTo>
                    <a:pt x="24576" y="25996"/>
                  </a:lnTo>
                  <a:lnTo>
                    <a:pt x="24711" y="25846"/>
                  </a:lnTo>
                  <a:lnTo>
                    <a:pt x="24830" y="25682"/>
                  </a:lnTo>
                  <a:lnTo>
                    <a:pt x="24935" y="25503"/>
                  </a:lnTo>
                  <a:lnTo>
                    <a:pt x="25099" y="25219"/>
                  </a:lnTo>
                  <a:lnTo>
                    <a:pt x="25458" y="24487"/>
                  </a:lnTo>
                  <a:lnTo>
                    <a:pt x="25637" y="24113"/>
                  </a:lnTo>
                  <a:lnTo>
                    <a:pt x="25786" y="23755"/>
                  </a:lnTo>
                  <a:lnTo>
                    <a:pt x="26085" y="23008"/>
                  </a:lnTo>
                  <a:lnTo>
                    <a:pt x="26220" y="22634"/>
                  </a:lnTo>
                  <a:lnTo>
                    <a:pt x="26339" y="22246"/>
                  </a:lnTo>
                  <a:lnTo>
                    <a:pt x="26563" y="21499"/>
                  </a:lnTo>
                  <a:lnTo>
                    <a:pt x="26757" y="20737"/>
                  </a:lnTo>
                  <a:lnTo>
                    <a:pt x="26922" y="19975"/>
                  </a:lnTo>
                  <a:lnTo>
                    <a:pt x="27056" y="19213"/>
                  </a:lnTo>
                  <a:lnTo>
                    <a:pt x="27161" y="18451"/>
                  </a:lnTo>
                  <a:lnTo>
                    <a:pt x="27236" y="17704"/>
                  </a:lnTo>
                  <a:lnTo>
                    <a:pt x="27295" y="16957"/>
                  </a:lnTo>
                  <a:lnTo>
                    <a:pt x="27325" y="16195"/>
                  </a:lnTo>
                  <a:lnTo>
                    <a:pt x="27340" y="15463"/>
                  </a:lnTo>
                  <a:lnTo>
                    <a:pt x="27325" y="14716"/>
                  </a:lnTo>
                  <a:lnTo>
                    <a:pt x="27295" y="13984"/>
                  </a:lnTo>
                  <a:lnTo>
                    <a:pt x="27250" y="13252"/>
                  </a:lnTo>
                  <a:lnTo>
                    <a:pt x="27191" y="12535"/>
                  </a:lnTo>
                  <a:lnTo>
                    <a:pt x="27116" y="11803"/>
                  </a:lnTo>
                  <a:lnTo>
                    <a:pt x="27011" y="11086"/>
                  </a:lnTo>
                  <a:lnTo>
                    <a:pt x="26907" y="10384"/>
                  </a:lnTo>
                  <a:lnTo>
                    <a:pt x="26787" y="9682"/>
                  </a:lnTo>
                  <a:lnTo>
                    <a:pt x="26653" y="8980"/>
                  </a:lnTo>
                  <a:lnTo>
                    <a:pt x="26503" y="8277"/>
                  </a:lnTo>
                  <a:lnTo>
                    <a:pt x="26339" y="7590"/>
                  </a:lnTo>
                  <a:lnTo>
                    <a:pt x="26175" y="6888"/>
                  </a:lnTo>
                  <a:lnTo>
                    <a:pt x="25981" y="6216"/>
                  </a:lnTo>
                  <a:lnTo>
                    <a:pt x="25786" y="5529"/>
                  </a:lnTo>
                  <a:lnTo>
                    <a:pt x="25577" y="4856"/>
                  </a:lnTo>
                  <a:lnTo>
                    <a:pt x="25353" y="4169"/>
                  </a:lnTo>
                  <a:lnTo>
                    <a:pt x="25129" y="3497"/>
                  </a:lnTo>
                  <a:lnTo>
                    <a:pt x="24875" y="2810"/>
                  </a:lnTo>
                  <a:lnTo>
                    <a:pt x="24741" y="2466"/>
                  </a:lnTo>
                  <a:lnTo>
                    <a:pt x="24666" y="2287"/>
                  </a:lnTo>
                  <a:lnTo>
                    <a:pt x="24576" y="2078"/>
                  </a:lnTo>
                  <a:lnTo>
                    <a:pt x="24427" y="1764"/>
                  </a:lnTo>
                  <a:lnTo>
                    <a:pt x="24248" y="1480"/>
                  </a:lnTo>
                  <a:lnTo>
                    <a:pt x="24053" y="1211"/>
                  </a:lnTo>
                  <a:lnTo>
                    <a:pt x="23829" y="972"/>
                  </a:lnTo>
                  <a:lnTo>
                    <a:pt x="23575" y="748"/>
                  </a:lnTo>
                  <a:lnTo>
                    <a:pt x="23321" y="554"/>
                  </a:lnTo>
                  <a:lnTo>
                    <a:pt x="23037" y="389"/>
                  </a:lnTo>
                  <a:lnTo>
                    <a:pt x="22739" y="255"/>
                  </a:lnTo>
                  <a:lnTo>
                    <a:pt x="22440" y="150"/>
                  </a:lnTo>
                  <a:lnTo>
                    <a:pt x="22126" y="61"/>
                  </a:lnTo>
                  <a:lnTo>
                    <a:pt x="21798" y="16"/>
                  </a:lnTo>
                  <a:lnTo>
                    <a:pt x="2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90" name="Google Shape;1731;p34">
              <a:extLst>
                <a:ext uri="{FF2B5EF4-FFF2-40B4-BE49-F238E27FC236}">
                  <a16:creationId xmlns:a16="http://schemas.microsoft.com/office/drawing/2014/main" id="{DE4C7F43-3698-FEE7-972F-760781F1BC9A}"/>
                </a:ext>
              </a:extLst>
            </p:cNvPr>
            <p:cNvSpPr/>
            <p:nvPr/>
          </p:nvSpPr>
          <p:spPr>
            <a:xfrm>
              <a:off x="5894611" y="2134515"/>
              <a:ext cx="681221" cy="451016"/>
            </a:xfrm>
            <a:custGeom>
              <a:avLst/>
              <a:gdLst/>
              <a:ahLst/>
              <a:cxnLst/>
              <a:rect l="l" t="t" r="r" b="b"/>
              <a:pathLst>
                <a:path w="24801" h="16420" extrusionOk="0">
                  <a:moveTo>
                    <a:pt x="1" y="1"/>
                  </a:moveTo>
                  <a:lnTo>
                    <a:pt x="6320" y="16419"/>
                  </a:lnTo>
                  <a:lnTo>
                    <a:pt x="24801" y="16419"/>
                  </a:lnTo>
                  <a:lnTo>
                    <a:pt x="24801" y="14761"/>
                  </a:lnTo>
                  <a:lnTo>
                    <a:pt x="7366" y="14761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91" name="Google Shape;1732;p34">
              <a:extLst>
                <a:ext uri="{FF2B5EF4-FFF2-40B4-BE49-F238E27FC236}">
                  <a16:creationId xmlns:a16="http://schemas.microsoft.com/office/drawing/2014/main" id="{1D493F85-5E51-9364-1C33-3C569BF47720}"/>
                </a:ext>
              </a:extLst>
            </p:cNvPr>
            <p:cNvSpPr/>
            <p:nvPr/>
          </p:nvSpPr>
          <p:spPr>
            <a:xfrm>
              <a:off x="6251211" y="2537477"/>
              <a:ext cx="261408" cy="111628"/>
            </a:xfrm>
            <a:custGeom>
              <a:avLst/>
              <a:gdLst/>
              <a:ahLst/>
              <a:cxnLst/>
              <a:rect l="l" t="t" r="r" b="b"/>
              <a:pathLst>
                <a:path w="9517" h="4064" extrusionOk="0">
                  <a:moveTo>
                    <a:pt x="8232" y="0"/>
                  </a:moveTo>
                  <a:lnTo>
                    <a:pt x="8157" y="30"/>
                  </a:lnTo>
                  <a:lnTo>
                    <a:pt x="8113" y="75"/>
                  </a:lnTo>
                  <a:lnTo>
                    <a:pt x="8068" y="135"/>
                  </a:lnTo>
                  <a:lnTo>
                    <a:pt x="8053" y="225"/>
                  </a:lnTo>
                  <a:lnTo>
                    <a:pt x="8038" y="314"/>
                  </a:lnTo>
                  <a:lnTo>
                    <a:pt x="8053" y="419"/>
                  </a:lnTo>
                  <a:lnTo>
                    <a:pt x="8083" y="882"/>
                  </a:lnTo>
                  <a:lnTo>
                    <a:pt x="8083" y="1001"/>
                  </a:lnTo>
                  <a:lnTo>
                    <a:pt x="8083" y="1106"/>
                  </a:lnTo>
                  <a:lnTo>
                    <a:pt x="8068" y="1196"/>
                  </a:lnTo>
                  <a:lnTo>
                    <a:pt x="8038" y="1270"/>
                  </a:lnTo>
                  <a:lnTo>
                    <a:pt x="8008" y="1300"/>
                  </a:lnTo>
                  <a:lnTo>
                    <a:pt x="7963" y="1330"/>
                  </a:lnTo>
                  <a:lnTo>
                    <a:pt x="7859" y="1390"/>
                  </a:lnTo>
                  <a:lnTo>
                    <a:pt x="7694" y="1435"/>
                  </a:lnTo>
                  <a:lnTo>
                    <a:pt x="7485" y="1494"/>
                  </a:lnTo>
                  <a:lnTo>
                    <a:pt x="7246" y="1539"/>
                  </a:lnTo>
                  <a:lnTo>
                    <a:pt x="6977" y="1569"/>
                  </a:lnTo>
                  <a:lnTo>
                    <a:pt x="6365" y="1629"/>
                  </a:lnTo>
                  <a:lnTo>
                    <a:pt x="5692" y="1659"/>
                  </a:lnTo>
                  <a:lnTo>
                    <a:pt x="5005" y="1659"/>
                  </a:lnTo>
                  <a:lnTo>
                    <a:pt x="4318" y="1644"/>
                  </a:lnTo>
                  <a:lnTo>
                    <a:pt x="3705" y="1599"/>
                  </a:lnTo>
                  <a:lnTo>
                    <a:pt x="3063" y="1539"/>
                  </a:lnTo>
                  <a:lnTo>
                    <a:pt x="2421" y="1524"/>
                  </a:lnTo>
                  <a:lnTo>
                    <a:pt x="1808" y="1524"/>
                  </a:lnTo>
                  <a:lnTo>
                    <a:pt x="1240" y="1539"/>
                  </a:lnTo>
                  <a:lnTo>
                    <a:pt x="927" y="1554"/>
                  </a:lnTo>
                  <a:lnTo>
                    <a:pt x="404" y="1584"/>
                  </a:lnTo>
                  <a:lnTo>
                    <a:pt x="344" y="1584"/>
                  </a:lnTo>
                  <a:lnTo>
                    <a:pt x="284" y="1614"/>
                  </a:lnTo>
                  <a:lnTo>
                    <a:pt x="180" y="1659"/>
                  </a:lnTo>
                  <a:lnTo>
                    <a:pt x="105" y="1733"/>
                  </a:lnTo>
                  <a:lnTo>
                    <a:pt x="45" y="1823"/>
                  </a:lnTo>
                  <a:lnTo>
                    <a:pt x="15" y="1883"/>
                  </a:lnTo>
                  <a:lnTo>
                    <a:pt x="0" y="1957"/>
                  </a:lnTo>
                  <a:lnTo>
                    <a:pt x="0" y="2017"/>
                  </a:lnTo>
                  <a:lnTo>
                    <a:pt x="0" y="2092"/>
                  </a:lnTo>
                  <a:lnTo>
                    <a:pt x="15" y="2152"/>
                  </a:lnTo>
                  <a:lnTo>
                    <a:pt x="45" y="2226"/>
                  </a:lnTo>
                  <a:lnTo>
                    <a:pt x="90" y="2286"/>
                  </a:lnTo>
                  <a:lnTo>
                    <a:pt x="150" y="2346"/>
                  </a:lnTo>
                  <a:lnTo>
                    <a:pt x="284" y="2450"/>
                  </a:lnTo>
                  <a:lnTo>
                    <a:pt x="449" y="2585"/>
                  </a:lnTo>
                  <a:lnTo>
                    <a:pt x="628" y="2704"/>
                  </a:lnTo>
                  <a:lnTo>
                    <a:pt x="837" y="2839"/>
                  </a:lnTo>
                  <a:lnTo>
                    <a:pt x="1300" y="3108"/>
                  </a:lnTo>
                  <a:lnTo>
                    <a:pt x="1569" y="3242"/>
                  </a:lnTo>
                  <a:lnTo>
                    <a:pt x="1838" y="3377"/>
                  </a:lnTo>
                  <a:lnTo>
                    <a:pt x="2137" y="3496"/>
                  </a:lnTo>
                  <a:lnTo>
                    <a:pt x="2436" y="3616"/>
                  </a:lnTo>
                  <a:lnTo>
                    <a:pt x="2764" y="3735"/>
                  </a:lnTo>
                  <a:lnTo>
                    <a:pt x="3093" y="3825"/>
                  </a:lnTo>
                  <a:lnTo>
                    <a:pt x="3436" y="3915"/>
                  </a:lnTo>
                  <a:lnTo>
                    <a:pt x="3810" y="3989"/>
                  </a:lnTo>
                  <a:lnTo>
                    <a:pt x="4169" y="4034"/>
                  </a:lnTo>
                  <a:lnTo>
                    <a:pt x="4557" y="4064"/>
                  </a:lnTo>
                  <a:lnTo>
                    <a:pt x="4945" y="4064"/>
                  </a:lnTo>
                  <a:lnTo>
                    <a:pt x="5334" y="4049"/>
                  </a:lnTo>
                  <a:lnTo>
                    <a:pt x="5737" y="4004"/>
                  </a:lnTo>
                  <a:lnTo>
                    <a:pt x="6155" y="3915"/>
                  </a:lnTo>
                  <a:lnTo>
                    <a:pt x="6544" y="3810"/>
                  </a:lnTo>
                  <a:lnTo>
                    <a:pt x="6917" y="3676"/>
                  </a:lnTo>
                  <a:lnTo>
                    <a:pt x="7276" y="3526"/>
                  </a:lnTo>
                  <a:lnTo>
                    <a:pt x="7605" y="3362"/>
                  </a:lnTo>
                  <a:lnTo>
                    <a:pt x="7903" y="3183"/>
                  </a:lnTo>
                  <a:lnTo>
                    <a:pt x="8172" y="3003"/>
                  </a:lnTo>
                  <a:lnTo>
                    <a:pt x="8426" y="2809"/>
                  </a:lnTo>
                  <a:lnTo>
                    <a:pt x="8650" y="2630"/>
                  </a:lnTo>
                  <a:lnTo>
                    <a:pt x="8860" y="2450"/>
                  </a:lnTo>
                  <a:lnTo>
                    <a:pt x="9024" y="2286"/>
                  </a:lnTo>
                  <a:lnTo>
                    <a:pt x="9293" y="2002"/>
                  </a:lnTo>
                  <a:lnTo>
                    <a:pt x="9457" y="1793"/>
                  </a:lnTo>
                  <a:lnTo>
                    <a:pt x="9517" y="1718"/>
                  </a:lnTo>
                  <a:lnTo>
                    <a:pt x="9472" y="1509"/>
                  </a:lnTo>
                  <a:lnTo>
                    <a:pt x="9397" y="1270"/>
                  </a:lnTo>
                  <a:lnTo>
                    <a:pt x="9293" y="1001"/>
                  </a:lnTo>
                  <a:lnTo>
                    <a:pt x="9233" y="852"/>
                  </a:lnTo>
                  <a:lnTo>
                    <a:pt x="9158" y="703"/>
                  </a:lnTo>
                  <a:lnTo>
                    <a:pt x="9069" y="568"/>
                  </a:lnTo>
                  <a:lnTo>
                    <a:pt x="8964" y="434"/>
                  </a:lnTo>
                  <a:lnTo>
                    <a:pt x="8860" y="314"/>
                  </a:lnTo>
                  <a:lnTo>
                    <a:pt x="8725" y="195"/>
                  </a:lnTo>
                  <a:lnTo>
                    <a:pt x="8591" y="105"/>
                  </a:lnTo>
                  <a:lnTo>
                    <a:pt x="8441" y="45"/>
                  </a:lnTo>
                  <a:lnTo>
                    <a:pt x="8322" y="0"/>
                  </a:lnTo>
                  <a:close/>
                </a:path>
              </a:pathLst>
            </a:custGeom>
            <a:solidFill>
              <a:srgbClr val="FB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92" name="Google Shape;1733;p34">
              <a:extLst>
                <a:ext uri="{FF2B5EF4-FFF2-40B4-BE49-F238E27FC236}">
                  <a16:creationId xmlns:a16="http://schemas.microsoft.com/office/drawing/2014/main" id="{925A285B-09A8-74F9-B2FD-01A06E6F9F16}"/>
                </a:ext>
              </a:extLst>
            </p:cNvPr>
            <p:cNvSpPr/>
            <p:nvPr/>
          </p:nvSpPr>
          <p:spPr>
            <a:xfrm>
              <a:off x="6252447" y="2583017"/>
              <a:ext cx="66911" cy="39828"/>
            </a:xfrm>
            <a:custGeom>
              <a:avLst/>
              <a:gdLst/>
              <a:ahLst/>
              <a:cxnLst/>
              <a:rect l="l" t="t" r="r" b="b"/>
              <a:pathLst>
                <a:path w="2436" h="1450" extrusionOk="0">
                  <a:moveTo>
                    <a:pt x="135" y="1"/>
                  </a:moveTo>
                  <a:lnTo>
                    <a:pt x="60" y="75"/>
                  </a:lnTo>
                  <a:lnTo>
                    <a:pt x="0" y="165"/>
                  </a:lnTo>
                  <a:lnTo>
                    <a:pt x="135" y="285"/>
                  </a:lnTo>
                  <a:lnTo>
                    <a:pt x="299" y="434"/>
                  </a:lnTo>
                  <a:lnTo>
                    <a:pt x="508" y="598"/>
                  </a:lnTo>
                  <a:lnTo>
                    <a:pt x="762" y="763"/>
                  </a:lnTo>
                  <a:lnTo>
                    <a:pt x="1076" y="942"/>
                  </a:lnTo>
                  <a:lnTo>
                    <a:pt x="1419" y="1106"/>
                  </a:lnTo>
                  <a:lnTo>
                    <a:pt x="1838" y="1286"/>
                  </a:lnTo>
                  <a:lnTo>
                    <a:pt x="2301" y="1450"/>
                  </a:lnTo>
                  <a:lnTo>
                    <a:pt x="2361" y="1450"/>
                  </a:lnTo>
                  <a:lnTo>
                    <a:pt x="2391" y="1435"/>
                  </a:lnTo>
                  <a:lnTo>
                    <a:pt x="2405" y="1405"/>
                  </a:lnTo>
                  <a:lnTo>
                    <a:pt x="2420" y="1375"/>
                  </a:lnTo>
                  <a:lnTo>
                    <a:pt x="2435" y="1345"/>
                  </a:lnTo>
                  <a:lnTo>
                    <a:pt x="2420" y="1300"/>
                  </a:lnTo>
                  <a:lnTo>
                    <a:pt x="2391" y="1271"/>
                  </a:lnTo>
                  <a:lnTo>
                    <a:pt x="2361" y="1256"/>
                  </a:lnTo>
                  <a:lnTo>
                    <a:pt x="1898" y="1091"/>
                  </a:lnTo>
                  <a:lnTo>
                    <a:pt x="1509" y="927"/>
                  </a:lnTo>
                  <a:lnTo>
                    <a:pt x="1151" y="748"/>
                  </a:lnTo>
                  <a:lnTo>
                    <a:pt x="867" y="583"/>
                  </a:lnTo>
                  <a:lnTo>
                    <a:pt x="613" y="419"/>
                  </a:lnTo>
                  <a:lnTo>
                    <a:pt x="404" y="255"/>
                  </a:lnTo>
                  <a:lnTo>
                    <a:pt x="254" y="1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93" name="Google Shape;1734;p34">
              <a:extLst>
                <a:ext uri="{FF2B5EF4-FFF2-40B4-BE49-F238E27FC236}">
                  <a16:creationId xmlns:a16="http://schemas.microsoft.com/office/drawing/2014/main" id="{5CD4914F-DDE7-5A00-E34E-AA2AF732FD14}"/>
                </a:ext>
              </a:extLst>
            </p:cNvPr>
            <p:cNvSpPr/>
            <p:nvPr/>
          </p:nvSpPr>
          <p:spPr>
            <a:xfrm>
              <a:off x="6276645" y="2579748"/>
              <a:ext cx="60758" cy="29967"/>
            </a:xfrm>
            <a:custGeom>
              <a:avLst/>
              <a:gdLst/>
              <a:ahLst/>
              <a:cxnLst/>
              <a:rect l="l" t="t" r="r" b="b"/>
              <a:pathLst>
                <a:path w="2212" h="1091" extrusionOk="0">
                  <a:moveTo>
                    <a:pt x="314" y="0"/>
                  </a:moveTo>
                  <a:lnTo>
                    <a:pt x="1" y="15"/>
                  </a:lnTo>
                  <a:lnTo>
                    <a:pt x="150" y="135"/>
                  </a:lnTo>
                  <a:lnTo>
                    <a:pt x="329" y="269"/>
                  </a:lnTo>
                  <a:lnTo>
                    <a:pt x="538" y="404"/>
                  </a:lnTo>
                  <a:lnTo>
                    <a:pt x="777" y="538"/>
                  </a:lnTo>
                  <a:lnTo>
                    <a:pt x="1046" y="687"/>
                  </a:lnTo>
                  <a:lnTo>
                    <a:pt x="1360" y="822"/>
                  </a:lnTo>
                  <a:lnTo>
                    <a:pt x="1704" y="956"/>
                  </a:lnTo>
                  <a:lnTo>
                    <a:pt x="2077" y="1091"/>
                  </a:lnTo>
                  <a:lnTo>
                    <a:pt x="2137" y="1091"/>
                  </a:lnTo>
                  <a:lnTo>
                    <a:pt x="2167" y="1076"/>
                  </a:lnTo>
                  <a:lnTo>
                    <a:pt x="2197" y="1061"/>
                  </a:lnTo>
                  <a:lnTo>
                    <a:pt x="2212" y="1031"/>
                  </a:lnTo>
                  <a:lnTo>
                    <a:pt x="2212" y="986"/>
                  </a:lnTo>
                  <a:lnTo>
                    <a:pt x="2197" y="956"/>
                  </a:lnTo>
                  <a:lnTo>
                    <a:pt x="2167" y="911"/>
                  </a:lnTo>
                  <a:lnTo>
                    <a:pt x="2137" y="897"/>
                  </a:lnTo>
                  <a:lnTo>
                    <a:pt x="1823" y="792"/>
                  </a:lnTo>
                  <a:lnTo>
                    <a:pt x="1539" y="687"/>
                  </a:lnTo>
                  <a:lnTo>
                    <a:pt x="1270" y="568"/>
                  </a:lnTo>
                  <a:lnTo>
                    <a:pt x="1031" y="448"/>
                  </a:lnTo>
                  <a:lnTo>
                    <a:pt x="822" y="329"/>
                  </a:lnTo>
                  <a:lnTo>
                    <a:pt x="628" y="22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B9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366" name="Group 3365">
            <a:extLst>
              <a:ext uri="{FF2B5EF4-FFF2-40B4-BE49-F238E27FC236}">
                <a16:creationId xmlns:a16="http://schemas.microsoft.com/office/drawing/2014/main" id="{C3A7E30C-5692-345A-94A2-54D2957FE359}"/>
              </a:ext>
            </a:extLst>
          </p:cNvPr>
          <p:cNvGrpSpPr/>
          <p:nvPr/>
        </p:nvGrpSpPr>
        <p:grpSpPr>
          <a:xfrm>
            <a:off x="4478058" y="2558305"/>
            <a:ext cx="1124286" cy="2115260"/>
            <a:chOff x="4478058" y="2793291"/>
            <a:chExt cx="1124286" cy="2115260"/>
          </a:xfrm>
        </p:grpSpPr>
        <p:sp>
          <p:nvSpPr>
            <p:cNvPr id="3183" name="Google Shape;1565;p33">
              <a:extLst>
                <a:ext uri="{FF2B5EF4-FFF2-40B4-BE49-F238E27FC236}">
                  <a16:creationId xmlns:a16="http://schemas.microsoft.com/office/drawing/2014/main" id="{3EDFE297-6857-0C4D-2B87-BE4E6934700F}"/>
                </a:ext>
              </a:extLst>
            </p:cNvPr>
            <p:cNvSpPr/>
            <p:nvPr/>
          </p:nvSpPr>
          <p:spPr>
            <a:xfrm>
              <a:off x="4478058" y="4822077"/>
              <a:ext cx="1026606" cy="86474"/>
            </a:xfrm>
            <a:custGeom>
              <a:avLst/>
              <a:gdLst/>
              <a:ahLst/>
              <a:cxnLst/>
              <a:rect l="l" t="t" r="r" b="b"/>
              <a:pathLst>
                <a:path w="51797" h="4363" extrusionOk="0">
                  <a:moveTo>
                    <a:pt x="25891" y="1"/>
                  </a:moveTo>
                  <a:lnTo>
                    <a:pt x="23247" y="16"/>
                  </a:lnTo>
                  <a:lnTo>
                    <a:pt x="20677" y="45"/>
                  </a:lnTo>
                  <a:lnTo>
                    <a:pt x="18197" y="105"/>
                  </a:lnTo>
                  <a:lnTo>
                    <a:pt x="15822" y="180"/>
                  </a:lnTo>
                  <a:lnTo>
                    <a:pt x="13551" y="270"/>
                  </a:lnTo>
                  <a:lnTo>
                    <a:pt x="11415" y="374"/>
                  </a:lnTo>
                  <a:lnTo>
                    <a:pt x="9428" y="509"/>
                  </a:lnTo>
                  <a:lnTo>
                    <a:pt x="7590" y="643"/>
                  </a:lnTo>
                  <a:lnTo>
                    <a:pt x="5917" y="792"/>
                  </a:lnTo>
                  <a:lnTo>
                    <a:pt x="4423" y="972"/>
                  </a:lnTo>
                  <a:lnTo>
                    <a:pt x="3751" y="1061"/>
                  </a:lnTo>
                  <a:lnTo>
                    <a:pt x="3123" y="1151"/>
                  </a:lnTo>
                  <a:lnTo>
                    <a:pt x="2555" y="1241"/>
                  </a:lnTo>
                  <a:lnTo>
                    <a:pt x="2033" y="1330"/>
                  </a:lnTo>
                  <a:lnTo>
                    <a:pt x="1569" y="1435"/>
                  </a:lnTo>
                  <a:lnTo>
                    <a:pt x="1166" y="1539"/>
                  </a:lnTo>
                  <a:lnTo>
                    <a:pt x="808" y="1644"/>
                  </a:lnTo>
                  <a:lnTo>
                    <a:pt x="524" y="1749"/>
                  </a:lnTo>
                  <a:lnTo>
                    <a:pt x="300" y="1853"/>
                  </a:lnTo>
                  <a:lnTo>
                    <a:pt x="210" y="1913"/>
                  </a:lnTo>
                  <a:lnTo>
                    <a:pt x="135" y="1958"/>
                  </a:lnTo>
                  <a:lnTo>
                    <a:pt x="75" y="2018"/>
                  </a:lnTo>
                  <a:lnTo>
                    <a:pt x="31" y="2077"/>
                  </a:lnTo>
                  <a:lnTo>
                    <a:pt x="1" y="2122"/>
                  </a:lnTo>
                  <a:lnTo>
                    <a:pt x="1" y="2182"/>
                  </a:lnTo>
                  <a:lnTo>
                    <a:pt x="1" y="2242"/>
                  </a:lnTo>
                  <a:lnTo>
                    <a:pt x="31" y="2301"/>
                  </a:lnTo>
                  <a:lnTo>
                    <a:pt x="75" y="2346"/>
                  </a:lnTo>
                  <a:lnTo>
                    <a:pt x="135" y="2406"/>
                  </a:lnTo>
                  <a:lnTo>
                    <a:pt x="210" y="2466"/>
                  </a:lnTo>
                  <a:lnTo>
                    <a:pt x="300" y="2511"/>
                  </a:lnTo>
                  <a:lnTo>
                    <a:pt x="524" y="2630"/>
                  </a:lnTo>
                  <a:lnTo>
                    <a:pt x="808" y="2735"/>
                  </a:lnTo>
                  <a:lnTo>
                    <a:pt x="1166" y="2839"/>
                  </a:lnTo>
                  <a:lnTo>
                    <a:pt x="1569" y="2929"/>
                  </a:lnTo>
                  <a:lnTo>
                    <a:pt x="2033" y="3033"/>
                  </a:lnTo>
                  <a:lnTo>
                    <a:pt x="2555" y="3123"/>
                  </a:lnTo>
                  <a:lnTo>
                    <a:pt x="3123" y="3228"/>
                  </a:lnTo>
                  <a:lnTo>
                    <a:pt x="3751" y="3317"/>
                  </a:lnTo>
                  <a:lnTo>
                    <a:pt x="4423" y="3407"/>
                  </a:lnTo>
                  <a:lnTo>
                    <a:pt x="5917" y="3571"/>
                  </a:lnTo>
                  <a:lnTo>
                    <a:pt x="7590" y="3721"/>
                  </a:lnTo>
                  <a:lnTo>
                    <a:pt x="9428" y="3870"/>
                  </a:lnTo>
                  <a:lnTo>
                    <a:pt x="11415" y="3990"/>
                  </a:lnTo>
                  <a:lnTo>
                    <a:pt x="13551" y="4094"/>
                  </a:lnTo>
                  <a:lnTo>
                    <a:pt x="15822" y="4184"/>
                  </a:lnTo>
                  <a:lnTo>
                    <a:pt x="18197" y="4258"/>
                  </a:lnTo>
                  <a:lnTo>
                    <a:pt x="20677" y="4318"/>
                  </a:lnTo>
                  <a:lnTo>
                    <a:pt x="23247" y="4348"/>
                  </a:lnTo>
                  <a:lnTo>
                    <a:pt x="25891" y="4363"/>
                  </a:lnTo>
                  <a:lnTo>
                    <a:pt x="28550" y="4348"/>
                  </a:lnTo>
                  <a:lnTo>
                    <a:pt x="31120" y="4318"/>
                  </a:lnTo>
                  <a:lnTo>
                    <a:pt x="33600" y="4258"/>
                  </a:lnTo>
                  <a:lnTo>
                    <a:pt x="35975" y="4184"/>
                  </a:lnTo>
                  <a:lnTo>
                    <a:pt x="38246" y="4094"/>
                  </a:lnTo>
                  <a:lnTo>
                    <a:pt x="40383" y="3990"/>
                  </a:lnTo>
                  <a:lnTo>
                    <a:pt x="42370" y="3870"/>
                  </a:lnTo>
                  <a:lnTo>
                    <a:pt x="44207" y="3721"/>
                  </a:lnTo>
                  <a:lnTo>
                    <a:pt x="45880" y="3571"/>
                  </a:lnTo>
                  <a:lnTo>
                    <a:pt x="47374" y="3407"/>
                  </a:lnTo>
                  <a:lnTo>
                    <a:pt x="48047" y="3317"/>
                  </a:lnTo>
                  <a:lnTo>
                    <a:pt x="48674" y="3228"/>
                  </a:lnTo>
                  <a:lnTo>
                    <a:pt x="49242" y="3123"/>
                  </a:lnTo>
                  <a:lnTo>
                    <a:pt x="49765" y="3033"/>
                  </a:lnTo>
                  <a:lnTo>
                    <a:pt x="50228" y="2929"/>
                  </a:lnTo>
                  <a:lnTo>
                    <a:pt x="50631" y="2839"/>
                  </a:lnTo>
                  <a:lnTo>
                    <a:pt x="50975" y="2735"/>
                  </a:lnTo>
                  <a:lnTo>
                    <a:pt x="51274" y="2630"/>
                  </a:lnTo>
                  <a:lnTo>
                    <a:pt x="51498" y="2511"/>
                  </a:lnTo>
                  <a:lnTo>
                    <a:pt x="51587" y="2466"/>
                  </a:lnTo>
                  <a:lnTo>
                    <a:pt x="51662" y="2406"/>
                  </a:lnTo>
                  <a:lnTo>
                    <a:pt x="51722" y="2346"/>
                  </a:lnTo>
                  <a:lnTo>
                    <a:pt x="51767" y="2301"/>
                  </a:lnTo>
                  <a:lnTo>
                    <a:pt x="51781" y="2242"/>
                  </a:lnTo>
                  <a:lnTo>
                    <a:pt x="51796" y="2182"/>
                  </a:lnTo>
                  <a:lnTo>
                    <a:pt x="51781" y="2122"/>
                  </a:lnTo>
                  <a:lnTo>
                    <a:pt x="51767" y="2077"/>
                  </a:lnTo>
                  <a:lnTo>
                    <a:pt x="51722" y="2018"/>
                  </a:lnTo>
                  <a:lnTo>
                    <a:pt x="51662" y="1958"/>
                  </a:lnTo>
                  <a:lnTo>
                    <a:pt x="51587" y="1913"/>
                  </a:lnTo>
                  <a:lnTo>
                    <a:pt x="51498" y="1853"/>
                  </a:lnTo>
                  <a:lnTo>
                    <a:pt x="51274" y="1749"/>
                  </a:lnTo>
                  <a:lnTo>
                    <a:pt x="50975" y="1644"/>
                  </a:lnTo>
                  <a:lnTo>
                    <a:pt x="50631" y="1539"/>
                  </a:lnTo>
                  <a:lnTo>
                    <a:pt x="50228" y="1435"/>
                  </a:lnTo>
                  <a:lnTo>
                    <a:pt x="49765" y="1330"/>
                  </a:lnTo>
                  <a:lnTo>
                    <a:pt x="49242" y="1241"/>
                  </a:lnTo>
                  <a:lnTo>
                    <a:pt x="48674" y="1151"/>
                  </a:lnTo>
                  <a:lnTo>
                    <a:pt x="48047" y="1061"/>
                  </a:lnTo>
                  <a:lnTo>
                    <a:pt x="47374" y="972"/>
                  </a:lnTo>
                  <a:lnTo>
                    <a:pt x="45880" y="792"/>
                  </a:lnTo>
                  <a:lnTo>
                    <a:pt x="44207" y="643"/>
                  </a:lnTo>
                  <a:lnTo>
                    <a:pt x="42370" y="509"/>
                  </a:lnTo>
                  <a:lnTo>
                    <a:pt x="40383" y="374"/>
                  </a:lnTo>
                  <a:lnTo>
                    <a:pt x="38246" y="270"/>
                  </a:lnTo>
                  <a:lnTo>
                    <a:pt x="35975" y="180"/>
                  </a:lnTo>
                  <a:lnTo>
                    <a:pt x="33600" y="105"/>
                  </a:lnTo>
                  <a:lnTo>
                    <a:pt x="31120" y="45"/>
                  </a:lnTo>
                  <a:lnTo>
                    <a:pt x="28550" y="16"/>
                  </a:lnTo>
                  <a:lnTo>
                    <a:pt x="25891" y="1"/>
                  </a:lnTo>
                  <a:close/>
                </a:path>
              </a:pathLst>
            </a:cu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84" name="Google Shape;1566;p33">
              <a:extLst>
                <a:ext uri="{FF2B5EF4-FFF2-40B4-BE49-F238E27FC236}">
                  <a16:creationId xmlns:a16="http://schemas.microsoft.com/office/drawing/2014/main" id="{E1603618-BF56-1ADB-B095-75F50C121F75}"/>
                </a:ext>
              </a:extLst>
            </p:cNvPr>
            <p:cNvSpPr/>
            <p:nvPr/>
          </p:nvSpPr>
          <p:spPr>
            <a:xfrm>
              <a:off x="4715234" y="2973308"/>
              <a:ext cx="502194" cy="411004"/>
            </a:xfrm>
            <a:custGeom>
              <a:avLst/>
              <a:gdLst/>
              <a:ahLst/>
              <a:cxnLst/>
              <a:rect l="l" t="t" r="r" b="b"/>
              <a:pathLst>
                <a:path w="25338" h="20737" extrusionOk="0">
                  <a:moveTo>
                    <a:pt x="2525" y="0"/>
                  </a:moveTo>
                  <a:lnTo>
                    <a:pt x="2256" y="15"/>
                  </a:lnTo>
                  <a:lnTo>
                    <a:pt x="2017" y="45"/>
                  </a:lnTo>
                  <a:lnTo>
                    <a:pt x="1778" y="105"/>
                  </a:lnTo>
                  <a:lnTo>
                    <a:pt x="1539" y="194"/>
                  </a:lnTo>
                  <a:lnTo>
                    <a:pt x="1315" y="299"/>
                  </a:lnTo>
                  <a:lnTo>
                    <a:pt x="1121" y="434"/>
                  </a:lnTo>
                  <a:lnTo>
                    <a:pt x="927" y="568"/>
                  </a:lnTo>
                  <a:lnTo>
                    <a:pt x="747" y="732"/>
                  </a:lnTo>
                  <a:lnTo>
                    <a:pt x="583" y="912"/>
                  </a:lnTo>
                  <a:lnTo>
                    <a:pt x="434" y="1106"/>
                  </a:lnTo>
                  <a:lnTo>
                    <a:pt x="314" y="1315"/>
                  </a:lnTo>
                  <a:lnTo>
                    <a:pt x="210" y="1539"/>
                  </a:lnTo>
                  <a:lnTo>
                    <a:pt x="120" y="1763"/>
                  </a:lnTo>
                  <a:lnTo>
                    <a:pt x="60" y="2002"/>
                  </a:lnTo>
                  <a:lnTo>
                    <a:pt x="15" y="2256"/>
                  </a:lnTo>
                  <a:lnTo>
                    <a:pt x="0" y="2510"/>
                  </a:lnTo>
                  <a:lnTo>
                    <a:pt x="0" y="18226"/>
                  </a:lnTo>
                  <a:lnTo>
                    <a:pt x="15" y="18480"/>
                  </a:lnTo>
                  <a:lnTo>
                    <a:pt x="60" y="18734"/>
                  </a:lnTo>
                  <a:lnTo>
                    <a:pt x="120" y="18973"/>
                  </a:lnTo>
                  <a:lnTo>
                    <a:pt x="210" y="19198"/>
                  </a:lnTo>
                  <a:lnTo>
                    <a:pt x="314" y="19422"/>
                  </a:lnTo>
                  <a:lnTo>
                    <a:pt x="434" y="19631"/>
                  </a:lnTo>
                  <a:lnTo>
                    <a:pt x="583" y="19825"/>
                  </a:lnTo>
                  <a:lnTo>
                    <a:pt x="747" y="20004"/>
                  </a:lnTo>
                  <a:lnTo>
                    <a:pt x="927" y="20154"/>
                  </a:lnTo>
                  <a:lnTo>
                    <a:pt x="1121" y="20303"/>
                  </a:lnTo>
                  <a:lnTo>
                    <a:pt x="1315" y="20438"/>
                  </a:lnTo>
                  <a:lnTo>
                    <a:pt x="1539" y="20542"/>
                  </a:lnTo>
                  <a:lnTo>
                    <a:pt x="1778" y="20617"/>
                  </a:lnTo>
                  <a:lnTo>
                    <a:pt x="2017" y="20677"/>
                  </a:lnTo>
                  <a:lnTo>
                    <a:pt x="2256" y="20721"/>
                  </a:lnTo>
                  <a:lnTo>
                    <a:pt x="2525" y="20736"/>
                  </a:lnTo>
                  <a:lnTo>
                    <a:pt x="22828" y="20736"/>
                  </a:lnTo>
                  <a:lnTo>
                    <a:pt x="23082" y="20721"/>
                  </a:lnTo>
                  <a:lnTo>
                    <a:pt x="23336" y="20677"/>
                  </a:lnTo>
                  <a:lnTo>
                    <a:pt x="23575" y="20617"/>
                  </a:lnTo>
                  <a:lnTo>
                    <a:pt x="23799" y="20542"/>
                  </a:lnTo>
                  <a:lnTo>
                    <a:pt x="24023" y="20438"/>
                  </a:lnTo>
                  <a:lnTo>
                    <a:pt x="24232" y="20303"/>
                  </a:lnTo>
                  <a:lnTo>
                    <a:pt x="24427" y="20154"/>
                  </a:lnTo>
                  <a:lnTo>
                    <a:pt x="24606" y="20004"/>
                  </a:lnTo>
                  <a:lnTo>
                    <a:pt x="24755" y="19825"/>
                  </a:lnTo>
                  <a:lnTo>
                    <a:pt x="24905" y="19631"/>
                  </a:lnTo>
                  <a:lnTo>
                    <a:pt x="25039" y="19422"/>
                  </a:lnTo>
                  <a:lnTo>
                    <a:pt x="25144" y="19198"/>
                  </a:lnTo>
                  <a:lnTo>
                    <a:pt x="25218" y="18973"/>
                  </a:lnTo>
                  <a:lnTo>
                    <a:pt x="25278" y="18734"/>
                  </a:lnTo>
                  <a:lnTo>
                    <a:pt x="25323" y="18480"/>
                  </a:lnTo>
                  <a:lnTo>
                    <a:pt x="25338" y="18226"/>
                  </a:lnTo>
                  <a:lnTo>
                    <a:pt x="25338" y="2510"/>
                  </a:lnTo>
                  <a:lnTo>
                    <a:pt x="25323" y="2256"/>
                  </a:lnTo>
                  <a:lnTo>
                    <a:pt x="25278" y="2002"/>
                  </a:lnTo>
                  <a:lnTo>
                    <a:pt x="25218" y="1763"/>
                  </a:lnTo>
                  <a:lnTo>
                    <a:pt x="25144" y="1539"/>
                  </a:lnTo>
                  <a:lnTo>
                    <a:pt x="25039" y="1315"/>
                  </a:lnTo>
                  <a:lnTo>
                    <a:pt x="24905" y="1106"/>
                  </a:lnTo>
                  <a:lnTo>
                    <a:pt x="24755" y="912"/>
                  </a:lnTo>
                  <a:lnTo>
                    <a:pt x="24606" y="732"/>
                  </a:lnTo>
                  <a:lnTo>
                    <a:pt x="24427" y="568"/>
                  </a:lnTo>
                  <a:lnTo>
                    <a:pt x="24232" y="434"/>
                  </a:lnTo>
                  <a:lnTo>
                    <a:pt x="24023" y="299"/>
                  </a:lnTo>
                  <a:lnTo>
                    <a:pt x="23799" y="194"/>
                  </a:lnTo>
                  <a:lnTo>
                    <a:pt x="23575" y="105"/>
                  </a:lnTo>
                  <a:lnTo>
                    <a:pt x="23336" y="45"/>
                  </a:lnTo>
                  <a:lnTo>
                    <a:pt x="23082" y="15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85" name="Google Shape;1567;p33">
              <a:extLst>
                <a:ext uri="{FF2B5EF4-FFF2-40B4-BE49-F238E27FC236}">
                  <a16:creationId xmlns:a16="http://schemas.microsoft.com/office/drawing/2014/main" id="{13E1918A-4916-2614-20E0-4B4841212460}"/>
                </a:ext>
              </a:extLst>
            </p:cNvPr>
            <p:cNvSpPr/>
            <p:nvPr/>
          </p:nvSpPr>
          <p:spPr>
            <a:xfrm>
              <a:off x="4624918" y="3160440"/>
              <a:ext cx="52740" cy="52721"/>
            </a:xfrm>
            <a:custGeom>
              <a:avLst/>
              <a:gdLst/>
              <a:ahLst/>
              <a:cxnLst/>
              <a:rect l="l" t="t" r="r" b="b"/>
              <a:pathLst>
                <a:path w="2661" h="2660" extrusionOk="0">
                  <a:moveTo>
                    <a:pt x="359" y="0"/>
                  </a:moveTo>
                  <a:lnTo>
                    <a:pt x="300" y="15"/>
                  </a:lnTo>
                  <a:lnTo>
                    <a:pt x="225" y="30"/>
                  </a:lnTo>
                  <a:lnTo>
                    <a:pt x="165" y="75"/>
                  </a:lnTo>
                  <a:lnTo>
                    <a:pt x="105" y="120"/>
                  </a:lnTo>
                  <a:lnTo>
                    <a:pt x="61" y="164"/>
                  </a:lnTo>
                  <a:lnTo>
                    <a:pt x="31" y="224"/>
                  </a:lnTo>
                  <a:lnTo>
                    <a:pt x="16" y="299"/>
                  </a:lnTo>
                  <a:lnTo>
                    <a:pt x="1" y="374"/>
                  </a:lnTo>
                  <a:lnTo>
                    <a:pt x="1" y="2301"/>
                  </a:lnTo>
                  <a:lnTo>
                    <a:pt x="16" y="2375"/>
                  </a:lnTo>
                  <a:lnTo>
                    <a:pt x="31" y="2435"/>
                  </a:lnTo>
                  <a:lnTo>
                    <a:pt x="61" y="2510"/>
                  </a:lnTo>
                  <a:lnTo>
                    <a:pt x="105" y="2555"/>
                  </a:lnTo>
                  <a:lnTo>
                    <a:pt x="165" y="2600"/>
                  </a:lnTo>
                  <a:lnTo>
                    <a:pt x="225" y="2629"/>
                  </a:lnTo>
                  <a:lnTo>
                    <a:pt x="300" y="2659"/>
                  </a:lnTo>
                  <a:lnTo>
                    <a:pt x="2615" y="2659"/>
                  </a:lnTo>
                  <a:lnTo>
                    <a:pt x="2645" y="2644"/>
                  </a:lnTo>
                  <a:lnTo>
                    <a:pt x="2660" y="2629"/>
                  </a:lnTo>
                  <a:lnTo>
                    <a:pt x="2660" y="2600"/>
                  </a:lnTo>
                  <a:lnTo>
                    <a:pt x="2660" y="75"/>
                  </a:lnTo>
                  <a:lnTo>
                    <a:pt x="2660" y="45"/>
                  </a:lnTo>
                  <a:lnTo>
                    <a:pt x="2645" y="30"/>
                  </a:lnTo>
                  <a:lnTo>
                    <a:pt x="2615" y="15"/>
                  </a:lnTo>
                  <a:lnTo>
                    <a:pt x="260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86" name="Google Shape;1568;p33">
              <a:extLst>
                <a:ext uri="{FF2B5EF4-FFF2-40B4-BE49-F238E27FC236}">
                  <a16:creationId xmlns:a16="http://schemas.microsoft.com/office/drawing/2014/main" id="{A7BC8E91-CA9C-0C9C-E2C1-2B19DC26ECA6}"/>
                </a:ext>
              </a:extLst>
            </p:cNvPr>
            <p:cNvSpPr/>
            <p:nvPr/>
          </p:nvSpPr>
          <p:spPr>
            <a:xfrm>
              <a:off x="5255010" y="3160440"/>
              <a:ext cx="52721" cy="52721"/>
            </a:xfrm>
            <a:custGeom>
              <a:avLst/>
              <a:gdLst/>
              <a:ahLst/>
              <a:cxnLst/>
              <a:rect l="l" t="t" r="r" b="b"/>
              <a:pathLst>
                <a:path w="2660" h="2660" extrusionOk="0">
                  <a:moveTo>
                    <a:pt x="75" y="0"/>
                  </a:moveTo>
                  <a:lnTo>
                    <a:pt x="45" y="15"/>
                  </a:lnTo>
                  <a:lnTo>
                    <a:pt x="30" y="30"/>
                  </a:lnTo>
                  <a:lnTo>
                    <a:pt x="15" y="45"/>
                  </a:lnTo>
                  <a:lnTo>
                    <a:pt x="0" y="75"/>
                  </a:lnTo>
                  <a:lnTo>
                    <a:pt x="0" y="2600"/>
                  </a:lnTo>
                  <a:lnTo>
                    <a:pt x="15" y="2629"/>
                  </a:lnTo>
                  <a:lnTo>
                    <a:pt x="30" y="2644"/>
                  </a:lnTo>
                  <a:lnTo>
                    <a:pt x="45" y="2659"/>
                  </a:lnTo>
                  <a:lnTo>
                    <a:pt x="2376" y="2659"/>
                  </a:lnTo>
                  <a:lnTo>
                    <a:pt x="2435" y="2629"/>
                  </a:lnTo>
                  <a:lnTo>
                    <a:pt x="2495" y="2600"/>
                  </a:lnTo>
                  <a:lnTo>
                    <a:pt x="2555" y="2555"/>
                  </a:lnTo>
                  <a:lnTo>
                    <a:pt x="2600" y="2510"/>
                  </a:lnTo>
                  <a:lnTo>
                    <a:pt x="2630" y="2435"/>
                  </a:lnTo>
                  <a:lnTo>
                    <a:pt x="2645" y="2375"/>
                  </a:lnTo>
                  <a:lnTo>
                    <a:pt x="2660" y="2301"/>
                  </a:lnTo>
                  <a:lnTo>
                    <a:pt x="2660" y="374"/>
                  </a:lnTo>
                  <a:lnTo>
                    <a:pt x="2645" y="299"/>
                  </a:lnTo>
                  <a:lnTo>
                    <a:pt x="2630" y="224"/>
                  </a:lnTo>
                  <a:lnTo>
                    <a:pt x="2600" y="164"/>
                  </a:lnTo>
                  <a:lnTo>
                    <a:pt x="2555" y="120"/>
                  </a:lnTo>
                  <a:lnTo>
                    <a:pt x="2495" y="75"/>
                  </a:lnTo>
                  <a:lnTo>
                    <a:pt x="2435" y="30"/>
                  </a:lnTo>
                  <a:lnTo>
                    <a:pt x="2376" y="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87" name="Google Shape;1569;p33">
              <a:extLst>
                <a:ext uri="{FF2B5EF4-FFF2-40B4-BE49-F238E27FC236}">
                  <a16:creationId xmlns:a16="http://schemas.microsoft.com/office/drawing/2014/main" id="{B84CF546-A840-AACA-6A5B-D644592897B8}"/>
                </a:ext>
              </a:extLst>
            </p:cNvPr>
            <p:cNvSpPr/>
            <p:nvPr/>
          </p:nvSpPr>
          <p:spPr>
            <a:xfrm>
              <a:off x="5217393" y="3091449"/>
              <a:ext cx="75534" cy="188625"/>
            </a:xfrm>
            <a:custGeom>
              <a:avLst/>
              <a:gdLst/>
              <a:ahLst/>
              <a:cxnLst/>
              <a:rect l="l" t="t" r="r" b="b"/>
              <a:pathLst>
                <a:path w="3811" h="9517" extrusionOk="0">
                  <a:moveTo>
                    <a:pt x="1" y="0"/>
                  </a:moveTo>
                  <a:lnTo>
                    <a:pt x="1" y="9517"/>
                  </a:lnTo>
                  <a:lnTo>
                    <a:pt x="2765" y="9517"/>
                  </a:lnTo>
                  <a:lnTo>
                    <a:pt x="2869" y="9502"/>
                  </a:lnTo>
                  <a:lnTo>
                    <a:pt x="2974" y="9487"/>
                  </a:lnTo>
                  <a:lnTo>
                    <a:pt x="3079" y="9472"/>
                  </a:lnTo>
                  <a:lnTo>
                    <a:pt x="3168" y="9427"/>
                  </a:lnTo>
                  <a:lnTo>
                    <a:pt x="3258" y="9382"/>
                  </a:lnTo>
                  <a:lnTo>
                    <a:pt x="3347" y="9337"/>
                  </a:lnTo>
                  <a:lnTo>
                    <a:pt x="3422" y="9278"/>
                  </a:lnTo>
                  <a:lnTo>
                    <a:pt x="3497" y="9218"/>
                  </a:lnTo>
                  <a:lnTo>
                    <a:pt x="3572" y="9143"/>
                  </a:lnTo>
                  <a:lnTo>
                    <a:pt x="3631" y="9053"/>
                  </a:lnTo>
                  <a:lnTo>
                    <a:pt x="3676" y="8979"/>
                  </a:lnTo>
                  <a:lnTo>
                    <a:pt x="3721" y="8889"/>
                  </a:lnTo>
                  <a:lnTo>
                    <a:pt x="3751" y="8785"/>
                  </a:lnTo>
                  <a:lnTo>
                    <a:pt x="3781" y="8695"/>
                  </a:lnTo>
                  <a:lnTo>
                    <a:pt x="3796" y="8590"/>
                  </a:lnTo>
                  <a:lnTo>
                    <a:pt x="3811" y="8486"/>
                  </a:lnTo>
                  <a:lnTo>
                    <a:pt x="3811" y="1046"/>
                  </a:lnTo>
                  <a:lnTo>
                    <a:pt x="3796" y="926"/>
                  </a:lnTo>
                  <a:lnTo>
                    <a:pt x="3781" y="837"/>
                  </a:lnTo>
                  <a:lnTo>
                    <a:pt x="3751" y="732"/>
                  </a:lnTo>
                  <a:lnTo>
                    <a:pt x="3721" y="643"/>
                  </a:lnTo>
                  <a:lnTo>
                    <a:pt x="3676" y="553"/>
                  </a:lnTo>
                  <a:lnTo>
                    <a:pt x="3631" y="463"/>
                  </a:lnTo>
                  <a:lnTo>
                    <a:pt x="3572" y="389"/>
                  </a:lnTo>
                  <a:lnTo>
                    <a:pt x="3497" y="314"/>
                  </a:lnTo>
                  <a:lnTo>
                    <a:pt x="3422" y="239"/>
                  </a:lnTo>
                  <a:lnTo>
                    <a:pt x="3347" y="179"/>
                  </a:lnTo>
                  <a:lnTo>
                    <a:pt x="3258" y="135"/>
                  </a:lnTo>
                  <a:lnTo>
                    <a:pt x="3168" y="90"/>
                  </a:lnTo>
                  <a:lnTo>
                    <a:pt x="3079" y="45"/>
                  </a:lnTo>
                  <a:lnTo>
                    <a:pt x="2974" y="30"/>
                  </a:lnTo>
                  <a:lnTo>
                    <a:pt x="2869" y="15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88" name="Google Shape;1570;p33">
              <a:extLst>
                <a:ext uri="{FF2B5EF4-FFF2-40B4-BE49-F238E27FC236}">
                  <a16:creationId xmlns:a16="http://schemas.microsoft.com/office/drawing/2014/main" id="{37108E81-2B73-F75E-8499-BE7B26B500F1}"/>
                </a:ext>
              </a:extLst>
            </p:cNvPr>
            <p:cNvSpPr/>
            <p:nvPr/>
          </p:nvSpPr>
          <p:spPr>
            <a:xfrm>
              <a:off x="4640020" y="3091449"/>
              <a:ext cx="75236" cy="188625"/>
            </a:xfrm>
            <a:custGeom>
              <a:avLst/>
              <a:gdLst/>
              <a:ahLst/>
              <a:cxnLst/>
              <a:rect l="l" t="t" r="r" b="b"/>
              <a:pathLst>
                <a:path w="3796" h="9517" extrusionOk="0">
                  <a:moveTo>
                    <a:pt x="3795" y="0"/>
                  </a:moveTo>
                  <a:lnTo>
                    <a:pt x="3556" y="15"/>
                  </a:lnTo>
                  <a:lnTo>
                    <a:pt x="3302" y="45"/>
                  </a:lnTo>
                  <a:lnTo>
                    <a:pt x="3063" y="75"/>
                  </a:lnTo>
                  <a:lnTo>
                    <a:pt x="2824" y="135"/>
                  </a:lnTo>
                  <a:lnTo>
                    <a:pt x="2585" y="209"/>
                  </a:lnTo>
                  <a:lnTo>
                    <a:pt x="2346" y="299"/>
                  </a:lnTo>
                  <a:lnTo>
                    <a:pt x="2122" y="403"/>
                  </a:lnTo>
                  <a:lnTo>
                    <a:pt x="1898" y="523"/>
                  </a:lnTo>
                  <a:lnTo>
                    <a:pt x="1689" y="643"/>
                  </a:lnTo>
                  <a:lnTo>
                    <a:pt x="1480" y="792"/>
                  </a:lnTo>
                  <a:lnTo>
                    <a:pt x="1286" y="956"/>
                  </a:lnTo>
                  <a:lnTo>
                    <a:pt x="1106" y="1121"/>
                  </a:lnTo>
                  <a:lnTo>
                    <a:pt x="867" y="1390"/>
                  </a:lnTo>
                  <a:lnTo>
                    <a:pt x="643" y="1688"/>
                  </a:lnTo>
                  <a:lnTo>
                    <a:pt x="464" y="2002"/>
                  </a:lnTo>
                  <a:lnTo>
                    <a:pt x="374" y="2166"/>
                  </a:lnTo>
                  <a:lnTo>
                    <a:pt x="300" y="2331"/>
                  </a:lnTo>
                  <a:lnTo>
                    <a:pt x="225" y="2495"/>
                  </a:lnTo>
                  <a:lnTo>
                    <a:pt x="165" y="2674"/>
                  </a:lnTo>
                  <a:lnTo>
                    <a:pt x="120" y="2854"/>
                  </a:lnTo>
                  <a:lnTo>
                    <a:pt x="75" y="3048"/>
                  </a:lnTo>
                  <a:lnTo>
                    <a:pt x="46" y="3227"/>
                  </a:lnTo>
                  <a:lnTo>
                    <a:pt x="16" y="3421"/>
                  </a:lnTo>
                  <a:lnTo>
                    <a:pt x="1" y="3615"/>
                  </a:lnTo>
                  <a:lnTo>
                    <a:pt x="1" y="3810"/>
                  </a:lnTo>
                  <a:lnTo>
                    <a:pt x="1" y="5707"/>
                  </a:lnTo>
                  <a:lnTo>
                    <a:pt x="16" y="6036"/>
                  </a:lnTo>
                  <a:lnTo>
                    <a:pt x="46" y="6349"/>
                  </a:lnTo>
                  <a:lnTo>
                    <a:pt x="120" y="6663"/>
                  </a:lnTo>
                  <a:lnTo>
                    <a:pt x="210" y="6962"/>
                  </a:lnTo>
                  <a:lnTo>
                    <a:pt x="329" y="7261"/>
                  </a:lnTo>
                  <a:lnTo>
                    <a:pt x="464" y="7530"/>
                  </a:lnTo>
                  <a:lnTo>
                    <a:pt x="628" y="7799"/>
                  </a:lnTo>
                  <a:lnTo>
                    <a:pt x="807" y="8053"/>
                  </a:lnTo>
                  <a:lnTo>
                    <a:pt x="1002" y="8277"/>
                  </a:lnTo>
                  <a:lnTo>
                    <a:pt x="1211" y="8501"/>
                  </a:lnTo>
                  <a:lnTo>
                    <a:pt x="1450" y="8695"/>
                  </a:lnTo>
                  <a:lnTo>
                    <a:pt x="1704" y="8874"/>
                  </a:lnTo>
                  <a:lnTo>
                    <a:pt x="1958" y="9039"/>
                  </a:lnTo>
                  <a:lnTo>
                    <a:pt x="2242" y="9173"/>
                  </a:lnTo>
                  <a:lnTo>
                    <a:pt x="2526" y="9293"/>
                  </a:lnTo>
                  <a:lnTo>
                    <a:pt x="2824" y="9382"/>
                  </a:lnTo>
                  <a:lnTo>
                    <a:pt x="3063" y="9442"/>
                  </a:lnTo>
                  <a:lnTo>
                    <a:pt x="3302" y="9487"/>
                  </a:lnTo>
                  <a:lnTo>
                    <a:pt x="3556" y="9502"/>
                  </a:lnTo>
                  <a:lnTo>
                    <a:pt x="3795" y="9517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89" name="Google Shape;1571;p33">
              <a:extLst>
                <a:ext uri="{FF2B5EF4-FFF2-40B4-BE49-F238E27FC236}">
                  <a16:creationId xmlns:a16="http://schemas.microsoft.com/office/drawing/2014/main" id="{2569B5F8-8E52-CD76-0BDE-197DE8ED82FC}"/>
                </a:ext>
              </a:extLst>
            </p:cNvPr>
            <p:cNvSpPr/>
            <p:nvPr/>
          </p:nvSpPr>
          <p:spPr>
            <a:xfrm>
              <a:off x="4793996" y="3069232"/>
              <a:ext cx="90319" cy="113429"/>
            </a:xfrm>
            <a:custGeom>
              <a:avLst/>
              <a:gdLst/>
              <a:ahLst/>
              <a:cxnLst/>
              <a:rect l="l" t="t" r="r" b="b"/>
              <a:pathLst>
                <a:path w="4557" h="5723" extrusionOk="0">
                  <a:moveTo>
                    <a:pt x="2271" y="1"/>
                  </a:moveTo>
                  <a:lnTo>
                    <a:pt x="2047" y="16"/>
                  </a:lnTo>
                  <a:lnTo>
                    <a:pt x="1823" y="60"/>
                  </a:lnTo>
                  <a:lnTo>
                    <a:pt x="1599" y="105"/>
                  </a:lnTo>
                  <a:lnTo>
                    <a:pt x="1390" y="180"/>
                  </a:lnTo>
                  <a:lnTo>
                    <a:pt x="1196" y="285"/>
                  </a:lnTo>
                  <a:lnTo>
                    <a:pt x="1001" y="404"/>
                  </a:lnTo>
                  <a:lnTo>
                    <a:pt x="837" y="524"/>
                  </a:lnTo>
                  <a:lnTo>
                    <a:pt x="673" y="673"/>
                  </a:lnTo>
                  <a:lnTo>
                    <a:pt x="523" y="837"/>
                  </a:lnTo>
                  <a:lnTo>
                    <a:pt x="389" y="1017"/>
                  </a:lnTo>
                  <a:lnTo>
                    <a:pt x="284" y="1196"/>
                  </a:lnTo>
                  <a:lnTo>
                    <a:pt x="180" y="1405"/>
                  </a:lnTo>
                  <a:lnTo>
                    <a:pt x="105" y="1614"/>
                  </a:lnTo>
                  <a:lnTo>
                    <a:pt x="45" y="1823"/>
                  </a:lnTo>
                  <a:lnTo>
                    <a:pt x="15" y="2047"/>
                  </a:lnTo>
                  <a:lnTo>
                    <a:pt x="0" y="2286"/>
                  </a:lnTo>
                  <a:lnTo>
                    <a:pt x="0" y="3452"/>
                  </a:lnTo>
                  <a:lnTo>
                    <a:pt x="15" y="3691"/>
                  </a:lnTo>
                  <a:lnTo>
                    <a:pt x="45" y="3915"/>
                  </a:lnTo>
                  <a:lnTo>
                    <a:pt x="105" y="4124"/>
                  </a:lnTo>
                  <a:lnTo>
                    <a:pt x="180" y="4333"/>
                  </a:lnTo>
                  <a:lnTo>
                    <a:pt x="284" y="4542"/>
                  </a:lnTo>
                  <a:lnTo>
                    <a:pt x="389" y="4722"/>
                  </a:lnTo>
                  <a:lnTo>
                    <a:pt x="523" y="4901"/>
                  </a:lnTo>
                  <a:lnTo>
                    <a:pt x="673" y="5065"/>
                  </a:lnTo>
                  <a:lnTo>
                    <a:pt x="837" y="5215"/>
                  </a:lnTo>
                  <a:lnTo>
                    <a:pt x="1001" y="5334"/>
                  </a:lnTo>
                  <a:lnTo>
                    <a:pt x="1196" y="5454"/>
                  </a:lnTo>
                  <a:lnTo>
                    <a:pt x="1390" y="5543"/>
                  </a:lnTo>
                  <a:lnTo>
                    <a:pt x="1599" y="5618"/>
                  </a:lnTo>
                  <a:lnTo>
                    <a:pt x="1823" y="5678"/>
                  </a:lnTo>
                  <a:lnTo>
                    <a:pt x="2047" y="5723"/>
                  </a:lnTo>
                  <a:lnTo>
                    <a:pt x="2510" y="5723"/>
                  </a:lnTo>
                  <a:lnTo>
                    <a:pt x="2734" y="5678"/>
                  </a:lnTo>
                  <a:lnTo>
                    <a:pt x="2958" y="5618"/>
                  </a:lnTo>
                  <a:lnTo>
                    <a:pt x="3168" y="5543"/>
                  </a:lnTo>
                  <a:lnTo>
                    <a:pt x="3362" y="5454"/>
                  </a:lnTo>
                  <a:lnTo>
                    <a:pt x="3541" y="5334"/>
                  </a:lnTo>
                  <a:lnTo>
                    <a:pt x="3720" y="5215"/>
                  </a:lnTo>
                  <a:lnTo>
                    <a:pt x="3885" y="5065"/>
                  </a:lnTo>
                  <a:lnTo>
                    <a:pt x="4034" y="4901"/>
                  </a:lnTo>
                  <a:lnTo>
                    <a:pt x="4169" y="4722"/>
                  </a:lnTo>
                  <a:lnTo>
                    <a:pt x="4273" y="4542"/>
                  </a:lnTo>
                  <a:lnTo>
                    <a:pt x="4378" y="4333"/>
                  </a:lnTo>
                  <a:lnTo>
                    <a:pt x="4452" y="4124"/>
                  </a:lnTo>
                  <a:lnTo>
                    <a:pt x="4512" y="3915"/>
                  </a:lnTo>
                  <a:lnTo>
                    <a:pt x="4542" y="3691"/>
                  </a:lnTo>
                  <a:lnTo>
                    <a:pt x="4557" y="3452"/>
                  </a:lnTo>
                  <a:lnTo>
                    <a:pt x="4557" y="2286"/>
                  </a:lnTo>
                  <a:lnTo>
                    <a:pt x="4542" y="2047"/>
                  </a:lnTo>
                  <a:lnTo>
                    <a:pt x="4512" y="1823"/>
                  </a:lnTo>
                  <a:lnTo>
                    <a:pt x="4452" y="1614"/>
                  </a:lnTo>
                  <a:lnTo>
                    <a:pt x="4378" y="1405"/>
                  </a:lnTo>
                  <a:lnTo>
                    <a:pt x="4273" y="1196"/>
                  </a:lnTo>
                  <a:lnTo>
                    <a:pt x="4169" y="1017"/>
                  </a:lnTo>
                  <a:lnTo>
                    <a:pt x="4034" y="837"/>
                  </a:lnTo>
                  <a:lnTo>
                    <a:pt x="3885" y="673"/>
                  </a:lnTo>
                  <a:lnTo>
                    <a:pt x="3720" y="524"/>
                  </a:lnTo>
                  <a:lnTo>
                    <a:pt x="3541" y="404"/>
                  </a:lnTo>
                  <a:lnTo>
                    <a:pt x="3362" y="285"/>
                  </a:lnTo>
                  <a:lnTo>
                    <a:pt x="3168" y="180"/>
                  </a:lnTo>
                  <a:lnTo>
                    <a:pt x="2958" y="105"/>
                  </a:lnTo>
                  <a:lnTo>
                    <a:pt x="2734" y="60"/>
                  </a:lnTo>
                  <a:lnTo>
                    <a:pt x="2510" y="16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0" name="Google Shape;1572;p33">
              <a:extLst>
                <a:ext uri="{FF2B5EF4-FFF2-40B4-BE49-F238E27FC236}">
                  <a16:creationId xmlns:a16="http://schemas.microsoft.com/office/drawing/2014/main" id="{68599B81-C044-DC2F-F817-CDF52848C672}"/>
                </a:ext>
              </a:extLst>
            </p:cNvPr>
            <p:cNvSpPr/>
            <p:nvPr/>
          </p:nvSpPr>
          <p:spPr>
            <a:xfrm>
              <a:off x="4805253" y="3080490"/>
              <a:ext cx="67824" cy="91210"/>
            </a:xfrm>
            <a:custGeom>
              <a:avLst/>
              <a:gdLst/>
              <a:ahLst/>
              <a:cxnLst/>
              <a:rect l="l" t="t" r="r" b="b"/>
              <a:pathLst>
                <a:path w="3422" h="4602" extrusionOk="0">
                  <a:moveTo>
                    <a:pt x="1703" y="0"/>
                  </a:moveTo>
                  <a:lnTo>
                    <a:pt x="1539" y="15"/>
                  </a:lnTo>
                  <a:lnTo>
                    <a:pt x="1360" y="30"/>
                  </a:lnTo>
                  <a:lnTo>
                    <a:pt x="1195" y="75"/>
                  </a:lnTo>
                  <a:lnTo>
                    <a:pt x="1046" y="135"/>
                  </a:lnTo>
                  <a:lnTo>
                    <a:pt x="896" y="210"/>
                  </a:lnTo>
                  <a:lnTo>
                    <a:pt x="747" y="299"/>
                  </a:lnTo>
                  <a:lnTo>
                    <a:pt x="613" y="389"/>
                  </a:lnTo>
                  <a:lnTo>
                    <a:pt x="493" y="508"/>
                  </a:lnTo>
                  <a:lnTo>
                    <a:pt x="388" y="628"/>
                  </a:lnTo>
                  <a:lnTo>
                    <a:pt x="284" y="762"/>
                  </a:lnTo>
                  <a:lnTo>
                    <a:pt x="194" y="897"/>
                  </a:lnTo>
                  <a:lnTo>
                    <a:pt x="135" y="1046"/>
                  </a:lnTo>
                  <a:lnTo>
                    <a:pt x="75" y="1210"/>
                  </a:lnTo>
                  <a:lnTo>
                    <a:pt x="30" y="1375"/>
                  </a:lnTo>
                  <a:lnTo>
                    <a:pt x="0" y="1539"/>
                  </a:lnTo>
                  <a:lnTo>
                    <a:pt x="0" y="1718"/>
                  </a:lnTo>
                  <a:lnTo>
                    <a:pt x="0" y="2884"/>
                  </a:lnTo>
                  <a:lnTo>
                    <a:pt x="0" y="3063"/>
                  </a:lnTo>
                  <a:lnTo>
                    <a:pt x="30" y="3227"/>
                  </a:lnTo>
                  <a:lnTo>
                    <a:pt x="75" y="3392"/>
                  </a:lnTo>
                  <a:lnTo>
                    <a:pt x="135" y="3556"/>
                  </a:lnTo>
                  <a:lnTo>
                    <a:pt x="194" y="3705"/>
                  </a:lnTo>
                  <a:lnTo>
                    <a:pt x="284" y="3840"/>
                  </a:lnTo>
                  <a:lnTo>
                    <a:pt x="388" y="3974"/>
                  </a:lnTo>
                  <a:lnTo>
                    <a:pt x="493" y="4094"/>
                  </a:lnTo>
                  <a:lnTo>
                    <a:pt x="613" y="4213"/>
                  </a:lnTo>
                  <a:lnTo>
                    <a:pt x="747" y="4303"/>
                  </a:lnTo>
                  <a:lnTo>
                    <a:pt x="896" y="4393"/>
                  </a:lnTo>
                  <a:lnTo>
                    <a:pt x="1046" y="4467"/>
                  </a:lnTo>
                  <a:lnTo>
                    <a:pt x="1195" y="4527"/>
                  </a:lnTo>
                  <a:lnTo>
                    <a:pt x="1360" y="4572"/>
                  </a:lnTo>
                  <a:lnTo>
                    <a:pt x="1539" y="4587"/>
                  </a:lnTo>
                  <a:lnTo>
                    <a:pt x="1703" y="4602"/>
                  </a:lnTo>
                  <a:lnTo>
                    <a:pt x="1882" y="4587"/>
                  </a:lnTo>
                  <a:lnTo>
                    <a:pt x="2047" y="4572"/>
                  </a:lnTo>
                  <a:lnTo>
                    <a:pt x="2211" y="4527"/>
                  </a:lnTo>
                  <a:lnTo>
                    <a:pt x="2375" y="4467"/>
                  </a:lnTo>
                  <a:lnTo>
                    <a:pt x="2525" y="4393"/>
                  </a:lnTo>
                  <a:lnTo>
                    <a:pt x="2674" y="4303"/>
                  </a:lnTo>
                  <a:lnTo>
                    <a:pt x="2794" y="4213"/>
                  </a:lnTo>
                  <a:lnTo>
                    <a:pt x="2928" y="4094"/>
                  </a:lnTo>
                  <a:lnTo>
                    <a:pt x="3033" y="3974"/>
                  </a:lnTo>
                  <a:lnTo>
                    <a:pt x="3137" y="3840"/>
                  </a:lnTo>
                  <a:lnTo>
                    <a:pt x="3212" y="3705"/>
                  </a:lnTo>
                  <a:lnTo>
                    <a:pt x="3287" y="3556"/>
                  </a:lnTo>
                  <a:lnTo>
                    <a:pt x="3347" y="3392"/>
                  </a:lnTo>
                  <a:lnTo>
                    <a:pt x="3391" y="3227"/>
                  </a:lnTo>
                  <a:lnTo>
                    <a:pt x="3421" y="3063"/>
                  </a:lnTo>
                  <a:lnTo>
                    <a:pt x="3421" y="2884"/>
                  </a:lnTo>
                  <a:lnTo>
                    <a:pt x="3421" y="1718"/>
                  </a:lnTo>
                  <a:lnTo>
                    <a:pt x="3421" y="1539"/>
                  </a:lnTo>
                  <a:lnTo>
                    <a:pt x="3391" y="1375"/>
                  </a:lnTo>
                  <a:lnTo>
                    <a:pt x="3347" y="1210"/>
                  </a:lnTo>
                  <a:lnTo>
                    <a:pt x="3287" y="1046"/>
                  </a:lnTo>
                  <a:lnTo>
                    <a:pt x="3212" y="897"/>
                  </a:lnTo>
                  <a:lnTo>
                    <a:pt x="3137" y="762"/>
                  </a:lnTo>
                  <a:lnTo>
                    <a:pt x="3033" y="628"/>
                  </a:lnTo>
                  <a:lnTo>
                    <a:pt x="2928" y="508"/>
                  </a:lnTo>
                  <a:lnTo>
                    <a:pt x="2794" y="389"/>
                  </a:lnTo>
                  <a:lnTo>
                    <a:pt x="2674" y="299"/>
                  </a:lnTo>
                  <a:lnTo>
                    <a:pt x="2525" y="210"/>
                  </a:lnTo>
                  <a:lnTo>
                    <a:pt x="2375" y="135"/>
                  </a:lnTo>
                  <a:lnTo>
                    <a:pt x="2211" y="75"/>
                  </a:lnTo>
                  <a:lnTo>
                    <a:pt x="2047" y="30"/>
                  </a:lnTo>
                  <a:lnTo>
                    <a:pt x="1882" y="1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1" name="Google Shape;1573;p33">
              <a:extLst>
                <a:ext uri="{FF2B5EF4-FFF2-40B4-BE49-F238E27FC236}">
                  <a16:creationId xmlns:a16="http://schemas.microsoft.com/office/drawing/2014/main" id="{76B34314-30B4-3E1C-39A4-09BBE6A9D5C0}"/>
                </a:ext>
              </a:extLst>
            </p:cNvPr>
            <p:cNvSpPr/>
            <p:nvPr/>
          </p:nvSpPr>
          <p:spPr>
            <a:xfrm>
              <a:off x="4816194" y="3091449"/>
              <a:ext cx="45922" cy="69013"/>
            </a:xfrm>
            <a:custGeom>
              <a:avLst/>
              <a:gdLst/>
              <a:ahLst/>
              <a:cxnLst/>
              <a:rect l="l" t="t" r="r" b="b"/>
              <a:pathLst>
                <a:path w="2317" h="3482" extrusionOk="0">
                  <a:moveTo>
                    <a:pt x="1151" y="0"/>
                  </a:moveTo>
                  <a:lnTo>
                    <a:pt x="1032" y="15"/>
                  </a:lnTo>
                  <a:lnTo>
                    <a:pt x="927" y="30"/>
                  </a:lnTo>
                  <a:lnTo>
                    <a:pt x="808" y="60"/>
                  </a:lnTo>
                  <a:lnTo>
                    <a:pt x="703" y="90"/>
                  </a:lnTo>
                  <a:lnTo>
                    <a:pt x="613" y="150"/>
                  </a:lnTo>
                  <a:lnTo>
                    <a:pt x="509" y="209"/>
                  </a:lnTo>
                  <a:lnTo>
                    <a:pt x="419" y="269"/>
                  </a:lnTo>
                  <a:lnTo>
                    <a:pt x="344" y="344"/>
                  </a:lnTo>
                  <a:lnTo>
                    <a:pt x="270" y="433"/>
                  </a:lnTo>
                  <a:lnTo>
                    <a:pt x="195" y="523"/>
                  </a:lnTo>
                  <a:lnTo>
                    <a:pt x="135" y="613"/>
                  </a:lnTo>
                  <a:lnTo>
                    <a:pt x="90" y="717"/>
                  </a:lnTo>
                  <a:lnTo>
                    <a:pt x="46" y="822"/>
                  </a:lnTo>
                  <a:lnTo>
                    <a:pt x="31" y="926"/>
                  </a:lnTo>
                  <a:lnTo>
                    <a:pt x="1" y="1046"/>
                  </a:lnTo>
                  <a:lnTo>
                    <a:pt x="1" y="1165"/>
                  </a:lnTo>
                  <a:lnTo>
                    <a:pt x="1" y="2331"/>
                  </a:lnTo>
                  <a:lnTo>
                    <a:pt x="16" y="2480"/>
                  </a:lnTo>
                  <a:lnTo>
                    <a:pt x="46" y="2629"/>
                  </a:lnTo>
                  <a:lnTo>
                    <a:pt x="90" y="2779"/>
                  </a:lnTo>
                  <a:lnTo>
                    <a:pt x="150" y="2898"/>
                  </a:lnTo>
                  <a:lnTo>
                    <a:pt x="240" y="3033"/>
                  </a:lnTo>
                  <a:lnTo>
                    <a:pt x="329" y="3137"/>
                  </a:lnTo>
                  <a:lnTo>
                    <a:pt x="449" y="3242"/>
                  </a:lnTo>
                  <a:lnTo>
                    <a:pt x="569" y="3332"/>
                  </a:lnTo>
                  <a:lnTo>
                    <a:pt x="703" y="3391"/>
                  </a:lnTo>
                  <a:lnTo>
                    <a:pt x="852" y="3451"/>
                  </a:lnTo>
                  <a:lnTo>
                    <a:pt x="1002" y="3481"/>
                  </a:lnTo>
                  <a:lnTo>
                    <a:pt x="1271" y="3481"/>
                  </a:lnTo>
                  <a:lnTo>
                    <a:pt x="1390" y="3466"/>
                  </a:lnTo>
                  <a:lnTo>
                    <a:pt x="1495" y="3436"/>
                  </a:lnTo>
                  <a:lnTo>
                    <a:pt x="1599" y="3391"/>
                  </a:lnTo>
                  <a:lnTo>
                    <a:pt x="1704" y="3347"/>
                  </a:lnTo>
                  <a:lnTo>
                    <a:pt x="1809" y="3287"/>
                  </a:lnTo>
                  <a:lnTo>
                    <a:pt x="1898" y="3227"/>
                  </a:lnTo>
                  <a:lnTo>
                    <a:pt x="1973" y="3152"/>
                  </a:lnTo>
                  <a:lnTo>
                    <a:pt x="2048" y="3063"/>
                  </a:lnTo>
                  <a:lnTo>
                    <a:pt x="2107" y="2973"/>
                  </a:lnTo>
                  <a:lnTo>
                    <a:pt x="2167" y="2883"/>
                  </a:lnTo>
                  <a:lnTo>
                    <a:pt x="2227" y="2779"/>
                  </a:lnTo>
                  <a:lnTo>
                    <a:pt x="2257" y="2674"/>
                  </a:lnTo>
                  <a:lnTo>
                    <a:pt x="2287" y="2570"/>
                  </a:lnTo>
                  <a:lnTo>
                    <a:pt x="2302" y="2450"/>
                  </a:lnTo>
                  <a:lnTo>
                    <a:pt x="2316" y="2331"/>
                  </a:lnTo>
                  <a:lnTo>
                    <a:pt x="2316" y="1165"/>
                  </a:lnTo>
                  <a:lnTo>
                    <a:pt x="2302" y="986"/>
                  </a:lnTo>
                  <a:lnTo>
                    <a:pt x="2257" y="822"/>
                  </a:lnTo>
                  <a:lnTo>
                    <a:pt x="2212" y="672"/>
                  </a:lnTo>
                  <a:lnTo>
                    <a:pt x="2122" y="538"/>
                  </a:lnTo>
                  <a:lnTo>
                    <a:pt x="2048" y="433"/>
                  </a:lnTo>
                  <a:lnTo>
                    <a:pt x="1973" y="344"/>
                  </a:lnTo>
                  <a:lnTo>
                    <a:pt x="1898" y="269"/>
                  </a:lnTo>
                  <a:lnTo>
                    <a:pt x="1809" y="209"/>
                  </a:lnTo>
                  <a:lnTo>
                    <a:pt x="1704" y="150"/>
                  </a:lnTo>
                  <a:lnTo>
                    <a:pt x="1599" y="90"/>
                  </a:lnTo>
                  <a:lnTo>
                    <a:pt x="1495" y="60"/>
                  </a:lnTo>
                  <a:lnTo>
                    <a:pt x="1390" y="30"/>
                  </a:lnTo>
                  <a:lnTo>
                    <a:pt x="1271" y="15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2" name="Google Shape;1574;p33">
              <a:extLst>
                <a:ext uri="{FF2B5EF4-FFF2-40B4-BE49-F238E27FC236}">
                  <a16:creationId xmlns:a16="http://schemas.microsoft.com/office/drawing/2014/main" id="{F54F1B52-B361-8D47-57AE-F6D38EEEA568}"/>
                </a:ext>
              </a:extLst>
            </p:cNvPr>
            <p:cNvSpPr/>
            <p:nvPr/>
          </p:nvSpPr>
          <p:spPr>
            <a:xfrm>
              <a:off x="4819167" y="3102093"/>
              <a:ext cx="42949" cy="58369"/>
            </a:xfrm>
            <a:custGeom>
              <a:avLst/>
              <a:gdLst/>
              <a:ahLst/>
              <a:cxnLst/>
              <a:rect l="l" t="t" r="r" b="b"/>
              <a:pathLst>
                <a:path w="2167" h="2945" extrusionOk="0">
                  <a:moveTo>
                    <a:pt x="1972" y="1"/>
                  </a:moveTo>
                  <a:lnTo>
                    <a:pt x="0" y="2361"/>
                  </a:lnTo>
                  <a:lnTo>
                    <a:pt x="90" y="2496"/>
                  </a:lnTo>
                  <a:lnTo>
                    <a:pt x="179" y="2600"/>
                  </a:lnTo>
                  <a:lnTo>
                    <a:pt x="299" y="2705"/>
                  </a:lnTo>
                  <a:lnTo>
                    <a:pt x="419" y="2795"/>
                  </a:lnTo>
                  <a:lnTo>
                    <a:pt x="553" y="2854"/>
                  </a:lnTo>
                  <a:lnTo>
                    <a:pt x="702" y="2914"/>
                  </a:lnTo>
                  <a:lnTo>
                    <a:pt x="852" y="2944"/>
                  </a:lnTo>
                  <a:lnTo>
                    <a:pt x="1121" y="2944"/>
                  </a:lnTo>
                  <a:lnTo>
                    <a:pt x="1240" y="2929"/>
                  </a:lnTo>
                  <a:lnTo>
                    <a:pt x="1345" y="2899"/>
                  </a:lnTo>
                  <a:lnTo>
                    <a:pt x="1449" y="2854"/>
                  </a:lnTo>
                  <a:lnTo>
                    <a:pt x="1554" y="2810"/>
                  </a:lnTo>
                  <a:lnTo>
                    <a:pt x="1659" y="2750"/>
                  </a:lnTo>
                  <a:lnTo>
                    <a:pt x="1748" y="2690"/>
                  </a:lnTo>
                  <a:lnTo>
                    <a:pt x="1823" y="2615"/>
                  </a:lnTo>
                  <a:lnTo>
                    <a:pt x="1898" y="2526"/>
                  </a:lnTo>
                  <a:lnTo>
                    <a:pt x="1957" y="2436"/>
                  </a:lnTo>
                  <a:lnTo>
                    <a:pt x="2017" y="2346"/>
                  </a:lnTo>
                  <a:lnTo>
                    <a:pt x="2077" y="2242"/>
                  </a:lnTo>
                  <a:lnTo>
                    <a:pt x="2107" y="2137"/>
                  </a:lnTo>
                  <a:lnTo>
                    <a:pt x="2137" y="2033"/>
                  </a:lnTo>
                  <a:lnTo>
                    <a:pt x="2152" y="1913"/>
                  </a:lnTo>
                  <a:lnTo>
                    <a:pt x="2166" y="1794"/>
                  </a:lnTo>
                  <a:lnTo>
                    <a:pt x="2166" y="628"/>
                  </a:lnTo>
                  <a:lnTo>
                    <a:pt x="2152" y="449"/>
                  </a:lnTo>
                  <a:lnTo>
                    <a:pt x="2107" y="285"/>
                  </a:lnTo>
                  <a:lnTo>
                    <a:pt x="2062" y="135"/>
                  </a:lnTo>
                  <a:lnTo>
                    <a:pt x="1972" y="1"/>
                  </a:lnTo>
                  <a:close/>
                </a:path>
              </a:pathLst>
            </a:custGeom>
            <a:solidFill>
              <a:srgbClr val="DE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3" name="Google Shape;1575;p33">
              <a:extLst>
                <a:ext uri="{FF2B5EF4-FFF2-40B4-BE49-F238E27FC236}">
                  <a16:creationId xmlns:a16="http://schemas.microsoft.com/office/drawing/2014/main" id="{AD3DB11C-40B6-8CD3-F5C0-0B242645AAE4}"/>
                </a:ext>
              </a:extLst>
            </p:cNvPr>
            <p:cNvSpPr/>
            <p:nvPr/>
          </p:nvSpPr>
          <p:spPr>
            <a:xfrm>
              <a:off x="5050417" y="3069232"/>
              <a:ext cx="90021" cy="113429"/>
            </a:xfrm>
            <a:custGeom>
              <a:avLst/>
              <a:gdLst/>
              <a:ahLst/>
              <a:cxnLst/>
              <a:rect l="l" t="t" r="r" b="b"/>
              <a:pathLst>
                <a:path w="4542" h="5723" extrusionOk="0">
                  <a:moveTo>
                    <a:pt x="2271" y="1"/>
                  </a:moveTo>
                  <a:lnTo>
                    <a:pt x="2032" y="16"/>
                  </a:lnTo>
                  <a:lnTo>
                    <a:pt x="1808" y="60"/>
                  </a:lnTo>
                  <a:lnTo>
                    <a:pt x="1599" y="105"/>
                  </a:lnTo>
                  <a:lnTo>
                    <a:pt x="1389" y="180"/>
                  </a:lnTo>
                  <a:lnTo>
                    <a:pt x="1180" y="285"/>
                  </a:lnTo>
                  <a:lnTo>
                    <a:pt x="1001" y="404"/>
                  </a:lnTo>
                  <a:lnTo>
                    <a:pt x="822" y="524"/>
                  </a:lnTo>
                  <a:lnTo>
                    <a:pt x="657" y="673"/>
                  </a:lnTo>
                  <a:lnTo>
                    <a:pt x="508" y="837"/>
                  </a:lnTo>
                  <a:lnTo>
                    <a:pt x="388" y="1017"/>
                  </a:lnTo>
                  <a:lnTo>
                    <a:pt x="269" y="1196"/>
                  </a:lnTo>
                  <a:lnTo>
                    <a:pt x="164" y="1405"/>
                  </a:lnTo>
                  <a:lnTo>
                    <a:pt x="90" y="1614"/>
                  </a:lnTo>
                  <a:lnTo>
                    <a:pt x="45" y="1823"/>
                  </a:lnTo>
                  <a:lnTo>
                    <a:pt x="0" y="2047"/>
                  </a:lnTo>
                  <a:lnTo>
                    <a:pt x="0" y="2286"/>
                  </a:lnTo>
                  <a:lnTo>
                    <a:pt x="0" y="3452"/>
                  </a:lnTo>
                  <a:lnTo>
                    <a:pt x="0" y="3691"/>
                  </a:lnTo>
                  <a:lnTo>
                    <a:pt x="45" y="3915"/>
                  </a:lnTo>
                  <a:lnTo>
                    <a:pt x="90" y="4124"/>
                  </a:lnTo>
                  <a:lnTo>
                    <a:pt x="164" y="4333"/>
                  </a:lnTo>
                  <a:lnTo>
                    <a:pt x="269" y="4542"/>
                  </a:lnTo>
                  <a:lnTo>
                    <a:pt x="388" y="4722"/>
                  </a:lnTo>
                  <a:lnTo>
                    <a:pt x="508" y="4901"/>
                  </a:lnTo>
                  <a:lnTo>
                    <a:pt x="657" y="5065"/>
                  </a:lnTo>
                  <a:lnTo>
                    <a:pt x="822" y="5215"/>
                  </a:lnTo>
                  <a:lnTo>
                    <a:pt x="1001" y="5334"/>
                  </a:lnTo>
                  <a:lnTo>
                    <a:pt x="1180" y="5454"/>
                  </a:lnTo>
                  <a:lnTo>
                    <a:pt x="1389" y="5543"/>
                  </a:lnTo>
                  <a:lnTo>
                    <a:pt x="1599" y="5618"/>
                  </a:lnTo>
                  <a:lnTo>
                    <a:pt x="1808" y="5678"/>
                  </a:lnTo>
                  <a:lnTo>
                    <a:pt x="2032" y="5723"/>
                  </a:lnTo>
                  <a:lnTo>
                    <a:pt x="2495" y="5723"/>
                  </a:lnTo>
                  <a:lnTo>
                    <a:pt x="2719" y="5678"/>
                  </a:lnTo>
                  <a:lnTo>
                    <a:pt x="2943" y="5618"/>
                  </a:lnTo>
                  <a:lnTo>
                    <a:pt x="3152" y="5543"/>
                  </a:lnTo>
                  <a:lnTo>
                    <a:pt x="3347" y="5454"/>
                  </a:lnTo>
                  <a:lnTo>
                    <a:pt x="3541" y="5334"/>
                  </a:lnTo>
                  <a:lnTo>
                    <a:pt x="3720" y="5215"/>
                  </a:lnTo>
                  <a:lnTo>
                    <a:pt x="3869" y="5065"/>
                  </a:lnTo>
                  <a:lnTo>
                    <a:pt x="4019" y="4901"/>
                  </a:lnTo>
                  <a:lnTo>
                    <a:pt x="4153" y="4722"/>
                  </a:lnTo>
                  <a:lnTo>
                    <a:pt x="4273" y="4542"/>
                  </a:lnTo>
                  <a:lnTo>
                    <a:pt x="4362" y="4333"/>
                  </a:lnTo>
                  <a:lnTo>
                    <a:pt x="4437" y="4124"/>
                  </a:lnTo>
                  <a:lnTo>
                    <a:pt x="4497" y="3915"/>
                  </a:lnTo>
                  <a:lnTo>
                    <a:pt x="4527" y="3691"/>
                  </a:lnTo>
                  <a:lnTo>
                    <a:pt x="4542" y="3452"/>
                  </a:lnTo>
                  <a:lnTo>
                    <a:pt x="4542" y="2286"/>
                  </a:lnTo>
                  <a:lnTo>
                    <a:pt x="4527" y="2047"/>
                  </a:lnTo>
                  <a:lnTo>
                    <a:pt x="4497" y="1823"/>
                  </a:lnTo>
                  <a:lnTo>
                    <a:pt x="4437" y="1614"/>
                  </a:lnTo>
                  <a:lnTo>
                    <a:pt x="4362" y="1405"/>
                  </a:lnTo>
                  <a:lnTo>
                    <a:pt x="4273" y="1196"/>
                  </a:lnTo>
                  <a:lnTo>
                    <a:pt x="4153" y="1017"/>
                  </a:lnTo>
                  <a:lnTo>
                    <a:pt x="4019" y="837"/>
                  </a:lnTo>
                  <a:lnTo>
                    <a:pt x="3869" y="673"/>
                  </a:lnTo>
                  <a:lnTo>
                    <a:pt x="3720" y="524"/>
                  </a:lnTo>
                  <a:lnTo>
                    <a:pt x="3541" y="404"/>
                  </a:lnTo>
                  <a:lnTo>
                    <a:pt x="3347" y="285"/>
                  </a:lnTo>
                  <a:lnTo>
                    <a:pt x="3152" y="180"/>
                  </a:lnTo>
                  <a:lnTo>
                    <a:pt x="2943" y="105"/>
                  </a:lnTo>
                  <a:lnTo>
                    <a:pt x="2719" y="60"/>
                  </a:lnTo>
                  <a:lnTo>
                    <a:pt x="2495" y="16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4" name="Google Shape;1576;p33">
              <a:extLst>
                <a:ext uri="{FF2B5EF4-FFF2-40B4-BE49-F238E27FC236}">
                  <a16:creationId xmlns:a16="http://schemas.microsoft.com/office/drawing/2014/main" id="{6CA0F12B-07B4-A49B-FBC7-A8CDE691EA18}"/>
                </a:ext>
              </a:extLst>
            </p:cNvPr>
            <p:cNvSpPr/>
            <p:nvPr/>
          </p:nvSpPr>
          <p:spPr>
            <a:xfrm>
              <a:off x="5061357" y="3080490"/>
              <a:ext cx="68121" cy="91210"/>
            </a:xfrm>
            <a:custGeom>
              <a:avLst/>
              <a:gdLst/>
              <a:ahLst/>
              <a:cxnLst/>
              <a:rect l="l" t="t" r="r" b="b"/>
              <a:pathLst>
                <a:path w="3437" h="4602" extrusionOk="0">
                  <a:moveTo>
                    <a:pt x="1719" y="0"/>
                  </a:moveTo>
                  <a:lnTo>
                    <a:pt x="1540" y="15"/>
                  </a:lnTo>
                  <a:lnTo>
                    <a:pt x="1375" y="30"/>
                  </a:lnTo>
                  <a:lnTo>
                    <a:pt x="1211" y="75"/>
                  </a:lnTo>
                  <a:lnTo>
                    <a:pt x="1047" y="135"/>
                  </a:lnTo>
                  <a:lnTo>
                    <a:pt x="897" y="210"/>
                  </a:lnTo>
                  <a:lnTo>
                    <a:pt x="763" y="299"/>
                  </a:lnTo>
                  <a:lnTo>
                    <a:pt x="628" y="389"/>
                  </a:lnTo>
                  <a:lnTo>
                    <a:pt x="509" y="508"/>
                  </a:lnTo>
                  <a:lnTo>
                    <a:pt x="389" y="628"/>
                  </a:lnTo>
                  <a:lnTo>
                    <a:pt x="300" y="762"/>
                  </a:lnTo>
                  <a:lnTo>
                    <a:pt x="210" y="897"/>
                  </a:lnTo>
                  <a:lnTo>
                    <a:pt x="135" y="1046"/>
                  </a:lnTo>
                  <a:lnTo>
                    <a:pt x="76" y="1210"/>
                  </a:lnTo>
                  <a:lnTo>
                    <a:pt x="31" y="1375"/>
                  </a:lnTo>
                  <a:lnTo>
                    <a:pt x="16" y="1539"/>
                  </a:lnTo>
                  <a:lnTo>
                    <a:pt x="1" y="1718"/>
                  </a:lnTo>
                  <a:lnTo>
                    <a:pt x="1" y="2884"/>
                  </a:lnTo>
                  <a:lnTo>
                    <a:pt x="16" y="3063"/>
                  </a:lnTo>
                  <a:lnTo>
                    <a:pt x="31" y="3227"/>
                  </a:lnTo>
                  <a:lnTo>
                    <a:pt x="76" y="3392"/>
                  </a:lnTo>
                  <a:lnTo>
                    <a:pt x="135" y="3556"/>
                  </a:lnTo>
                  <a:lnTo>
                    <a:pt x="210" y="3705"/>
                  </a:lnTo>
                  <a:lnTo>
                    <a:pt x="300" y="3840"/>
                  </a:lnTo>
                  <a:lnTo>
                    <a:pt x="389" y="3974"/>
                  </a:lnTo>
                  <a:lnTo>
                    <a:pt x="509" y="4094"/>
                  </a:lnTo>
                  <a:lnTo>
                    <a:pt x="628" y="4213"/>
                  </a:lnTo>
                  <a:lnTo>
                    <a:pt x="763" y="4303"/>
                  </a:lnTo>
                  <a:lnTo>
                    <a:pt x="897" y="4393"/>
                  </a:lnTo>
                  <a:lnTo>
                    <a:pt x="1047" y="4467"/>
                  </a:lnTo>
                  <a:lnTo>
                    <a:pt x="1211" y="4527"/>
                  </a:lnTo>
                  <a:lnTo>
                    <a:pt x="1375" y="4572"/>
                  </a:lnTo>
                  <a:lnTo>
                    <a:pt x="1540" y="4587"/>
                  </a:lnTo>
                  <a:lnTo>
                    <a:pt x="1719" y="4602"/>
                  </a:lnTo>
                  <a:lnTo>
                    <a:pt x="1883" y="4587"/>
                  </a:lnTo>
                  <a:lnTo>
                    <a:pt x="2062" y="4572"/>
                  </a:lnTo>
                  <a:lnTo>
                    <a:pt x="2227" y="4527"/>
                  </a:lnTo>
                  <a:lnTo>
                    <a:pt x="2376" y="4467"/>
                  </a:lnTo>
                  <a:lnTo>
                    <a:pt x="2526" y="4393"/>
                  </a:lnTo>
                  <a:lnTo>
                    <a:pt x="2675" y="4303"/>
                  </a:lnTo>
                  <a:lnTo>
                    <a:pt x="2809" y="4213"/>
                  </a:lnTo>
                  <a:lnTo>
                    <a:pt x="2929" y="4094"/>
                  </a:lnTo>
                  <a:lnTo>
                    <a:pt x="3034" y="3974"/>
                  </a:lnTo>
                  <a:lnTo>
                    <a:pt x="3138" y="3840"/>
                  </a:lnTo>
                  <a:lnTo>
                    <a:pt x="3228" y="3705"/>
                  </a:lnTo>
                  <a:lnTo>
                    <a:pt x="3302" y="3556"/>
                  </a:lnTo>
                  <a:lnTo>
                    <a:pt x="3347" y="3392"/>
                  </a:lnTo>
                  <a:lnTo>
                    <a:pt x="3392" y="3227"/>
                  </a:lnTo>
                  <a:lnTo>
                    <a:pt x="3422" y="3063"/>
                  </a:lnTo>
                  <a:lnTo>
                    <a:pt x="3437" y="2884"/>
                  </a:lnTo>
                  <a:lnTo>
                    <a:pt x="3437" y="1718"/>
                  </a:lnTo>
                  <a:lnTo>
                    <a:pt x="3422" y="1539"/>
                  </a:lnTo>
                  <a:lnTo>
                    <a:pt x="3392" y="1375"/>
                  </a:lnTo>
                  <a:lnTo>
                    <a:pt x="3347" y="1210"/>
                  </a:lnTo>
                  <a:lnTo>
                    <a:pt x="3302" y="1046"/>
                  </a:lnTo>
                  <a:lnTo>
                    <a:pt x="3228" y="897"/>
                  </a:lnTo>
                  <a:lnTo>
                    <a:pt x="3138" y="762"/>
                  </a:lnTo>
                  <a:lnTo>
                    <a:pt x="3034" y="628"/>
                  </a:lnTo>
                  <a:lnTo>
                    <a:pt x="2929" y="508"/>
                  </a:lnTo>
                  <a:lnTo>
                    <a:pt x="2809" y="389"/>
                  </a:lnTo>
                  <a:lnTo>
                    <a:pt x="2675" y="299"/>
                  </a:lnTo>
                  <a:lnTo>
                    <a:pt x="2526" y="210"/>
                  </a:lnTo>
                  <a:lnTo>
                    <a:pt x="2376" y="135"/>
                  </a:lnTo>
                  <a:lnTo>
                    <a:pt x="2227" y="75"/>
                  </a:lnTo>
                  <a:lnTo>
                    <a:pt x="2062" y="30"/>
                  </a:lnTo>
                  <a:lnTo>
                    <a:pt x="1883" y="15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5" name="Google Shape;1577;p33">
              <a:extLst>
                <a:ext uri="{FF2B5EF4-FFF2-40B4-BE49-F238E27FC236}">
                  <a16:creationId xmlns:a16="http://schemas.microsoft.com/office/drawing/2014/main" id="{E7B46DA7-F737-00AE-E557-E42EE19F6A96}"/>
                </a:ext>
              </a:extLst>
            </p:cNvPr>
            <p:cNvSpPr/>
            <p:nvPr/>
          </p:nvSpPr>
          <p:spPr>
            <a:xfrm>
              <a:off x="5072317" y="3091449"/>
              <a:ext cx="45922" cy="69013"/>
            </a:xfrm>
            <a:custGeom>
              <a:avLst/>
              <a:gdLst/>
              <a:ahLst/>
              <a:cxnLst/>
              <a:rect l="l" t="t" r="r" b="b"/>
              <a:pathLst>
                <a:path w="2317" h="3482" extrusionOk="0">
                  <a:moveTo>
                    <a:pt x="1166" y="0"/>
                  </a:moveTo>
                  <a:lnTo>
                    <a:pt x="1046" y="15"/>
                  </a:lnTo>
                  <a:lnTo>
                    <a:pt x="927" y="30"/>
                  </a:lnTo>
                  <a:lnTo>
                    <a:pt x="822" y="60"/>
                  </a:lnTo>
                  <a:lnTo>
                    <a:pt x="718" y="90"/>
                  </a:lnTo>
                  <a:lnTo>
                    <a:pt x="613" y="150"/>
                  </a:lnTo>
                  <a:lnTo>
                    <a:pt x="523" y="209"/>
                  </a:lnTo>
                  <a:lnTo>
                    <a:pt x="434" y="269"/>
                  </a:lnTo>
                  <a:lnTo>
                    <a:pt x="344" y="344"/>
                  </a:lnTo>
                  <a:lnTo>
                    <a:pt x="270" y="433"/>
                  </a:lnTo>
                  <a:lnTo>
                    <a:pt x="210" y="523"/>
                  </a:lnTo>
                  <a:lnTo>
                    <a:pt x="150" y="613"/>
                  </a:lnTo>
                  <a:lnTo>
                    <a:pt x="90" y="717"/>
                  </a:lnTo>
                  <a:lnTo>
                    <a:pt x="60" y="822"/>
                  </a:lnTo>
                  <a:lnTo>
                    <a:pt x="30" y="926"/>
                  </a:lnTo>
                  <a:lnTo>
                    <a:pt x="16" y="1046"/>
                  </a:lnTo>
                  <a:lnTo>
                    <a:pt x="1" y="1165"/>
                  </a:lnTo>
                  <a:lnTo>
                    <a:pt x="1" y="2331"/>
                  </a:lnTo>
                  <a:lnTo>
                    <a:pt x="16" y="2480"/>
                  </a:lnTo>
                  <a:lnTo>
                    <a:pt x="45" y="2629"/>
                  </a:lnTo>
                  <a:lnTo>
                    <a:pt x="90" y="2779"/>
                  </a:lnTo>
                  <a:lnTo>
                    <a:pt x="165" y="2898"/>
                  </a:lnTo>
                  <a:lnTo>
                    <a:pt x="240" y="3033"/>
                  </a:lnTo>
                  <a:lnTo>
                    <a:pt x="344" y="3137"/>
                  </a:lnTo>
                  <a:lnTo>
                    <a:pt x="449" y="3242"/>
                  </a:lnTo>
                  <a:lnTo>
                    <a:pt x="568" y="3332"/>
                  </a:lnTo>
                  <a:lnTo>
                    <a:pt x="703" y="3391"/>
                  </a:lnTo>
                  <a:lnTo>
                    <a:pt x="852" y="3451"/>
                  </a:lnTo>
                  <a:lnTo>
                    <a:pt x="1002" y="3481"/>
                  </a:lnTo>
                  <a:lnTo>
                    <a:pt x="1285" y="3481"/>
                  </a:lnTo>
                  <a:lnTo>
                    <a:pt x="1390" y="3466"/>
                  </a:lnTo>
                  <a:lnTo>
                    <a:pt x="1509" y="3436"/>
                  </a:lnTo>
                  <a:lnTo>
                    <a:pt x="1614" y="3391"/>
                  </a:lnTo>
                  <a:lnTo>
                    <a:pt x="1719" y="3347"/>
                  </a:lnTo>
                  <a:lnTo>
                    <a:pt x="1808" y="3287"/>
                  </a:lnTo>
                  <a:lnTo>
                    <a:pt x="1898" y="3227"/>
                  </a:lnTo>
                  <a:lnTo>
                    <a:pt x="1973" y="3152"/>
                  </a:lnTo>
                  <a:lnTo>
                    <a:pt x="2047" y="3063"/>
                  </a:lnTo>
                  <a:lnTo>
                    <a:pt x="2122" y="2973"/>
                  </a:lnTo>
                  <a:lnTo>
                    <a:pt x="2182" y="2883"/>
                  </a:lnTo>
                  <a:lnTo>
                    <a:pt x="2227" y="2779"/>
                  </a:lnTo>
                  <a:lnTo>
                    <a:pt x="2271" y="2674"/>
                  </a:lnTo>
                  <a:lnTo>
                    <a:pt x="2301" y="2570"/>
                  </a:lnTo>
                  <a:lnTo>
                    <a:pt x="2316" y="2450"/>
                  </a:lnTo>
                  <a:lnTo>
                    <a:pt x="2316" y="2331"/>
                  </a:lnTo>
                  <a:lnTo>
                    <a:pt x="2316" y="1165"/>
                  </a:lnTo>
                  <a:lnTo>
                    <a:pt x="2301" y="986"/>
                  </a:lnTo>
                  <a:lnTo>
                    <a:pt x="2271" y="822"/>
                  </a:lnTo>
                  <a:lnTo>
                    <a:pt x="2212" y="672"/>
                  </a:lnTo>
                  <a:lnTo>
                    <a:pt x="2137" y="538"/>
                  </a:lnTo>
                  <a:lnTo>
                    <a:pt x="2062" y="433"/>
                  </a:lnTo>
                  <a:lnTo>
                    <a:pt x="1973" y="344"/>
                  </a:lnTo>
                  <a:lnTo>
                    <a:pt x="1898" y="269"/>
                  </a:lnTo>
                  <a:lnTo>
                    <a:pt x="1808" y="209"/>
                  </a:lnTo>
                  <a:lnTo>
                    <a:pt x="1719" y="150"/>
                  </a:lnTo>
                  <a:lnTo>
                    <a:pt x="1614" y="90"/>
                  </a:lnTo>
                  <a:lnTo>
                    <a:pt x="1509" y="60"/>
                  </a:lnTo>
                  <a:lnTo>
                    <a:pt x="1390" y="30"/>
                  </a:lnTo>
                  <a:lnTo>
                    <a:pt x="1285" y="15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6" name="Google Shape;1578;p33">
              <a:extLst>
                <a:ext uri="{FF2B5EF4-FFF2-40B4-BE49-F238E27FC236}">
                  <a16:creationId xmlns:a16="http://schemas.microsoft.com/office/drawing/2014/main" id="{C0C98D83-08C2-9292-BCDB-669C9CA6ACE6}"/>
                </a:ext>
              </a:extLst>
            </p:cNvPr>
            <p:cNvSpPr/>
            <p:nvPr/>
          </p:nvSpPr>
          <p:spPr>
            <a:xfrm>
              <a:off x="5075567" y="3102093"/>
              <a:ext cx="42672" cy="58369"/>
            </a:xfrm>
            <a:custGeom>
              <a:avLst/>
              <a:gdLst/>
              <a:ahLst/>
              <a:cxnLst/>
              <a:rect l="l" t="t" r="r" b="b"/>
              <a:pathLst>
                <a:path w="2153" h="2945" extrusionOk="0">
                  <a:moveTo>
                    <a:pt x="1973" y="1"/>
                  </a:moveTo>
                  <a:lnTo>
                    <a:pt x="1" y="2361"/>
                  </a:lnTo>
                  <a:lnTo>
                    <a:pt x="76" y="2496"/>
                  </a:lnTo>
                  <a:lnTo>
                    <a:pt x="180" y="2600"/>
                  </a:lnTo>
                  <a:lnTo>
                    <a:pt x="285" y="2705"/>
                  </a:lnTo>
                  <a:lnTo>
                    <a:pt x="404" y="2795"/>
                  </a:lnTo>
                  <a:lnTo>
                    <a:pt x="539" y="2854"/>
                  </a:lnTo>
                  <a:lnTo>
                    <a:pt x="688" y="2914"/>
                  </a:lnTo>
                  <a:lnTo>
                    <a:pt x="838" y="2944"/>
                  </a:lnTo>
                  <a:lnTo>
                    <a:pt x="1121" y="2944"/>
                  </a:lnTo>
                  <a:lnTo>
                    <a:pt x="1226" y="2929"/>
                  </a:lnTo>
                  <a:lnTo>
                    <a:pt x="1345" y="2899"/>
                  </a:lnTo>
                  <a:lnTo>
                    <a:pt x="1450" y="2854"/>
                  </a:lnTo>
                  <a:lnTo>
                    <a:pt x="1555" y="2810"/>
                  </a:lnTo>
                  <a:lnTo>
                    <a:pt x="1644" y="2750"/>
                  </a:lnTo>
                  <a:lnTo>
                    <a:pt x="1734" y="2690"/>
                  </a:lnTo>
                  <a:lnTo>
                    <a:pt x="1809" y="2615"/>
                  </a:lnTo>
                  <a:lnTo>
                    <a:pt x="1883" y="2526"/>
                  </a:lnTo>
                  <a:lnTo>
                    <a:pt x="1958" y="2436"/>
                  </a:lnTo>
                  <a:lnTo>
                    <a:pt x="2018" y="2346"/>
                  </a:lnTo>
                  <a:lnTo>
                    <a:pt x="2063" y="2242"/>
                  </a:lnTo>
                  <a:lnTo>
                    <a:pt x="2107" y="2137"/>
                  </a:lnTo>
                  <a:lnTo>
                    <a:pt x="2137" y="2033"/>
                  </a:lnTo>
                  <a:lnTo>
                    <a:pt x="2152" y="1913"/>
                  </a:lnTo>
                  <a:lnTo>
                    <a:pt x="2152" y="1794"/>
                  </a:lnTo>
                  <a:lnTo>
                    <a:pt x="2152" y="628"/>
                  </a:lnTo>
                  <a:lnTo>
                    <a:pt x="2137" y="449"/>
                  </a:lnTo>
                  <a:lnTo>
                    <a:pt x="2107" y="285"/>
                  </a:lnTo>
                  <a:lnTo>
                    <a:pt x="2048" y="135"/>
                  </a:lnTo>
                  <a:lnTo>
                    <a:pt x="1973" y="1"/>
                  </a:lnTo>
                  <a:close/>
                </a:path>
              </a:pathLst>
            </a:custGeom>
            <a:solidFill>
              <a:srgbClr val="DE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7" name="Google Shape;1579;p33">
              <a:extLst>
                <a:ext uri="{FF2B5EF4-FFF2-40B4-BE49-F238E27FC236}">
                  <a16:creationId xmlns:a16="http://schemas.microsoft.com/office/drawing/2014/main" id="{0FCEA64E-45B8-920C-7ED4-D36671A71258}"/>
                </a:ext>
              </a:extLst>
            </p:cNvPr>
            <p:cNvSpPr/>
            <p:nvPr/>
          </p:nvSpPr>
          <p:spPr>
            <a:xfrm>
              <a:off x="4957148" y="2850429"/>
              <a:ext cx="18373" cy="122903"/>
            </a:xfrm>
            <a:custGeom>
              <a:avLst/>
              <a:gdLst/>
              <a:ahLst/>
              <a:cxnLst/>
              <a:rect l="l" t="t" r="r" b="b"/>
              <a:pathLst>
                <a:path w="927" h="6201" extrusionOk="0">
                  <a:moveTo>
                    <a:pt x="0" y="0"/>
                  </a:moveTo>
                  <a:lnTo>
                    <a:pt x="0" y="6200"/>
                  </a:lnTo>
                  <a:lnTo>
                    <a:pt x="926" y="6200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8" name="Google Shape;1580;p33">
              <a:extLst>
                <a:ext uri="{FF2B5EF4-FFF2-40B4-BE49-F238E27FC236}">
                  <a16:creationId xmlns:a16="http://schemas.microsoft.com/office/drawing/2014/main" id="{F8C13D4F-5724-C436-0188-7D15E2E6586B}"/>
                </a:ext>
              </a:extLst>
            </p:cNvPr>
            <p:cNvSpPr/>
            <p:nvPr/>
          </p:nvSpPr>
          <p:spPr>
            <a:xfrm>
              <a:off x="4890813" y="3384277"/>
              <a:ext cx="150729" cy="40868"/>
            </a:xfrm>
            <a:custGeom>
              <a:avLst/>
              <a:gdLst/>
              <a:ahLst/>
              <a:cxnLst/>
              <a:rect l="l" t="t" r="r" b="b"/>
              <a:pathLst>
                <a:path w="7605" h="2062" extrusionOk="0">
                  <a:moveTo>
                    <a:pt x="225" y="0"/>
                  </a:moveTo>
                  <a:lnTo>
                    <a:pt x="180" y="15"/>
                  </a:lnTo>
                  <a:lnTo>
                    <a:pt x="135" y="45"/>
                  </a:lnTo>
                  <a:lnTo>
                    <a:pt x="90" y="75"/>
                  </a:lnTo>
                  <a:lnTo>
                    <a:pt x="60" y="120"/>
                  </a:lnTo>
                  <a:lnTo>
                    <a:pt x="30" y="165"/>
                  </a:lnTo>
                  <a:lnTo>
                    <a:pt x="16" y="224"/>
                  </a:lnTo>
                  <a:lnTo>
                    <a:pt x="1" y="284"/>
                  </a:lnTo>
                  <a:lnTo>
                    <a:pt x="1" y="1778"/>
                  </a:lnTo>
                  <a:lnTo>
                    <a:pt x="16" y="1838"/>
                  </a:lnTo>
                  <a:lnTo>
                    <a:pt x="30" y="1883"/>
                  </a:lnTo>
                  <a:lnTo>
                    <a:pt x="60" y="1928"/>
                  </a:lnTo>
                  <a:lnTo>
                    <a:pt x="90" y="1972"/>
                  </a:lnTo>
                  <a:lnTo>
                    <a:pt x="135" y="2002"/>
                  </a:lnTo>
                  <a:lnTo>
                    <a:pt x="180" y="2032"/>
                  </a:lnTo>
                  <a:lnTo>
                    <a:pt x="225" y="2047"/>
                  </a:lnTo>
                  <a:lnTo>
                    <a:pt x="284" y="2062"/>
                  </a:lnTo>
                  <a:lnTo>
                    <a:pt x="7321" y="2062"/>
                  </a:lnTo>
                  <a:lnTo>
                    <a:pt x="7381" y="2047"/>
                  </a:lnTo>
                  <a:lnTo>
                    <a:pt x="7426" y="2032"/>
                  </a:lnTo>
                  <a:lnTo>
                    <a:pt x="7485" y="2002"/>
                  </a:lnTo>
                  <a:lnTo>
                    <a:pt x="7515" y="1972"/>
                  </a:lnTo>
                  <a:lnTo>
                    <a:pt x="7560" y="1928"/>
                  </a:lnTo>
                  <a:lnTo>
                    <a:pt x="7575" y="1883"/>
                  </a:lnTo>
                  <a:lnTo>
                    <a:pt x="7605" y="1838"/>
                  </a:lnTo>
                  <a:lnTo>
                    <a:pt x="7605" y="1778"/>
                  </a:lnTo>
                  <a:lnTo>
                    <a:pt x="7605" y="284"/>
                  </a:lnTo>
                  <a:lnTo>
                    <a:pt x="7605" y="224"/>
                  </a:lnTo>
                  <a:lnTo>
                    <a:pt x="7575" y="165"/>
                  </a:lnTo>
                  <a:lnTo>
                    <a:pt x="7560" y="120"/>
                  </a:lnTo>
                  <a:lnTo>
                    <a:pt x="7515" y="75"/>
                  </a:lnTo>
                  <a:lnTo>
                    <a:pt x="7485" y="45"/>
                  </a:lnTo>
                  <a:lnTo>
                    <a:pt x="7426" y="15"/>
                  </a:lnTo>
                  <a:lnTo>
                    <a:pt x="738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99" name="Google Shape;1581;p33">
              <a:extLst>
                <a:ext uri="{FF2B5EF4-FFF2-40B4-BE49-F238E27FC236}">
                  <a16:creationId xmlns:a16="http://schemas.microsoft.com/office/drawing/2014/main" id="{9A8ABC33-BC25-AE3F-D458-3E67FC1AF13B}"/>
                </a:ext>
              </a:extLst>
            </p:cNvPr>
            <p:cNvSpPr/>
            <p:nvPr/>
          </p:nvSpPr>
          <p:spPr>
            <a:xfrm>
              <a:off x="4890813" y="3424550"/>
              <a:ext cx="150729" cy="40571"/>
            </a:xfrm>
            <a:custGeom>
              <a:avLst/>
              <a:gdLst/>
              <a:ahLst/>
              <a:cxnLst/>
              <a:rect l="l" t="t" r="r" b="b"/>
              <a:pathLst>
                <a:path w="7605" h="2047" extrusionOk="0">
                  <a:moveTo>
                    <a:pt x="225" y="0"/>
                  </a:moveTo>
                  <a:lnTo>
                    <a:pt x="180" y="15"/>
                  </a:lnTo>
                  <a:lnTo>
                    <a:pt x="135" y="45"/>
                  </a:lnTo>
                  <a:lnTo>
                    <a:pt x="90" y="75"/>
                  </a:lnTo>
                  <a:lnTo>
                    <a:pt x="60" y="120"/>
                  </a:lnTo>
                  <a:lnTo>
                    <a:pt x="30" y="164"/>
                  </a:lnTo>
                  <a:lnTo>
                    <a:pt x="16" y="224"/>
                  </a:lnTo>
                  <a:lnTo>
                    <a:pt x="1" y="269"/>
                  </a:lnTo>
                  <a:lnTo>
                    <a:pt x="1" y="1778"/>
                  </a:lnTo>
                  <a:lnTo>
                    <a:pt x="16" y="1823"/>
                  </a:lnTo>
                  <a:lnTo>
                    <a:pt x="30" y="1882"/>
                  </a:lnTo>
                  <a:lnTo>
                    <a:pt x="60" y="1927"/>
                  </a:lnTo>
                  <a:lnTo>
                    <a:pt x="90" y="1972"/>
                  </a:lnTo>
                  <a:lnTo>
                    <a:pt x="135" y="2002"/>
                  </a:lnTo>
                  <a:lnTo>
                    <a:pt x="180" y="2032"/>
                  </a:lnTo>
                  <a:lnTo>
                    <a:pt x="225" y="2047"/>
                  </a:lnTo>
                  <a:lnTo>
                    <a:pt x="7381" y="2047"/>
                  </a:lnTo>
                  <a:lnTo>
                    <a:pt x="7426" y="2032"/>
                  </a:lnTo>
                  <a:lnTo>
                    <a:pt x="7485" y="2002"/>
                  </a:lnTo>
                  <a:lnTo>
                    <a:pt x="7515" y="1972"/>
                  </a:lnTo>
                  <a:lnTo>
                    <a:pt x="7560" y="1927"/>
                  </a:lnTo>
                  <a:lnTo>
                    <a:pt x="7575" y="1882"/>
                  </a:lnTo>
                  <a:lnTo>
                    <a:pt x="7605" y="1823"/>
                  </a:lnTo>
                  <a:lnTo>
                    <a:pt x="7605" y="1778"/>
                  </a:lnTo>
                  <a:lnTo>
                    <a:pt x="7605" y="269"/>
                  </a:lnTo>
                  <a:lnTo>
                    <a:pt x="7605" y="224"/>
                  </a:lnTo>
                  <a:lnTo>
                    <a:pt x="7575" y="164"/>
                  </a:lnTo>
                  <a:lnTo>
                    <a:pt x="7560" y="120"/>
                  </a:lnTo>
                  <a:lnTo>
                    <a:pt x="7515" y="75"/>
                  </a:lnTo>
                  <a:lnTo>
                    <a:pt x="7485" y="45"/>
                  </a:lnTo>
                  <a:lnTo>
                    <a:pt x="7426" y="15"/>
                  </a:lnTo>
                  <a:lnTo>
                    <a:pt x="73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0" name="Google Shape;1582;p33">
              <a:extLst>
                <a:ext uri="{FF2B5EF4-FFF2-40B4-BE49-F238E27FC236}">
                  <a16:creationId xmlns:a16="http://schemas.microsoft.com/office/drawing/2014/main" id="{3296BEE9-A5AB-6947-84BB-13AB01081A82}"/>
                </a:ext>
              </a:extLst>
            </p:cNvPr>
            <p:cNvSpPr/>
            <p:nvPr/>
          </p:nvSpPr>
          <p:spPr>
            <a:xfrm>
              <a:off x="4645352" y="3458897"/>
              <a:ext cx="641963" cy="616793"/>
            </a:xfrm>
            <a:custGeom>
              <a:avLst/>
              <a:gdLst/>
              <a:ahLst/>
              <a:cxnLst/>
              <a:rect l="l" t="t" r="r" b="b"/>
              <a:pathLst>
                <a:path w="32390" h="31120" extrusionOk="0">
                  <a:moveTo>
                    <a:pt x="3437" y="0"/>
                  </a:moveTo>
                  <a:lnTo>
                    <a:pt x="3258" y="15"/>
                  </a:lnTo>
                  <a:lnTo>
                    <a:pt x="3078" y="30"/>
                  </a:lnTo>
                  <a:lnTo>
                    <a:pt x="2899" y="75"/>
                  </a:lnTo>
                  <a:lnTo>
                    <a:pt x="2720" y="105"/>
                  </a:lnTo>
                  <a:lnTo>
                    <a:pt x="2540" y="164"/>
                  </a:lnTo>
                  <a:lnTo>
                    <a:pt x="2212" y="284"/>
                  </a:lnTo>
                  <a:lnTo>
                    <a:pt x="1898" y="433"/>
                  </a:lnTo>
                  <a:lnTo>
                    <a:pt x="1599" y="613"/>
                  </a:lnTo>
                  <a:lnTo>
                    <a:pt x="1315" y="822"/>
                  </a:lnTo>
                  <a:lnTo>
                    <a:pt x="1061" y="1061"/>
                  </a:lnTo>
                  <a:lnTo>
                    <a:pt x="822" y="1315"/>
                  </a:lnTo>
                  <a:lnTo>
                    <a:pt x="613" y="1599"/>
                  </a:lnTo>
                  <a:lnTo>
                    <a:pt x="434" y="1897"/>
                  </a:lnTo>
                  <a:lnTo>
                    <a:pt x="285" y="2211"/>
                  </a:lnTo>
                  <a:lnTo>
                    <a:pt x="165" y="2540"/>
                  </a:lnTo>
                  <a:lnTo>
                    <a:pt x="105" y="2719"/>
                  </a:lnTo>
                  <a:lnTo>
                    <a:pt x="75" y="2898"/>
                  </a:lnTo>
                  <a:lnTo>
                    <a:pt x="31" y="3078"/>
                  </a:lnTo>
                  <a:lnTo>
                    <a:pt x="16" y="3257"/>
                  </a:lnTo>
                  <a:lnTo>
                    <a:pt x="1" y="3436"/>
                  </a:lnTo>
                  <a:lnTo>
                    <a:pt x="1" y="3630"/>
                  </a:lnTo>
                  <a:lnTo>
                    <a:pt x="1" y="27489"/>
                  </a:lnTo>
                  <a:lnTo>
                    <a:pt x="1" y="27683"/>
                  </a:lnTo>
                  <a:lnTo>
                    <a:pt x="16" y="27862"/>
                  </a:lnTo>
                  <a:lnTo>
                    <a:pt x="31" y="28042"/>
                  </a:lnTo>
                  <a:lnTo>
                    <a:pt x="75" y="28221"/>
                  </a:lnTo>
                  <a:lnTo>
                    <a:pt x="105" y="28400"/>
                  </a:lnTo>
                  <a:lnTo>
                    <a:pt x="165" y="28564"/>
                  </a:lnTo>
                  <a:lnTo>
                    <a:pt x="285" y="28908"/>
                  </a:lnTo>
                  <a:lnTo>
                    <a:pt x="434" y="29222"/>
                  </a:lnTo>
                  <a:lnTo>
                    <a:pt x="613" y="29521"/>
                  </a:lnTo>
                  <a:lnTo>
                    <a:pt x="822" y="29804"/>
                  </a:lnTo>
                  <a:lnTo>
                    <a:pt x="1061" y="30058"/>
                  </a:lnTo>
                  <a:lnTo>
                    <a:pt x="1315" y="30297"/>
                  </a:lnTo>
                  <a:lnTo>
                    <a:pt x="1599" y="30507"/>
                  </a:lnTo>
                  <a:lnTo>
                    <a:pt x="1898" y="30686"/>
                  </a:lnTo>
                  <a:lnTo>
                    <a:pt x="2212" y="30835"/>
                  </a:lnTo>
                  <a:lnTo>
                    <a:pt x="2540" y="30955"/>
                  </a:lnTo>
                  <a:lnTo>
                    <a:pt x="2720" y="31000"/>
                  </a:lnTo>
                  <a:lnTo>
                    <a:pt x="2899" y="31044"/>
                  </a:lnTo>
                  <a:lnTo>
                    <a:pt x="3078" y="31074"/>
                  </a:lnTo>
                  <a:lnTo>
                    <a:pt x="3258" y="31104"/>
                  </a:lnTo>
                  <a:lnTo>
                    <a:pt x="3437" y="31119"/>
                  </a:lnTo>
                  <a:lnTo>
                    <a:pt x="28939" y="31119"/>
                  </a:lnTo>
                  <a:lnTo>
                    <a:pt x="29118" y="31104"/>
                  </a:lnTo>
                  <a:lnTo>
                    <a:pt x="29312" y="31074"/>
                  </a:lnTo>
                  <a:lnTo>
                    <a:pt x="29491" y="31044"/>
                  </a:lnTo>
                  <a:lnTo>
                    <a:pt x="29656" y="31000"/>
                  </a:lnTo>
                  <a:lnTo>
                    <a:pt x="29835" y="30955"/>
                  </a:lnTo>
                  <a:lnTo>
                    <a:pt x="30164" y="30835"/>
                  </a:lnTo>
                  <a:lnTo>
                    <a:pt x="30477" y="30686"/>
                  </a:lnTo>
                  <a:lnTo>
                    <a:pt x="30776" y="30507"/>
                  </a:lnTo>
                  <a:lnTo>
                    <a:pt x="31060" y="30297"/>
                  </a:lnTo>
                  <a:lnTo>
                    <a:pt x="31314" y="30058"/>
                  </a:lnTo>
                  <a:lnTo>
                    <a:pt x="31553" y="29804"/>
                  </a:lnTo>
                  <a:lnTo>
                    <a:pt x="31762" y="29521"/>
                  </a:lnTo>
                  <a:lnTo>
                    <a:pt x="31942" y="29222"/>
                  </a:lnTo>
                  <a:lnTo>
                    <a:pt x="32106" y="28908"/>
                  </a:lnTo>
                  <a:lnTo>
                    <a:pt x="32225" y="28564"/>
                  </a:lnTo>
                  <a:lnTo>
                    <a:pt x="32270" y="28400"/>
                  </a:lnTo>
                  <a:lnTo>
                    <a:pt x="32315" y="28221"/>
                  </a:lnTo>
                  <a:lnTo>
                    <a:pt x="32345" y="28042"/>
                  </a:lnTo>
                  <a:lnTo>
                    <a:pt x="32360" y="27862"/>
                  </a:lnTo>
                  <a:lnTo>
                    <a:pt x="32375" y="27683"/>
                  </a:lnTo>
                  <a:lnTo>
                    <a:pt x="32390" y="27489"/>
                  </a:lnTo>
                  <a:lnTo>
                    <a:pt x="32390" y="3630"/>
                  </a:lnTo>
                  <a:lnTo>
                    <a:pt x="32375" y="3436"/>
                  </a:lnTo>
                  <a:lnTo>
                    <a:pt x="32360" y="3257"/>
                  </a:lnTo>
                  <a:lnTo>
                    <a:pt x="32345" y="3078"/>
                  </a:lnTo>
                  <a:lnTo>
                    <a:pt x="32315" y="2898"/>
                  </a:lnTo>
                  <a:lnTo>
                    <a:pt x="32270" y="2719"/>
                  </a:lnTo>
                  <a:lnTo>
                    <a:pt x="32225" y="2540"/>
                  </a:lnTo>
                  <a:lnTo>
                    <a:pt x="32106" y="2211"/>
                  </a:lnTo>
                  <a:lnTo>
                    <a:pt x="31942" y="1897"/>
                  </a:lnTo>
                  <a:lnTo>
                    <a:pt x="31762" y="1599"/>
                  </a:lnTo>
                  <a:lnTo>
                    <a:pt x="31553" y="1315"/>
                  </a:lnTo>
                  <a:lnTo>
                    <a:pt x="31314" y="1061"/>
                  </a:lnTo>
                  <a:lnTo>
                    <a:pt x="31060" y="822"/>
                  </a:lnTo>
                  <a:lnTo>
                    <a:pt x="30776" y="613"/>
                  </a:lnTo>
                  <a:lnTo>
                    <a:pt x="30477" y="433"/>
                  </a:lnTo>
                  <a:lnTo>
                    <a:pt x="30164" y="284"/>
                  </a:lnTo>
                  <a:lnTo>
                    <a:pt x="29835" y="164"/>
                  </a:lnTo>
                  <a:lnTo>
                    <a:pt x="29656" y="105"/>
                  </a:lnTo>
                  <a:lnTo>
                    <a:pt x="29491" y="75"/>
                  </a:lnTo>
                  <a:lnTo>
                    <a:pt x="29312" y="30"/>
                  </a:lnTo>
                  <a:lnTo>
                    <a:pt x="29118" y="15"/>
                  </a:lnTo>
                  <a:lnTo>
                    <a:pt x="289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1" name="Google Shape;1583;p33">
              <a:extLst>
                <a:ext uri="{FF2B5EF4-FFF2-40B4-BE49-F238E27FC236}">
                  <a16:creationId xmlns:a16="http://schemas.microsoft.com/office/drawing/2014/main" id="{400AD723-D3E7-01C9-4776-7FB4B4820B84}"/>
                </a:ext>
              </a:extLst>
            </p:cNvPr>
            <p:cNvSpPr/>
            <p:nvPr/>
          </p:nvSpPr>
          <p:spPr>
            <a:xfrm>
              <a:off x="5224806" y="3498852"/>
              <a:ext cx="24002" cy="24022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6"/>
                  </a:lnTo>
                  <a:lnTo>
                    <a:pt x="269" y="105"/>
                  </a:lnTo>
                  <a:lnTo>
                    <a:pt x="180" y="180"/>
                  </a:lnTo>
                  <a:lnTo>
                    <a:pt x="105" y="270"/>
                  </a:lnTo>
                  <a:lnTo>
                    <a:pt x="45" y="374"/>
                  </a:lnTo>
                  <a:lnTo>
                    <a:pt x="15" y="479"/>
                  </a:lnTo>
                  <a:lnTo>
                    <a:pt x="0" y="598"/>
                  </a:lnTo>
                  <a:lnTo>
                    <a:pt x="15" y="718"/>
                  </a:lnTo>
                  <a:lnTo>
                    <a:pt x="45" y="838"/>
                  </a:lnTo>
                  <a:lnTo>
                    <a:pt x="105" y="942"/>
                  </a:lnTo>
                  <a:lnTo>
                    <a:pt x="180" y="1032"/>
                  </a:lnTo>
                  <a:lnTo>
                    <a:pt x="269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1" y="1032"/>
                  </a:lnTo>
                  <a:lnTo>
                    <a:pt x="1106" y="942"/>
                  </a:lnTo>
                  <a:lnTo>
                    <a:pt x="1166" y="838"/>
                  </a:lnTo>
                  <a:lnTo>
                    <a:pt x="1196" y="718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66" y="374"/>
                  </a:lnTo>
                  <a:lnTo>
                    <a:pt x="1106" y="270"/>
                  </a:lnTo>
                  <a:lnTo>
                    <a:pt x="1031" y="180"/>
                  </a:lnTo>
                  <a:lnTo>
                    <a:pt x="942" y="105"/>
                  </a:lnTo>
                  <a:lnTo>
                    <a:pt x="837" y="46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2" name="Google Shape;1584;p33">
              <a:extLst>
                <a:ext uri="{FF2B5EF4-FFF2-40B4-BE49-F238E27FC236}">
                  <a16:creationId xmlns:a16="http://schemas.microsoft.com/office/drawing/2014/main" id="{0700D46C-55C0-6338-1D19-BD07943E719B}"/>
                </a:ext>
              </a:extLst>
            </p:cNvPr>
            <p:cNvSpPr/>
            <p:nvPr/>
          </p:nvSpPr>
          <p:spPr>
            <a:xfrm>
              <a:off x="5224806" y="4009611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5"/>
                  </a:lnTo>
                  <a:lnTo>
                    <a:pt x="269" y="105"/>
                  </a:lnTo>
                  <a:lnTo>
                    <a:pt x="180" y="180"/>
                  </a:lnTo>
                  <a:lnTo>
                    <a:pt x="105" y="270"/>
                  </a:lnTo>
                  <a:lnTo>
                    <a:pt x="45" y="374"/>
                  </a:lnTo>
                  <a:lnTo>
                    <a:pt x="15" y="479"/>
                  </a:lnTo>
                  <a:lnTo>
                    <a:pt x="0" y="598"/>
                  </a:lnTo>
                  <a:lnTo>
                    <a:pt x="15" y="733"/>
                  </a:lnTo>
                  <a:lnTo>
                    <a:pt x="45" y="837"/>
                  </a:lnTo>
                  <a:lnTo>
                    <a:pt x="105" y="942"/>
                  </a:lnTo>
                  <a:lnTo>
                    <a:pt x="180" y="1031"/>
                  </a:lnTo>
                  <a:lnTo>
                    <a:pt x="269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1" y="1031"/>
                  </a:lnTo>
                  <a:lnTo>
                    <a:pt x="1106" y="942"/>
                  </a:lnTo>
                  <a:lnTo>
                    <a:pt x="1166" y="837"/>
                  </a:lnTo>
                  <a:lnTo>
                    <a:pt x="1196" y="733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66" y="374"/>
                  </a:lnTo>
                  <a:lnTo>
                    <a:pt x="1106" y="270"/>
                  </a:lnTo>
                  <a:lnTo>
                    <a:pt x="1031" y="180"/>
                  </a:lnTo>
                  <a:lnTo>
                    <a:pt x="942" y="105"/>
                  </a:lnTo>
                  <a:lnTo>
                    <a:pt x="837" y="45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3" name="Google Shape;1585;p33">
              <a:extLst>
                <a:ext uri="{FF2B5EF4-FFF2-40B4-BE49-F238E27FC236}">
                  <a16:creationId xmlns:a16="http://schemas.microsoft.com/office/drawing/2014/main" id="{5AC466CA-D8B6-ECAD-9ABC-FF4C92737264}"/>
                </a:ext>
              </a:extLst>
            </p:cNvPr>
            <p:cNvSpPr/>
            <p:nvPr/>
          </p:nvSpPr>
          <p:spPr>
            <a:xfrm>
              <a:off x="4684138" y="3498852"/>
              <a:ext cx="24002" cy="24022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6"/>
                  </a:lnTo>
                  <a:lnTo>
                    <a:pt x="255" y="105"/>
                  </a:lnTo>
                  <a:lnTo>
                    <a:pt x="165" y="180"/>
                  </a:lnTo>
                  <a:lnTo>
                    <a:pt x="90" y="270"/>
                  </a:lnTo>
                  <a:lnTo>
                    <a:pt x="46" y="374"/>
                  </a:lnTo>
                  <a:lnTo>
                    <a:pt x="1" y="479"/>
                  </a:lnTo>
                  <a:lnTo>
                    <a:pt x="1" y="598"/>
                  </a:lnTo>
                  <a:lnTo>
                    <a:pt x="1" y="718"/>
                  </a:lnTo>
                  <a:lnTo>
                    <a:pt x="46" y="838"/>
                  </a:lnTo>
                  <a:lnTo>
                    <a:pt x="90" y="942"/>
                  </a:lnTo>
                  <a:lnTo>
                    <a:pt x="165" y="1032"/>
                  </a:lnTo>
                  <a:lnTo>
                    <a:pt x="255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2" y="1032"/>
                  </a:lnTo>
                  <a:lnTo>
                    <a:pt x="1106" y="942"/>
                  </a:lnTo>
                  <a:lnTo>
                    <a:pt x="1151" y="838"/>
                  </a:lnTo>
                  <a:lnTo>
                    <a:pt x="1196" y="718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51" y="374"/>
                  </a:lnTo>
                  <a:lnTo>
                    <a:pt x="1106" y="270"/>
                  </a:lnTo>
                  <a:lnTo>
                    <a:pt x="1032" y="180"/>
                  </a:lnTo>
                  <a:lnTo>
                    <a:pt x="942" y="105"/>
                  </a:lnTo>
                  <a:lnTo>
                    <a:pt x="837" y="46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4" name="Google Shape;1586;p33">
              <a:extLst>
                <a:ext uri="{FF2B5EF4-FFF2-40B4-BE49-F238E27FC236}">
                  <a16:creationId xmlns:a16="http://schemas.microsoft.com/office/drawing/2014/main" id="{22A0FA90-3575-CB1B-3988-301D7D13EAC2}"/>
                </a:ext>
              </a:extLst>
            </p:cNvPr>
            <p:cNvSpPr/>
            <p:nvPr/>
          </p:nvSpPr>
          <p:spPr>
            <a:xfrm>
              <a:off x="4684138" y="4009611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5"/>
                  </a:lnTo>
                  <a:lnTo>
                    <a:pt x="255" y="105"/>
                  </a:lnTo>
                  <a:lnTo>
                    <a:pt x="165" y="180"/>
                  </a:lnTo>
                  <a:lnTo>
                    <a:pt x="90" y="270"/>
                  </a:lnTo>
                  <a:lnTo>
                    <a:pt x="46" y="374"/>
                  </a:lnTo>
                  <a:lnTo>
                    <a:pt x="1" y="479"/>
                  </a:lnTo>
                  <a:lnTo>
                    <a:pt x="1" y="598"/>
                  </a:lnTo>
                  <a:lnTo>
                    <a:pt x="1" y="733"/>
                  </a:lnTo>
                  <a:lnTo>
                    <a:pt x="46" y="837"/>
                  </a:lnTo>
                  <a:lnTo>
                    <a:pt x="90" y="942"/>
                  </a:lnTo>
                  <a:lnTo>
                    <a:pt x="165" y="1031"/>
                  </a:lnTo>
                  <a:lnTo>
                    <a:pt x="255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2" y="1031"/>
                  </a:lnTo>
                  <a:lnTo>
                    <a:pt x="1106" y="942"/>
                  </a:lnTo>
                  <a:lnTo>
                    <a:pt x="1151" y="837"/>
                  </a:lnTo>
                  <a:lnTo>
                    <a:pt x="1196" y="733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51" y="374"/>
                  </a:lnTo>
                  <a:lnTo>
                    <a:pt x="1106" y="270"/>
                  </a:lnTo>
                  <a:lnTo>
                    <a:pt x="1032" y="180"/>
                  </a:lnTo>
                  <a:lnTo>
                    <a:pt x="942" y="105"/>
                  </a:lnTo>
                  <a:lnTo>
                    <a:pt x="837" y="45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5" name="Google Shape;1587;p33">
              <a:extLst>
                <a:ext uri="{FF2B5EF4-FFF2-40B4-BE49-F238E27FC236}">
                  <a16:creationId xmlns:a16="http://schemas.microsoft.com/office/drawing/2014/main" id="{C8238FFE-E00A-04F1-5742-FC8ED429C0F8}"/>
                </a:ext>
              </a:extLst>
            </p:cNvPr>
            <p:cNvSpPr/>
            <p:nvPr/>
          </p:nvSpPr>
          <p:spPr>
            <a:xfrm>
              <a:off x="4730337" y="3639211"/>
              <a:ext cx="487091" cy="259105"/>
            </a:xfrm>
            <a:custGeom>
              <a:avLst/>
              <a:gdLst/>
              <a:ahLst/>
              <a:cxnLst/>
              <a:rect l="l" t="t" r="r" b="b"/>
              <a:pathLst>
                <a:path w="24576" h="13073" extrusionOk="0">
                  <a:moveTo>
                    <a:pt x="2032" y="0"/>
                  </a:moveTo>
                  <a:lnTo>
                    <a:pt x="1823" y="15"/>
                  </a:lnTo>
                  <a:lnTo>
                    <a:pt x="1629" y="45"/>
                  </a:lnTo>
                  <a:lnTo>
                    <a:pt x="1420" y="90"/>
                  </a:lnTo>
                  <a:lnTo>
                    <a:pt x="1240" y="165"/>
                  </a:lnTo>
                  <a:lnTo>
                    <a:pt x="1061" y="239"/>
                  </a:lnTo>
                  <a:lnTo>
                    <a:pt x="897" y="344"/>
                  </a:lnTo>
                  <a:lnTo>
                    <a:pt x="732" y="463"/>
                  </a:lnTo>
                  <a:lnTo>
                    <a:pt x="598" y="598"/>
                  </a:lnTo>
                  <a:lnTo>
                    <a:pt x="463" y="747"/>
                  </a:lnTo>
                  <a:lnTo>
                    <a:pt x="344" y="897"/>
                  </a:lnTo>
                  <a:lnTo>
                    <a:pt x="239" y="1061"/>
                  </a:lnTo>
                  <a:lnTo>
                    <a:pt x="150" y="1240"/>
                  </a:lnTo>
                  <a:lnTo>
                    <a:pt x="90" y="1434"/>
                  </a:lnTo>
                  <a:lnTo>
                    <a:pt x="45" y="1629"/>
                  </a:lnTo>
                  <a:lnTo>
                    <a:pt x="0" y="1823"/>
                  </a:lnTo>
                  <a:lnTo>
                    <a:pt x="0" y="2032"/>
                  </a:lnTo>
                  <a:lnTo>
                    <a:pt x="0" y="11041"/>
                  </a:lnTo>
                  <a:lnTo>
                    <a:pt x="0" y="11250"/>
                  </a:lnTo>
                  <a:lnTo>
                    <a:pt x="45" y="11444"/>
                  </a:lnTo>
                  <a:lnTo>
                    <a:pt x="90" y="11638"/>
                  </a:lnTo>
                  <a:lnTo>
                    <a:pt x="150" y="11832"/>
                  </a:lnTo>
                  <a:lnTo>
                    <a:pt x="239" y="12012"/>
                  </a:lnTo>
                  <a:lnTo>
                    <a:pt x="344" y="12176"/>
                  </a:lnTo>
                  <a:lnTo>
                    <a:pt x="463" y="12325"/>
                  </a:lnTo>
                  <a:lnTo>
                    <a:pt x="598" y="12475"/>
                  </a:lnTo>
                  <a:lnTo>
                    <a:pt x="732" y="12609"/>
                  </a:lnTo>
                  <a:lnTo>
                    <a:pt x="897" y="12729"/>
                  </a:lnTo>
                  <a:lnTo>
                    <a:pt x="1061" y="12833"/>
                  </a:lnTo>
                  <a:lnTo>
                    <a:pt x="1240" y="12908"/>
                  </a:lnTo>
                  <a:lnTo>
                    <a:pt x="1420" y="12983"/>
                  </a:lnTo>
                  <a:lnTo>
                    <a:pt x="1629" y="13028"/>
                  </a:lnTo>
                  <a:lnTo>
                    <a:pt x="1823" y="13057"/>
                  </a:lnTo>
                  <a:lnTo>
                    <a:pt x="2032" y="13072"/>
                  </a:lnTo>
                  <a:lnTo>
                    <a:pt x="22544" y="13072"/>
                  </a:lnTo>
                  <a:lnTo>
                    <a:pt x="22753" y="13057"/>
                  </a:lnTo>
                  <a:lnTo>
                    <a:pt x="22948" y="13028"/>
                  </a:lnTo>
                  <a:lnTo>
                    <a:pt x="23142" y="12983"/>
                  </a:lnTo>
                  <a:lnTo>
                    <a:pt x="23336" y="12908"/>
                  </a:lnTo>
                  <a:lnTo>
                    <a:pt x="23515" y="12833"/>
                  </a:lnTo>
                  <a:lnTo>
                    <a:pt x="23680" y="12729"/>
                  </a:lnTo>
                  <a:lnTo>
                    <a:pt x="23829" y="12609"/>
                  </a:lnTo>
                  <a:lnTo>
                    <a:pt x="23978" y="12475"/>
                  </a:lnTo>
                  <a:lnTo>
                    <a:pt x="24113" y="12325"/>
                  </a:lnTo>
                  <a:lnTo>
                    <a:pt x="24232" y="12176"/>
                  </a:lnTo>
                  <a:lnTo>
                    <a:pt x="24322" y="12012"/>
                  </a:lnTo>
                  <a:lnTo>
                    <a:pt x="24412" y="11832"/>
                  </a:lnTo>
                  <a:lnTo>
                    <a:pt x="24486" y="11638"/>
                  </a:lnTo>
                  <a:lnTo>
                    <a:pt x="24531" y="11444"/>
                  </a:lnTo>
                  <a:lnTo>
                    <a:pt x="24561" y="11250"/>
                  </a:lnTo>
                  <a:lnTo>
                    <a:pt x="24576" y="11041"/>
                  </a:lnTo>
                  <a:lnTo>
                    <a:pt x="24576" y="2032"/>
                  </a:lnTo>
                  <a:lnTo>
                    <a:pt x="24561" y="1823"/>
                  </a:lnTo>
                  <a:lnTo>
                    <a:pt x="24531" y="1629"/>
                  </a:lnTo>
                  <a:lnTo>
                    <a:pt x="24486" y="1434"/>
                  </a:lnTo>
                  <a:lnTo>
                    <a:pt x="24412" y="1240"/>
                  </a:lnTo>
                  <a:lnTo>
                    <a:pt x="24322" y="1061"/>
                  </a:lnTo>
                  <a:lnTo>
                    <a:pt x="24232" y="897"/>
                  </a:lnTo>
                  <a:lnTo>
                    <a:pt x="24113" y="747"/>
                  </a:lnTo>
                  <a:lnTo>
                    <a:pt x="23978" y="598"/>
                  </a:lnTo>
                  <a:lnTo>
                    <a:pt x="23829" y="463"/>
                  </a:lnTo>
                  <a:lnTo>
                    <a:pt x="23680" y="344"/>
                  </a:lnTo>
                  <a:lnTo>
                    <a:pt x="23515" y="239"/>
                  </a:lnTo>
                  <a:lnTo>
                    <a:pt x="23336" y="165"/>
                  </a:lnTo>
                  <a:lnTo>
                    <a:pt x="23142" y="90"/>
                  </a:lnTo>
                  <a:lnTo>
                    <a:pt x="22948" y="45"/>
                  </a:lnTo>
                  <a:lnTo>
                    <a:pt x="22753" y="15"/>
                  </a:lnTo>
                  <a:lnTo>
                    <a:pt x="2254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6" name="Google Shape;1588;p33">
              <a:extLst>
                <a:ext uri="{FF2B5EF4-FFF2-40B4-BE49-F238E27FC236}">
                  <a16:creationId xmlns:a16="http://schemas.microsoft.com/office/drawing/2014/main" id="{FCFD21CA-35A8-3F28-3D08-CCCC75748AFC}"/>
                </a:ext>
              </a:extLst>
            </p:cNvPr>
            <p:cNvSpPr/>
            <p:nvPr/>
          </p:nvSpPr>
          <p:spPr>
            <a:xfrm>
              <a:off x="4771481" y="3658753"/>
              <a:ext cx="404799" cy="57160"/>
            </a:xfrm>
            <a:custGeom>
              <a:avLst/>
              <a:gdLst/>
              <a:ahLst/>
              <a:cxnLst/>
              <a:rect l="l" t="t" r="r" b="b"/>
              <a:pathLst>
                <a:path w="20424" h="2884" extrusionOk="0">
                  <a:moveTo>
                    <a:pt x="255" y="0"/>
                  </a:moveTo>
                  <a:lnTo>
                    <a:pt x="195" y="15"/>
                  </a:lnTo>
                  <a:lnTo>
                    <a:pt x="135" y="45"/>
                  </a:lnTo>
                  <a:lnTo>
                    <a:pt x="91" y="90"/>
                  </a:lnTo>
                  <a:lnTo>
                    <a:pt x="46" y="135"/>
                  </a:lnTo>
                  <a:lnTo>
                    <a:pt x="31" y="194"/>
                  </a:lnTo>
                  <a:lnTo>
                    <a:pt x="1" y="254"/>
                  </a:lnTo>
                  <a:lnTo>
                    <a:pt x="1" y="314"/>
                  </a:lnTo>
                  <a:lnTo>
                    <a:pt x="1" y="2570"/>
                  </a:lnTo>
                  <a:lnTo>
                    <a:pt x="1" y="2630"/>
                  </a:lnTo>
                  <a:lnTo>
                    <a:pt x="31" y="2689"/>
                  </a:lnTo>
                  <a:lnTo>
                    <a:pt x="46" y="2749"/>
                  </a:lnTo>
                  <a:lnTo>
                    <a:pt x="91" y="2794"/>
                  </a:lnTo>
                  <a:lnTo>
                    <a:pt x="135" y="2839"/>
                  </a:lnTo>
                  <a:lnTo>
                    <a:pt x="195" y="2869"/>
                  </a:lnTo>
                  <a:lnTo>
                    <a:pt x="255" y="2884"/>
                  </a:lnTo>
                  <a:lnTo>
                    <a:pt x="20169" y="2884"/>
                  </a:lnTo>
                  <a:lnTo>
                    <a:pt x="20229" y="2869"/>
                  </a:lnTo>
                  <a:lnTo>
                    <a:pt x="20289" y="2839"/>
                  </a:lnTo>
                  <a:lnTo>
                    <a:pt x="20334" y="2794"/>
                  </a:lnTo>
                  <a:lnTo>
                    <a:pt x="20364" y="2749"/>
                  </a:lnTo>
                  <a:lnTo>
                    <a:pt x="20394" y="2689"/>
                  </a:lnTo>
                  <a:lnTo>
                    <a:pt x="20408" y="2630"/>
                  </a:lnTo>
                  <a:lnTo>
                    <a:pt x="20423" y="2570"/>
                  </a:lnTo>
                  <a:lnTo>
                    <a:pt x="20423" y="314"/>
                  </a:lnTo>
                  <a:lnTo>
                    <a:pt x="20408" y="254"/>
                  </a:lnTo>
                  <a:lnTo>
                    <a:pt x="20394" y="194"/>
                  </a:lnTo>
                  <a:lnTo>
                    <a:pt x="20364" y="135"/>
                  </a:lnTo>
                  <a:lnTo>
                    <a:pt x="20334" y="90"/>
                  </a:lnTo>
                  <a:lnTo>
                    <a:pt x="20289" y="45"/>
                  </a:lnTo>
                  <a:lnTo>
                    <a:pt x="20229" y="15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7" name="Google Shape;1589;p33">
              <a:extLst>
                <a:ext uri="{FF2B5EF4-FFF2-40B4-BE49-F238E27FC236}">
                  <a16:creationId xmlns:a16="http://schemas.microsoft.com/office/drawing/2014/main" id="{333CAF7B-3B46-E03B-9B74-E5DF5FD105E6}"/>
                </a:ext>
              </a:extLst>
            </p:cNvPr>
            <p:cNvSpPr/>
            <p:nvPr/>
          </p:nvSpPr>
          <p:spPr>
            <a:xfrm>
              <a:off x="4786583" y="3677997"/>
              <a:ext cx="375189" cy="18670"/>
            </a:xfrm>
            <a:custGeom>
              <a:avLst/>
              <a:gdLst/>
              <a:ahLst/>
              <a:cxnLst/>
              <a:rect l="l" t="t" r="r" b="b"/>
              <a:pathLst>
                <a:path w="18930" h="942" extrusionOk="0">
                  <a:moveTo>
                    <a:pt x="2361" y="0"/>
                  </a:moveTo>
                  <a:lnTo>
                    <a:pt x="2257" y="15"/>
                  </a:lnTo>
                  <a:lnTo>
                    <a:pt x="2152" y="30"/>
                  </a:lnTo>
                  <a:lnTo>
                    <a:pt x="2063" y="60"/>
                  </a:lnTo>
                  <a:lnTo>
                    <a:pt x="1973" y="105"/>
                  </a:lnTo>
                  <a:lnTo>
                    <a:pt x="1883" y="150"/>
                  </a:lnTo>
                  <a:lnTo>
                    <a:pt x="1794" y="209"/>
                  </a:lnTo>
                  <a:lnTo>
                    <a:pt x="1734" y="284"/>
                  </a:lnTo>
                  <a:lnTo>
                    <a:pt x="1659" y="374"/>
                  </a:lnTo>
                  <a:lnTo>
                    <a:pt x="1584" y="463"/>
                  </a:lnTo>
                  <a:lnTo>
                    <a:pt x="1495" y="523"/>
                  </a:lnTo>
                  <a:lnTo>
                    <a:pt x="1390" y="568"/>
                  </a:lnTo>
                  <a:lnTo>
                    <a:pt x="1271" y="583"/>
                  </a:lnTo>
                  <a:lnTo>
                    <a:pt x="1151" y="568"/>
                  </a:lnTo>
                  <a:lnTo>
                    <a:pt x="1047" y="523"/>
                  </a:lnTo>
                  <a:lnTo>
                    <a:pt x="942" y="463"/>
                  </a:lnTo>
                  <a:lnTo>
                    <a:pt x="867" y="374"/>
                  </a:lnTo>
                  <a:lnTo>
                    <a:pt x="837" y="344"/>
                  </a:lnTo>
                  <a:lnTo>
                    <a:pt x="808" y="314"/>
                  </a:lnTo>
                  <a:lnTo>
                    <a:pt x="763" y="299"/>
                  </a:lnTo>
                  <a:lnTo>
                    <a:pt x="180" y="299"/>
                  </a:lnTo>
                  <a:lnTo>
                    <a:pt x="105" y="314"/>
                  </a:lnTo>
                  <a:lnTo>
                    <a:pt x="46" y="344"/>
                  </a:lnTo>
                  <a:lnTo>
                    <a:pt x="16" y="404"/>
                  </a:lnTo>
                  <a:lnTo>
                    <a:pt x="1" y="478"/>
                  </a:lnTo>
                  <a:lnTo>
                    <a:pt x="16" y="538"/>
                  </a:lnTo>
                  <a:lnTo>
                    <a:pt x="46" y="598"/>
                  </a:lnTo>
                  <a:lnTo>
                    <a:pt x="105" y="643"/>
                  </a:lnTo>
                  <a:lnTo>
                    <a:pt x="180" y="658"/>
                  </a:lnTo>
                  <a:lnTo>
                    <a:pt x="628" y="658"/>
                  </a:lnTo>
                  <a:lnTo>
                    <a:pt x="703" y="717"/>
                  </a:lnTo>
                  <a:lnTo>
                    <a:pt x="763" y="777"/>
                  </a:lnTo>
                  <a:lnTo>
                    <a:pt x="837" y="822"/>
                  </a:lnTo>
                  <a:lnTo>
                    <a:pt x="912" y="867"/>
                  </a:lnTo>
                  <a:lnTo>
                    <a:pt x="1002" y="897"/>
                  </a:lnTo>
                  <a:lnTo>
                    <a:pt x="1091" y="927"/>
                  </a:lnTo>
                  <a:lnTo>
                    <a:pt x="1181" y="942"/>
                  </a:lnTo>
                  <a:lnTo>
                    <a:pt x="1271" y="942"/>
                  </a:lnTo>
                  <a:lnTo>
                    <a:pt x="1375" y="927"/>
                  </a:lnTo>
                  <a:lnTo>
                    <a:pt x="1465" y="912"/>
                  </a:lnTo>
                  <a:lnTo>
                    <a:pt x="1570" y="882"/>
                  </a:lnTo>
                  <a:lnTo>
                    <a:pt x="1659" y="837"/>
                  </a:lnTo>
                  <a:lnTo>
                    <a:pt x="1749" y="792"/>
                  </a:lnTo>
                  <a:lnTo>
                    <a:pt x="1823" y="732"/>
                  </a:lnTo>
                  <a:lnTo>
                    <a:pt x="1898" y="658"/>
                  </a:lnTo>
                  <a:lnTo>
                    <a:pt x="1958" y="568"/>
                  </a:lnTo>
                  <a:lnTo>
                    <a:pt x="2033" y="478"/>
                  </a:lnTo>
                  <a:lnTo>
                    <a:pt x="2137" y="419"/>
                  </a:lnTo>
                  <a:lnTo>
                    <a:pt x="2242" y="374"/>
                  </a:lnTo>
                  <a:lnTo>
                    <a:pt x="2361" y="359"/>
                  </a:lnTo>
                  <a:lnTo>
                    <a:pt x="2481" y="374"/>
                  </a:lnTo>
                  <a:lnTo>
                    <a:pt x="2585" y="419"/>
                  </a:lnTo>
                  <a:lnTo>
                    <a:pt x="2675" y="478"/>
                  </a:lnTo>
                  <a:lnTo>
                    <a:pt x="2765" y="568"/>
                  </a:lnTo>
                  <a:lnTo>
                    <a:pt x="2824" y="658"/>
                  </a:lnTo>
                  <a:lnTo>
                    <a:pt x="2899" y="732"/>
                  </a:lnTo>
                  <a:lnTo>
                    <a:pt x="2974" y="792"/>
                  </a:lnTo>
                  <a:lnTo>
                    <a:pt x="3063" y="837"/>
                  </a:lnTo>
                  <a:lnTo>
                    <a:pt x="3153" y="882"/>
                  </a:lnTo>
                  <a:lnTo>
                    <a:pt x="3243" y="912"/>
                  </a:lnTo>
                  <a:lnTo>
                    <a:pt x="3347" y="927"/>
                  </a:lnTo>
                  <a:lnTo>
                    <a:pt x="3452" y="942"/>
                  </a:lnTo>
                  <a:lnTo>
                    <a:pt x="3556" y="927"/>
                  </a:lnTo>
                  <a:lnTo>
                    <a:pt x="3661" y="912"/>
                  </a:lnTo>
                  <a:lnTo>
                    <a:pt x="3751" y="882"/>
                  </a:lnTo>
                  <a:lnTo>
                    <a:pt x="3840" y="837"/>
                  </a:lnTo>
                  <a:lnTo>
                    <a:pt x="3930" y="792"/>
                  </a:lnTo>
                  <a:lnTo>
                    <a:pt x="4005" y="732"/>
                  </a:lnTo>
                  <a:lnTo>
                    <a:pt x="4079" y="658"/>
                  </a:lnTo>
                  <a:lnTo>
                    <a:pt x="4154" y="568"/>
                  </a:lnTo>
                  <a:lnTo>
                    <a:pt x="4229" y="478"/>
                  </a:lnTo>
                  <a:lnTo>
                    <a:pt x="4318" y="419"/>
                  </a:lnTo>
                  <a:lnTo>
                    <a:pt x="4423" y="374"/>
                  </a:lnTo>
                  <a:lnTo>
                    <a:pt x="4543" y="359"/>
                  </a:lnTo>
                  <a:lnTo>
                    <a:pt x="4662" y="374"/>
                  </a:lnTo>
                  <a:lnTo>
                    <a:pt x="4767" y="419"/>
                  </a:lnTo>
                  <a:lnTo>
                    <a:pt x="4871" y="478"/>
                  </a:lnTo>
                  <a:lnTo>
                    <a:pt x="4946" y="568"/>
                  </a:lnTo>
                  <a:lnTo>
                    <a:pt x="5006" y="658"/>
                  </a:lnTo>
                  <a:lnTo>
                    <a:pt x="5080" y="732"/>
                  </a:lnTo>
                  <a:lnTo>
                    <a:pt x="5155" y="792"/>
                  </a:lnTo>
                  <a:lnTo>
                    <a:pt x="5245" y="837"/>
                  </a:lnTo>
                  <a:lnTo>
                    <a:pt x="5334" y="882"/>
                  </a:lnTo>
                  <a:lnTo>
                    <a:pt x="5439" y="912"/>
                  </a:lnTo>
                  <a:lnTo>
                    <a:pt x="5529" y="927"/>
                  </a:lnTo>
                  <a:lnTo>
                    <a:pt x="5633" y="942"/>
                  </a:lnTo>
                  <a:lnTo>
                    <a:pt x="5738" y="927"/>
                  </a:lnTo>
                  <a:lnTo>
                    <a:pt x="5842" y="912"/>
                  </a:lnTo>
                  <a:lnTo>
                    <a:pt x="5932" y="882"/>
                  </a:lnTo>
                  <a:lnTo>
                    <a:pt x="6036" y="837"/>
                  </a:lnTo>
                  <a:lnTo>
                    <a:pt x="6111" y="792"/>
                  </a:lnTo>
                  <a:lnTo>
                    <a:pt x="6201" y="732"/>
                  </a:lnTo>
                  <a:lnTo>
                    <a:pt x="6261" y="658"/>
                  </a:lnTo>
                  <a:lnTo>
                    <a:pt x="6335" y="568"/>
                  </a:lnTo>
                  <a:lnTo>
                    <a:pt x="6410" y="478"/>
                  </a:lnTo>
                  <a:lnTo>
                    <a:pt x="6500" y="419"/>
                  </a:lnTo>
                  <a:lnTo>
                    <a:pt x="6619" y="389"/>
                  </a:lnTo>
                  <a:lnTo>
                    <a:pt x="6724" y="374"/>
                  </a:lnTo>
                  <a:lnTo>
                    <a:pt x="6843" y="389"/>
                  </a:lnTo>
                  <a:lnTo>
                    <a:pt x="6948" y="419"/>
                  </a:lnTo>
                  <a:lnTo>
                    <a:pt x="7052" y="478"/>
                  </a:lnTo>
                  <a:lnTo>
                    <a:pt x="7127" y="568"/>
                  </a:lnTo>
                  <a:lnTo>
                    <a:pt x="7187" y="658"/>
                  </a:lnTo>
                  <a:lnTo>
                    <a:pt x="7262" y="732"/>
                  </a:lnTo>
                  <a:lnTo>
                    <a:pt x="7336" y="792"/>
                  </a:lnTo>
                  <a:lnTo>
                    <a:pt x="7426" y="837"/>
                  </a:lnTo>
                  <a:lnTo>
                    <a:pt x="7515" y="882"/>
                  </a:lnTo>
                  <a:lnTo>
                    <a:pt x="7620" y="912"/>
                  </a:lnTo>
                  <a:lnTo>
                    <a:pt x="7725" y="927"/>
                  </a:lnTo>
                  <a:lnTo>
                    <a:pt x="7814" y="942"/>
                  </a:lnTo>
                  <a:lnTo>
                    <a:pt x="7829" y="942"/>
                  </a:lnTo>
                  <a:lnTo>
                    <a:pt x="7919" y="927"/>
                  </a:lnTo>
                  <a:lnTo>
                    <a:pt x="8023" y="912"/>
                  </a:lnTo>
                  <a:lnTo>
                    <a:pt x="8128" y="882"/>
                  </a:lnTo>
                  <a:lnTo>
                    <a:pt x="8218" y="837"/>
                  </a:lnTo>
                  <a:lnTo>
                    <a:pt x="8307" y="792"/>
                  </a:lnTo>
                  <a:lnTo>
                    <a:pt x="8382" y="732"/>
                  </a:lnTo>
                  <a:lnTo>
                    <a:pt x="8457" y="658"/>
                  </a:lnTo>
                  <a:lnTo>
                    <a:pt x="8516" y="568"/>
                  </a:lnTo>
                  <a:lnTo>
                    <a:pt x="8591" y="478"/>
                  </a:lnTo>
                  <a:lnTo>
                    <a:pt x="8696" y="419"/>
                  </a:lnTo>
                  <a:lnTo>
                    <a:pt x="8800" y="389"/>
                  </a:lnTo>
                  <a:lnTo>
                    <a:pt x="8920" y="374"/>
                  </a:lnTo>
                  <a:lnTo>
                    <a:pt x="9024" y="389"/>
                  </a:lnTo>
                  <a:lnTo>
                    <a:pt x="9144" y="419"/>
                  </a:lnTo>
                  <a:lnTo>
                    <a:pt x="9234" y="478"/>
                  </a:lnTo>
                  <a:lnTo>
                    <a:pt x="9308" y="568"/>
                  </a:lnTo>
                  <a:lnTo>
                    <a:pt x="9383" y="658"/>
                  </a:lnTo>
                  <a:lnTo>
                    <a:pt x="9443" y="732"/>
                  </a:lnTo>
                  <a:lnTo>
                    <a:pt x="9532" y="792"/>
                  </a:lnTo>
                  <a:lnTo>
                    <a:pt x="9607" y="837"/>
                  </a:lnTo>
                  <a:lnTo>
                    <a:pt x="9712" y="882"/>
                  </a:lnTo>
                  <a:lnTo>
                    <a:pt x="9801" y="912"/>
                  </a:lnTo>
                  <a:lnTo>
                    <a:pt x="9906" y="927"/>
                  </a:lnTo>
                  <a:lnTo>
                    <a:pt x="10010" y="942"/>
                  </a:lnTo>
                  <a:lnTo>
                    <a:pt x="10115" y="927"/>
                  </a:lnTo>
                  <a:lnTo>
                    <a:pt x="10205" y="912"/>
                  </a:lnTo>
                  <a:lnTo>
                    <a:pt x="10309" y="882"/>
                  </a:lnTo>
                  <a:lnTo>
                    <a:pt x="10399" y="837"/>
                  </a:lnTo>
                  <a:lnTo>
                    <a:pt x="10488" y="792"/>
                  </a:lnTo>
                  <a:lnTo>
                    <a:pt x="10563" y="732"/>
                  </a:lnTo>
                  <a:lnTo>
                    <a:pt x="10638" y="658"/>
                  </a:lnTo>
                  <a:lnTo>
                    <a:pt x="10698" y="568"/>
                  </a:lnTo>
                  <a:lnTo>
                    <a:pt x="10787" y="478"/>
                  </a:lnTo>
                  <a:lnTo>
                    <a:pt x="10877" y="419"/>
                  </a:lnTo>
                  <a:lnTo>
                    <a:pt x="10981" y="389"/>
                  </a:lnTo>
                  <a:lnTo>
                    <a:pt x="11101" y="374"/>
                  </a:lnTo>
                  <a:lnTo>
                    <a:pt x="11221" y="389"/>
                  </a:lnTo>
                  <a:lnTo>
                    <a:pt x="11325" y="419"/>
                  </a:lnTo>
                  <a:lnTo>
                    <a:pt x="11415" y="478"/>
                  </a:lnTo>
                  <a:lnTo>
                    <a:pt x="11504" y="568"/>
                  </a:lnTo>
                  <a:lnTo>
                    <a:pt x="11564" y="658"/>
                  </a:lnTo>
                  <a:lnTo>
                    <a:pt x="11639" y="732"/>
                  </a:lnTo>
                  <a:lnTo>
                    <a:pt x="11714" y="792"/>
                  </a:lnTo>
                  <a:lnTo>
                    <a:pt x="11803" y="837"/>
                  </a:lnTo>
                  <a:lnTo>
                    <a:pt x="11893" y="882"/>
                  </a:lnTo>
                  <a:lnTo>
                    <a:pt x="11982" y="912"/>
                  </a:lnTo>
                  <a:lnTo>
                    <a:pt x="12087" y="927"/>
                  </a:lnTo>
                  <a:lnTo>
                    <a:pt x="12192" y="942"/>
                  </a:lnTo>
                  <a:lnTo>
                    <a:pt x="12296" y="927"/>
                  </a:lnTo>
                  <a:lnTo>
                    <a:pt x="12401" y="912"/>
                  </a:lnTo>
                  <a:lnTo>
                    <a:pt x="12490" y="882"/>
                  </a:lnTo>
                  <a:lnTo>
                    <a:pt x="12580" y="837"/>
                  </a:lnTo>
                  <a:lnTo>
                    <a:pt x="12670" y="792"/>
                  </a:lnTo>
                  <a:lnTo>
                    <a:pt x="12744" y="732"/>
                  </a:lnTo>
                  <a:lnTo>
                    <a:pt x="12819" y="658"/>
                  </a:lnTo>
                  <a:lnTo>
                    <a:pt x="12894" y="568"/>
                  </a:lnTo>
                  <a:lnTo>
                    <a:pt x="12968" y="478"/>
                  </a:lnTo>
                  <a:lnTo>
                    <a:pt x="13058" y="419"/>
                  </a:lnTo>
                  <a:lnTo>
                    <a:pt x="13163" y="389"/>
                  </a:lnTo>
                  <a:lnTo>
                    <a:pt x="13282" y="374"/>
                  </a:lnTo>
                  <a:lnTo>
                    <a:pt x="13402" y="389"/>
                  </a:lnTo>
                  <a:lnTo>
                    <a:pt x="13506" y="419"/>
                  </a:lnTo>
                  <a:lnTo>
                    <a:pt x="13596" y="478"/>
                  </a:lnTo>
                  <a:lnTo>
                    <a:pt x="13686" y="568"/>
                  </a:lnTo>
                  <a:lnTo>
                    <a:pt x="13745" y="658"/>
                  </a:lnTo>
                  <a:lnTo>
                    <a:pt x="13820" y="732"/>
                  </a:lnTo>
                  <a:lnTo>
                    <a:pt x="13895" y="792"/>
                  </a:lnTo>
                  <a:lnTo>
                    <a:pt x="13984" y="837"/>
                  </a:lnTo>
                  <a:lnTo>
                    <a:pt x="14074" y="882"/>
                  </a:lnTo>
                  <a:lnTo>
                    <a:pt x="14179" y="912"/>
                  </a:lnTo>
                  <a:lnTo>
                    <a:pt x="14268" y="927"/>
                  </a:lnTo>
                  <a:lnTo>
                    <a:pt x="14373" y="942"/>
                  </a:lnTo>
                  <a:lnTo>
                    <a:pt x="14477" y="927"/>
                  </a:lnTo>
                  <a:lnTo>
                    <a:pt x="14582" y="912"/>
                  </a:lnTo>
                  <a:lnTo>
                    <a:pt x="14672" y="882"/>
                  </a:lnTo>
                  <a:lnTo>
                    <a:pt x="14776" y="837"/>
                  </a:lnTo>
                  <a:lnTo>
                    <a:pt x="14851" y="792"/>
                  </a:lnTo>
                  <a:lnTo>
                    <a:pt x="14940" y="732"/>
                  </a:lnTo>
                  <a:lnTo>
                    <a:pt x="15015" y="658"/>
                  </a:lnTo>
                  <a:lnTo>
                    <a:pt x="15075" y="568"/>
                  </a:lnTo>
                  <a:lnTo>
                    <a:pt x="15150" y="478"/>
                  </a:lnTo>
                  <a:lnTo>
                    <a:pt x="15239" y="419"/>
                  </a:lnTo>
                  <a:lnTo>
                    <a:pt x="15359" y="389"/>
                  </a:lnTo>
                  <a:lnTo>
                    <a:pt x="15463" y="374"/>
                  </a:lnTo>
                  <a:lnTo>
                    <a:pt x="15583" y="389"/>
                  </a:lnTo>
                  <a:lnTo>
                    <a:pt x="15687" y="419"/>
                  </a:lnTo>
                  <a:lnTo>
                    <a:pt x="15792" y="478"/>
                  </a:lnTo>
                  <a:lnTo>
                    <a:pt x="15867" y="568"/>
                  </a:lnTo>
                  <a:lnTo>
                    <a:pt x="15926" y="658"/>
                  </a:lnTo>
                  <a:lnTo>
                    <a:pt x="16001" y="732"/>
                  </a:lnTo>
                  <a:lnTo>
                    <a:pt x="16076" y="792"/>
                  </a:lnTo>
                  <a:lnTo>
                    <a:pt x="16166" y="837"/>
                  </a:lnTo>
                  <a:lnTo>
                    <a:pt x="16255" y="882"/>
                  </a:lnTo>
                  <a:lnTo>
                    <a:pt x="16360" y="912"/>
                  </a:lnTo>
                  <a:lnTo>
                    <a:pt x="16464" y="942"/>
                  </a:lnTo>
                  <a:lnTo>
                    <a:pt x="16659" y="942"/>
                  </a:lnTo>
                  <a:lnTo>
                    <a:pt x="16763" y="912"/>
                  </a:lnTo>
                  <a:lnTo>
                    <a:pt x="16868" y="882"/>
                  </a:lnTo>
                  <a:lnTo>
                    <a:pt x="16957" y="837"/>
                  </a:lnTo>
                  <a:lnTo>
                    <a:pt x="17047" y="792"/>
                  </a:lnTo>
                  <a:lnTo>
                    <a:pt x="17122" y="732"/>
                  </a:lnTo>
                  <a:lnTo>
                    <a:pt x="17196" y="658"/>
                  </a:lnTo>
                  <a:lnTo>
                    <a:pt x="17256" y="568"/>
                  </a:lnTo>
                  <a:lnTo>
                    <a:pt x="17331" y="478"/>
                  </a:lnTo>
                  <a:lnTo>
                    <a:pt x="17435" y="419"/>
                  </a:lnTo>
                  <a:lnTo>
                    <a:pt x="17540" y="374"/>
                  </a:lnTo>
                  <a:lnTo>
                    <a:pt x="17659" y="359"/>
                  </a:lnTo>
                  <a:lnTo>
                    <a:pt x="17779" y="374"/>
                  </a:lnTo>
                  <a:lnTo>
                    <a:pt x="17884" y="419"/>
                  </a:lnTo>
                  <a:lnTo>
                    <a:pt x="17973" y="478"/>
                  </a:lnTo>
                  <a:lnTo>
                    <a:pt x="18048" y="568"/>
                  </a:lnTo>
                  <a:lnTo>
                    <a:pt x="18078" y="598"/>
                  </a:lnTo>
                  <a:lnTo>
                    <a:pt x="18123" y="628"/>
                  </a:lnTo>
                  <a:lnTo>
                    <a:pt x="18152" y="643"/>
                  </a:lnTo>
                  <a:lnTo>
                    <a:pt x="18197" y="643"/>
                  </a:lnTo>
                  <a:lnTo>
                    <a:pt x="18750" y="658"/>
                  </a:lnTo>
                  <a:lnTo>
                    <a:pt x="18825" y="643"/>
                  </a:lnTo>
                  <a:lnTo>
                    <a:pt x="18870" y="598"/>
                  </a:lnTo>
                  <a:lnTo>
                    <a:pt x="18914" y="538"/>
                  </a:lnTo>
                  <a:lnTo>
                    <a:pt x="18929" y="478"/>
                  </a:lnTo>
                  <a:lnTo>
                    <a:pt x="18914" y="404"/>
                  </a:lnTo>
                  <a:lnTo>
                    <a:pt x="18870" y="344"/>
                  </a:lnTo>
                  <a:lnTo>
                    <a:pt x="18825" y="314"/>
                  </a:lnTo>
                  <a:lnTo>
                    <a:pt x="18750" y="299"/>
                  </a:lnTo>
                  <a:lnTo>
                    <a:pt x="18287" y="284"/>
                  </a:lnTo>
                  <a:lnTo>
                    <a:pt x="18227" y="224"/>
                  </a:lnTo>
                  <a:lnTo>
                    <a:pt x="18152" y="165"/>
                  </a:lnTo>
                  <a:lnTo>
                    <a:pt x="18078" y="120"/>
                  </a:lnTo>
                  <a:lnTo>
                    <a:pt x="18003" y="75"/>
                  </a:lnTo>
                  <a:lnTo>
                    <a:pt x="17928" y="45"/>
                  </a:lnTo>
                  <a:lnTo>
                    <a:pt x="17839" y="15"/>
                  </a:lnTo>
                  <a:lnTo>
                    <a:pt x="17749" y="0"/>
                  </a:lnTo>
                  <a:lnTo>
                    <a:pt x="17659" y="0"/>
                  </a:lnTo>
                  <a:lnTo>
                    <a:pt x="17555" y="15"/>
                  </a:lnTo>
                  <a:lnTo>
                    <a:pt x="17450" y="30"/>
                  </a:lnTo>
                  <a:lnTo>
                    <a:pt x="17361" y="60"/>
                  </a:lnTo>
                  <a:lnTo>
                    <a:pt x="17256" y="105"/>
                  </a:lnTo>
                  <a:lnTo>
                    <a:pt x="17181" y="150"/>
                  </a:lnTo>
                  <a:lnTo>
                    <a:pt x="17092" y="209"/>
                  </a:lnTo>
                  <a:lnTo>
                    <a:pt x="17017" y="284"/>
                  </a:lnTo>
                  <a:lnTo>
                    <a:pt x="16957" y="374"/>
                  </a:lnTo>
                  <a:lnTo>
                    <a:pt x="16883" y="463"/>
                  </a:lnTo>
                  <a:lnTo>
                    <a:pt x="16778" y="523"/>
                  </a:lnTo>
                  <a:lnTo>
                    <a:pt x="16673" y="568"/>
                  </a:lnTo>
                  <a:lnTo>
                    <a:pt x="16569" y="568"/>
                  </a:lnTo>
                  <a:lnTo>
                    <a:pt x="16449" y="553"/>
                  </a:lnTo>
                  <a:lnTo>
                    <a:pt x="16345" y="523"/>
                  </a:lnTo>
                  <a:lnTo>
                    <a:pt x="16240" y="463"/>
                  </a:lnTo>
                  <a:lnTo>
                    <a:pt x="16166" y="374"/>
                  </a:lnTo>
                  <a:lnTo>
                    <a:pt x="16106" y="284"/>
                  </a:lnTo>
                  <a:lnTo>
                    <a:pt x="16031" y="209"/>
                  </a:lnTo>
                  <a:lnTo>
                    <a:pt x="15941" y="150"/>
                  </a:lnTo>
                  <a:lnTo>
                    <a:pt x="15867" y="105"/>
                  </a:lnTo>
                  <a:lnTo>
                    <a:pt x="15777" y="60"/>
                  </a:lnTo>
                  <a:lnTo>
                    <a:pt x="15673" y="30"/>
                  </a:lnTo>
                  <a:lnTo>
                    <a:pt x="15568" y="15"/>
                  </a:lnTo>
                  <a:lnTo>
                    <a:pt x="15463" y="0"/>
                  </a:lnTo>
                  <a:lnTo>
                    <a:pt x="15359" y="15"/>
                  </a:lnTo>
                  <a:lnTo>
                    <a:pt x="15269" y="30"/>
                  </a:lnTo>
                  <a:lnTo>
                    <a:pt x="15165" y="60"/>
                  </a:lnTo>
                  <a:lnTo>
                    <a:pt x="15075" y="105"/>
                  </a:lnTo>
                  <a:lnTo>
                    <a:pt x="14985" y="150"/>
                  </a:lnTo>
                  <a:lnTo>
                    <a:pt x="14911" y="209"/>
                  </a:lnTo>
                  <a:lnTo>
                    <a:pt x="14836" y="284"/>
                  </a:lnTo>
                  <a:lnTo>
                    <a:pt x="14776" y="374"/>
                  </a:lnTo>
                  <a:lnTo>
                    <a:pt x="14701" y="463"/>
                  </a:lnTo>
                  <a:lnTo>
                    <a:pt x="14597" y="523"/>
                  </a:lnTo>
                  <a:lnTo>
                    <a:pt x="14492" y="553"/>
                  </a:lnTo>
                  <a:lnTo>
                    <a:pt x="14373" y="568"/>
                  </a:lnTo>
                  <a:lnTo>
                    <a:pt x="14268" y="553"/>
                  </a:lnTo>
                  <a:lnTo>
                    <a:pt x="14149" y="523"/>
                  </a:lnTo>
                  <a:lnTo>
                    <a:pt x="14059" y="463"/>
                  </a:lnTo>
                  <a:lnTo>
                    <a:pt x="13984" y="374"/>
                  </a:lnTo>
                  <a:lnTo>
                    <a:pt x="13910" y="284"/>
                  </a:lnTo>
                  <a:lnTo>
                    <a:pt x="13850" y="209"/>
                  </a:lnTo>
                  <a:lnTo>
                    <a:pt x="13760" y="150"/>
                  </a:lnTo>
                  <a:lnTo>
                    <a:pt x="13671" y="105"/>
                  </a:lnTo>
                  <a:lnTo>
                    <a:pt x="13581" y="60"/>
                  </a:lnTo>
                  <a:lnTo>
                    <a:pt x="13491" y="30"/>
                  </a:lnTo>
                  <a:lnTo>
                    <a:pt x="13387" y="15"/>
                  </a:lnTo>
                  <a:lnTo>
                    <a:pt x="13282" y="0"/>
                  </a:lnTo>
                  <a:lnTo>
                    <a:pt x="13178" y="15"/>
                  </a:lnTo>
                  <a:lnTo>
                    <a:pt x="13073" y="30"/>
                  </a:lnTo>
                  <a:lnTo>
                    <a:pt x="12983" y="60"/>
                  </a:lnTo>
                  <a:lnTo>
                    <a:pt x="12894" y="105"/>
                  </a:lnTo>
                  <a:lnTo>
                    <a:pt x="12804" y="150"/>
                  </a:lnTo>
                  <a:lnTo>
                    <a:pt x="12729" y="209"/>
                  </a:lnTo>
                  <a:lnTo>
                    <a:pt x="12655" y="284"/>
                  </a:lnTo>
                  <a:lnTo>
                    <a:pt x="12595" y="374"/>
                  </a:lnTo>
                  <a:lnTo>
                    <a:pt x="12505" y="463"/>
                  </a:lnTo>
                  <a:lnTo>
                    <a:pt x="12416" y="523"/>
                  </a:lnTo>
                  <a:lnTo>
                    <a:pt x="12311" y="553"/>
                  </a:lnTo>
                  <a:lnTo>
                    <a:pt x="12192" y="568"/>
                  </a:lnTo>
                  <a:lnTo>
                    <a:pt x="12072" y="553"/>
                  </a:lnTo>
                  <a:lnTo>
                    <a:pt x="11967" y="523"/>
                  </a:lnTo>
                  <a:lnTo>
                    <a:pt x="11878" y="463"/>
                  </a:lnTo>
                  <a:lnTo>
                    <a:pt x="11788" y="374"/>
                  </a:lnTo>
                  <a:lnTo>
                    <a:pt x="11728" y="284"/>
                  </a:lnTo>
                  <a:lnTo>
                    <a:pt x="11654" y="209"/>
                  </a:lnTo>
                  <a:lnTo>
                    <a:pt x="11579" y="150"/>
                  </a:lnTo>
                  <a:lnTo>
                    <a:pt x="11489" y="105"/>
                  </a:lnTo>
                  <a:lnTo>
                    <a:pt x="11400" y="60"/>
                  </a:lnTo>
                  <a:lnTo>
                    <a:pt x="11310" y="30"/>
                  </a:lnTo>
                  <a:lnTo>
                    <a:pt x="11206" y="15"/>
                  </a:lnTo>
                  <a:lnTo>
                    <a:pt x="11101" y="0"/>
                  </a:lnTo>
                  <a:lnTo>
                    <a:pt x="10996" y="15"/>
                  </a:lnTo>
                  <a:lnTo>
                    <a:pt x="10892" y="30"/>
                  </a:lnTo>
                  <a:lnTo>
                    <a:pt x="10802" y="60"/>
                  </a:lnTo>
                  <a:lnTo>
                    <a:pt x="10713" y="105"/>
                  </a:lnTo>
                  <a:lnTo>
                    <a:pt x="10623" y="150"/>
                  </a:lnTo>
                  <a:lnTo>
                    <a:pt x="10533" y="209"/>
                  </a:lnTo>
                  <a:lnTo>
                    <a:pt x="10474" y="284"/>
                  </a:lnTo>
                  <a:lnTo>
                    <a:pt x="10399" y="374"/>
                  </a:lnTo>
                  <a:lnTo>
                    <a:pt x="10324" y="463"/>
                  </a:lnTo>
                  <a:lnTo>
                    <a:pt x="10234" y="523"/>
                  </a:lnTo>
                  <a:lnTo>
                    <a:pt x="10115" y="553"/>
                  </a:lnTo>
                  <a:lnTo>
                    <a:pt x="10010" y="568"/>
                  </a:lnTo>
                  <a:lnTo>
                    <a:pt x="9891" y="553"/>
                  </a:lnTo>
                  <a:lnTo>
                    <a:pt x="9786" y="523"/>
                  </a:lnTo>
                  <a:lnTo>
                    <a:pt x="9682" y="463"/>
                  </a:lnTo>
                  <a:lnTo>
                    <a:pt x="9607" y="374"/>
                  </a:lnTo>
                  <a:lnTo>
                    <a:pt x="9547" y="284"/>
                  </a:lnTo>
                  <a:lnTo>
                    <a:pt x="9473" y="209"/>
                  </a:lnTo>
                  <a:lnTo>
                    <a:pt x="9398" y="150"/>
                  </a:lnTo>
                  <a:lnTo>
                    <a:pt x="9308" y="105"/>
                  </a:lnTo>
                  <a:lnTo>
                    <a:pt x="9219" y="60"/>
                  </a:lnTo>
                  <a:lnTo>
                    <a:pt x="9114" y="30"/>
                  </a:lnTo>
                  <a:lnTo>
                    <a:pt x="9024" y="15"/>
                  </a:lnTo>
                  <a:lnTo>
                    <a:pt x="8920" y="0"/>
                  </a:lnTo>
                  <a:lnTo>
                    <a:pt x="8815" y="15"/>
                  </a:lnTo>
                  <a:lnTo>
                    <a:pt x="8711" y="30"/>
                  </a:lnTo>
                  <a:lnTo>
                    <a:pt x="8606" y="60"/>
                  </a:lnTo>
                  <a:lnTo>
                    <a:pt x="8516" y="105"/>
                  </a:lnTo>
                  <a:lnTo>
                    <a:pt x="8442" y="150"/>
                  </a:lnTo>
                  <a:lnTo>
                    <a:pt x="8352" y="209"/>
                  </a:lnTo>
                  <a:lnTo>
                    <a:pt x="8277" y="284"/>
                  </a:lnTo>
                  <a:lnTo>
                    <a:pt x="8218" y="374"/>
                  </a:lnTo>
                  <a:lnTo>
                    <a:pt x="8143" y="463"/>
                  </a:lnTo>
                  <a:lnTo>
                    <a:pt x="8053" y="523"/>
                  </a:lnTo>
                  <a:lnTo>
                    <a:pt x="7934" y="568"/>
                  </a:lnTo>
                  <a:lnTo>
                    <a:pt x="7829" y="583"/>
                  </a:lnTo>
                  <a:lnTo>
                    <a:pt x="7710" y="568"/>
                  </a:lnTo>
                  <a:lnTo>
                    <a:pt x="7590" y="523"/>
                  </a:lnTo>
                  <a:lnTo>
                    <a:pt x="7501" y="463"/>
                  </a:lnTo>
                  <a:lnTo>
                    <a:pt x="7426" y="374"/>
                  </a:lnTo>
                  <a:lnTo>
                    <a:pt x="7366" y="284"/>
                  </a:lnTo>
                  <a:lnTo>
                    <a:pt x="7291" y="209"/>
                  </a:lnTo>
                  <a:lnTo>
                    <a:pt x="7202" y="150"/>
                  </a:lnTo>
                  <a:lnTo>
                    <a:pt x="7127" y="105"/>
                  </a:lnTo>
                  <a:lnTo>
                    <a:pt x="7022" y="60"/>
                  </a:lnTo>
                  <a:lnTo>
                    <a:pt x="6933" y="30"/>
                  </a:lnTo>
                  <a:lnTo>
                    <a:pt x="6828" y="15"/>
                  </a:lnTo>
                  <a:lnTo>
                    <a:pt x="6724" y="0"/>
                  </a:lnTo>
                  <a:lnTo>
                    <a:pt x="6619" y="15"/>
                  </a:lnTo>
                  <a:lnTo>
                    <a:pt x="6529" y="30"/>
                  </a:lnTo>
                  <a:lnTo>
                    <a:pt x="6425" y="60"/>
                  </a:lnTo>
                  <a:lnTo>
                    <a:pt x="6335" y="105"/>
                  </a:lnTo>
                  <a:lnTo>
                    <a:pt x="6246" y="150"/>
                  </a:lnTo>
                  <a:lnTo>
                    <a:pt x="6171" y="209"/>
                  </a:lnTo>
                  <a:lnTo>
                    <a:pt x="6096" y="284"/>
                  </a:lnTo>
                  <a:lnTo>
                    <a:pt x="6036" y="374"/>
                  </a:lnTo>
                  <a:lnTo>
                    <a:pt x="5962" y="463"/>
                  </a:lnTo>
                  <a:lnTo>
                    <a:pt x="5857" y="523"/>
                  </a:lnTo>
                  <a:lnTo>
                    <a:pt x="5753" y="553"/>
                  </a:lnTo>
                  <a:lnTo>
                    <a:pt x="5633" y="568"/>
                  </a:lnTo>
                  <a:lnTo>
                    <a:pt x="5529" y="553"/>
                  </a:lnTo>
                  <a:lnTo>
                    <a:pt x="5409" y="523"/>
                  </a:lnTo>
                  <a:lnTo>
                    <a:pt x="5319" y="463"/>
                  </a:lnTo>
                  <a:lnTo>
                    <a:pt x="5245" y="374"/>
                  </a:lnTo>
                  <a:lnTo>
                    <a:pt x="5170" y="284"/>
                  </a:lnTo>
                  <a:lnTo>
                    <a:pt x="5110" y="209"/>
                  </a:lnTo>
                  <a:lnTo>
                    <a:pt x="5021" y="150"/>
                  </a:lnTo>
                  <a:lnTo>
                    <a:pt x="4931" y="105"/>
                  </a:lnTo>
                  <a:lnTo>
                    <a:pt x="4841" y="60"/>
                  </a:lnTo>
                  <a:lnTo>
                    <a:pt x="4752" y="30"/>
                  </a:lnTo>
                  <a:lnTo>
                    <a:pt x="4647" y="15"/>
                  </a:lnTo>
                  <a:lnTo>
                    <a:pt x="4543" y="0"/>
                  </a:lnTo>
                  <a:lnTo>
                    <a:pt x="4438" y="15"/>
                  </a:lnTo>
                  <a:lnTo>
                    <a:pt x="4333" y="30"/>
                  </a:lnTo>
                  <a:lnTo>
                    <a:pt x="4244" y="60"/>
                  </a:lnTo>
                  <a:lnTo>
                    <a:pt x="4154" y="105"/>
                  </a:lnTo>
                  <a:lnTo>
                    <a:pt x="4064" y="150"/>
                  </a:lnTo>
                  <a:lnTo>
                    <a:pt x="3990" y="209"/>
                  </a:lnTo>
                  <a:lnTo>
                    <a:pt x="3915" y="284"/>
                  </a:lnTo>
                  <a:lnTo>
                    <a:pt x="3855" y="374"/>
                  </a:lnTo>
                  <a:lnTo>
                    <a:pt x="3766" y="463"/>
                  </a:lnTo>
                  <a:lnTo>
                    <a:pt x="3676" y="523"/>
                  </a:lnTo>
                  <a:lnTo>
                    <a:pt x="3571" y="553"/>
                  </a:lnTo>
                  <a:lnTo>
                    <a:pt x="3452" y="568"/>
                  </a:lnTo>
                  <a:lnTo>
                    <a:pt x="3332" y="553"/>
                  </a:lnTo>
                  <a:lnTo>
                    <a:pt x="3228" y="523"/>
                  </a:lnTo>
                  <a:lnTo>
                    <a:pt x="3138" y="463"/>
                  </a:lnTo>
                  <a:lnTo>
                    <a:pt x="3049" y="374"/>
                  </a:lnTo>
                  <a:lnTo>
                    <a:pt x="2989" y="284"/>
                  </a:lnTo>
                  <a:lnTo>
                    <a:pt x="2914" y="209"/>
                  </a:lnTo>
                  <a:lnTo>
                    <a:pt x="2839" y="150"/>
                  </a:lnTo>
                  <a:lnTo>
                    <a:pt x="2750" y="105"/>
                  </a:lnTo>
                  <a:lnTo>
                    <a:pt x="2660" y="60"/>
                  </a:lnTo>
                  <a:lnTo>
                    <a:pt x="2570" y="30"/>
                  </a:lnTo>
                  <a:lnTo>
                    <a:pt x="2466" y="15"/>
                  </a:lnTo>
                  <a:lnTo>
                    <a:pt x="2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8" name="Google Shape;1590;p33">
              <a:extLst>
                <a:ext uri="{FF2B5EF4-FFF2-40B4-BE49-F238E27FC236}">
                  <a16:creationId xmlns:a16="http://schemas.microsoft.com/office/drawing/2014/main" id="{19263815-8AA2-D8CB-2B5D-B711B6FEF1C4}"/>
                </a:ext>
              </a:extLst>
            </p:cNvPr>
            <p:cNvSpPr/>
            <p:nvPr/>
          </p:nvSpPr>
          <p:spPr>
            <a:xfrm>
              <a:off x="4774454" y="3836114"/>
              <a:ext cx="332537" cy="17778"/>
            </a:xfrm>
            <a:custGeom>
              <a:avLst/>
              <a:gdLst/>
              <a:ahLst/>
              <a:cxnLst/>
              <a:rect l="l" t="t" r="r" b="b"/>
              <a:pathLst>
                <a:path w="16778" h="897" extrusionOk="0">
                  <a:moveTo>
                    <a:pt x="449" y="0"/>
                  </a:moveTo>
                  <a:lnTo>
                    <a:pt x="359" y="15"/>
                  </a:lnTo>
                  <a:lnTo>
                    <a:pt x="284" y="45"/>
                  </a:lnTo>
                  <a:lnTo>
                    <a:pt x="209" y="75"/>
                  </a:lnTo>
                  <a:lnTo>
                    <a:pt x="135" y="134"/>
                  </a:lnTo>
                  <a:lnTo>
                    <a:pt x="90" y="209"/>
                  </a:lnTo>
                  <a:lnTo>
                    <a:pt x="45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45" y="627"/>
                  </a:lnTo>
                  <a:lnTo>
                    <a:pt x="90" y="702"/>
                  </a:lnTo>
                  <a:lnTo>
                    <a:pt x="135" y="762"/>
                  </a:lnTo>
                  <a:lnTo>
                    <a:pt x="209" y="822"/>
                  </a:lnTo>
                  <a:lnTo>
                    <a:pt x="284" y="867"/>
                  </a:lnTo>
                  <a:lnTo>
                    <a:pt x="359" y="896"/>
                  </a:lnTo>
                  <a:lnTo>
                    <a:pt x="16419" y="896"/>
                  </a:lnTo>
                  <a:lnTo>
                    <a:pt x="16509" y="867"/>
                  </a:lnTo>
                  <a:lnTo>
                    <a:pt x="16583" y="822"/>
                  </a:lnTo>
                  <a:lnTo>
                    <a:pt x="16658" y="762"/>
                  </a:lnTo>
                  <a:lnTo>
                    <a:pt x="16703" y="702"/>
                  </a:lnTo>
                  <a:lnTo>
                    <a:pt x="16748" y="627"/>
                  </a:lnTo>
                  <a:lnTo>
                    <a:pt x="16778" y="538"/>
                  </a:lnTo>
                  <a:lnTo>
                    <a:pt x="16778" y="448"/>
                  </a:lnTo>
                  <a:lnTo>
                    <a:pt x="16778" y="359"/>
                  </a:lnTo>
                  <a:lnTo>
                    <a:pt x="16748" y="284"/>
                  </a:lnTo>
                  <a:lnTo>
                    <a:pt x="16703" y="209"/>
                  </a:lnTo>
                  <a:lnTo>
                    <a:pt x="16658" y="134"/>
                  </a:lnTo>
                  <a:lnTo>
                    <a:pt x="16583" y="75"/>
                  </a:lnTo>
                  <a:lnTo>
                    <a:pt x="16509" y="45"/>
                  </a:lnTo>
                  <a:lnTo>
                    <a:pt x="16419" y="1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09" name="Google Shape;1591;p33">
              <a:extLst>
                <a:ext uri="{FF2B5EF4-FFF2-40B4-BE49-F238E27FC236}">
                  <a16:creationId xmlns:a16="http://schemas.microsoft.com/office/drawing/2014/main" id="{5F87874F-E2F3-483C-912D-AF8C4B91F20E}"/>
                </a:ext>
              </a:extLst>
            </p:cNvPr>
            <p:cNvSpPr/>
            <p:nvPr/>
          </p:nvSpPr>
          <p:spPr>
            <a:xfrm>
              <a:off x="4774454" y="3789619"/>
              <a:ext cx="332537" cy="17778"/>
            </a:xfrm>
            <a:custGeom>
              <a:avLst/>
              <a:gdLst/>
              <a:ahLst/>
              <a:cxnLst/>
              <a:rect l="l" t="t" r="r" b="b"/>
              <a:pathLst>
                <a:path w="16778" h="897" extrusionOk="0">
                  <a:moveTo>
                    <a:pt x="449" y="1"/>
                  </a:moveTo>
                  <a:lnTo>
                    <a:pt x="359" y="15"/>
                  </a:lnTo>
                  <a:lnTo>
                    <a:pt x="284" y="45"/>
                  </a:lnTo>
                  <a:lnTo>
                    <a:pt x="209" y="75"/>
                  </a:lnTo>
                  <a:lnTo>
                    <a:pt x="135" y="135"/>
                  </a:lnTo>
                  <a:lnTo>
                    <a:pt x="90" y="195"/>
                  </a:lnTo>
                  <a:lnTo>
                    <a:pt x="45" y="284"/>
                  </a:lnTo>
                  <a:lnTo>
                    <a:pt x="15" y="359"/>
                  </a:lnTo>
                  <a:lnTo>
                    <a:pt x="0" y="449"/>
                  </a:lnTo>
                  <a:lnTo>
                    <a:pt x="15" y="538"/>
                  </a:lnTo>
                  <a:lnTo>
                    <a:pt x="45" y="628"/>
                  </a:lnTo>
                  <a:lnTo>
                    <a:pt x="90" y="703"/>
                  </a:lnTo>
                  <a:lnTo>
                    <a:pt x="135" y="762"/>
                  </a:lnTo>
                  <a:lnTo>
                    <a:pt x="209" y="822"/>
                  </a:lnTo>
                  <a:lnTo>
                    <a:pt x="284" y="867"/>
                  </a:lnTo>
                  <a:lnTo>
                    <a:pt x="359" y="897"/>
                  </a:lnTo>
                  <a:lnTo>
                    <a:pt x="16419" y="897"/>
                  </a:lnTo>
                  <a:lnTo>
                    <a:pt x="16509" y="867"/>
                  </a:lnTo>
                  <a:lnTo>
                    <a:pt x="16583" y="822"/>
                  </a:lnTo>
                  <a:lnTo>
                    <a:pt x="16658" y="762"/>
                  </a:lnTo>
                  <a:lnTo>
                    <a:pt x="16703" y="703"/>
                  </a:lnTo>
                  <a:lnTo>
                    <a:pt x="16748" y="628"/>
                  </a:lnTo>
                  <a:lnTo>
                    <a:pt x="16778" y="538"/>
                  </a:lnTo>
                  <a:lnTo>
                    <a:pt x="16778" y="449"/>
                  </a:lnTo>
                  <a:lnTo>
                    <a:pt x="16778" y="359"/>
                  </a:lnTo>
                  <a:lnTo>
                    <a:pt x="16748" y="284"/>
                  </a:lnTo>
                  <a:lnTo>
                    <a:pt x="16703" y="195"/>
                  </a:lnTo>
                  <a:lnTo>
                    <a:pt x="16658" y="135"/>
                  </a:lnTo>
                  <a:lnTo>
                    <a:pt x="16583" y="75"/>
                  </a:lnTo>
                  <a:lnTo>
                    <a:pt x="16509" y="45"/>
                  </a:lnTo>
                  <a:lnTo>
                    <a:pt x="16419" y="15"/>
                  </a:lnTo>
                  <a:lnTo>
                    <a:pt x="16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0" name="Google Shape;1592;p33">
              <a:extLst>
                <a:ext uri="{FF2B5EF4-FFF2-40B4-BE49-F238E27FC236}">
                  <a16:creationId xmlns:a16="http://schemas.microsoft.com/office/drawing/2014/main" id="{0845DCBF-A530-F7A9-2A11-CAC263187387}"/>
                </a:ext>
              </a:extLst>
            </p:cNvPr>
            <p:cNvSpPr/>
            <p:nvPr/>
          </p:nvSpPr>
          <p:spPr>
            <a:xfrm>
              <a:off x="4774454" y="3743143"/>
              <a:ext cx="332537" cy="17778"/>
            </a:xfrm>
            <a:custGeom>
              <a:avLst/>
              <a:gdLst/>
              <a:ahLst/>
              <a:cxnLst/>
              <a:rect l="l" t="t" r="r" b="b"/>
              <a:pathLst>
                <a:path w="16778" h="897" extrusionOk="0">
                  <a:moveTo>
                    <a:pt x="449" y="0"/>
                  </a:moveTo>
                  <a:lnTo>
                    <a:pt x="359" y="15"/>
                  </a:lnTo>
                  <a:lnTo>
                    <a:pt x="284" y="45"/>
                  </a:lnTo>
                  <a:lnTo>
                    <a:pt x="209" y="75"/>
                  </a:lnTo>
                  <a:lnTo>
                    <a:pt x="135" y="134"/>
                  </a:lnTo>
                  <a:lnTo>
                    <a:pt x="90" y="194"/>
                  </a:lnTo>
                  <a:lnTo>
                    <a:pt x="45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45" y="627"/>
                  </a:lnTo>
                  <a:lnTo>
                    <a:pt x="90" y="702"/>
                  </a:lnTo>
                  <a:lnTo>
                    <a:pt x="135" y="762"/>
                  </a:lnTo>
                  <a:lnTo>
                    <a:pt x="209" y="822"/>
                  </a:lnTo>
                  <a:lnTo>
                    <a:pt x="284" y="867"/>
                  </a:lnTo>
                  <a:lnTo>
                    <a:pt x="359" y="896"/>
                  </a:lnTo>
                  <a:lnTo>
                    <a:pt x="16419" y="896"/>
                  </a:lnTo>
                  <a:lnTo>
                    <a:pt x="16509" y="867"/>
                  </a:lnTo>
                  <a:lnTo>
                    <a:pt x="16583" y="822"/>
                  </a:lnTo>
                  <a:lnTo>
                    <a:pt x="16658" y="762"/>
                  </a:lnTo>
                  <a:lnTo>
                    <a:pt x="16703" y="702"/>
                  </a:lnTo>
                  <a:lnTo>
                    <a:pt x="16748" y="627"/>
                  </a:lnTo>
                  <a:lnTo>
                    <a:pt x="16778" y="538"/>
                  </a:lnTo>
                  <a:lnTo>
                    <a:pt x="16778" y="448"/>
                  </a:lnTo>
                  <a:lnTo>
                    <a:pt x="16778" y="359"/>
                  </a:lnTo>
                  <a:lnTo>
                    <a:pt x="16748" y="284"/>
                  </a:lnTo>
                  <a:lnTo>
                    <a:pt x="16703" y="194"/>
                  </a:lnTo>
                  <a:lnTo>
                    <a:pt x="16658" y="134"/>
                  </a:lnTo>
                  <a:lnTo>
                    <a:pt x="16583" y="75"/>
                  </a:lnTo>
                  <a:lnTo>
                    <a:pt x="16509" y="45"/>
                  </a:lnTo>
                  <a:lnTo>
                    <a:pt x="16419" y="1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1" name="Google Shape;1593;p33">
              <a:extLst>
                <a:ext uri="{FF2B5EF4-FFF2-40B4-BE49-F238E27FC236}">
                  <a16:creationId xmlns:a16="http://schemas.microsoft.com/office/drawing/2014/main" id="{5B604923-98FA-89BD-1AC3-38321F94E2FB}"/>
                </a:ext>
              </a:extLst>
            </p:cNvPr>
            <p:cNvSpPr/>
            <p:nvPr/>
          </p:nvSpPr>
          <p:spPr>
            <a:xfrm>
              <a:off x="5158193" y="3836114"/>
              <a:ext cx="18075" cy="17778"/>
            </a:xfrm>
            <a:custGeom>
              <a:avLst/>
              <a:gdLst/>
              <a:ahLst/>
              <a:cxnLst/>
              <a:rect l="l" t="t" r="r" b="b"/>
              <a:pathLst>
                <a:path w="912" h="897" extrusionOk="0">
                  <a:moveTo>
                    <a:pt x="448" y="0"/>
                  </a:moveTo>
                  <a:lnTo>
                    <a:pt x="359" y="15"/>
                  </a:lnTo>
                  <a:lnTo>
                    <a:pt x="269" y="45"/>
                  </a:lnTo>
                  <a:lnTo>
                    <a:pt x="194" y="75"/>
                  </a:lnTo>
                  <a:lnTo>
                    <a:pt x="135" y="134"/>
                  </a:lnTo>
                  <a:lnTo>
                    <a:pt x="75" y="209"/>
                  </a:lnTo>
                  <a:lnTo>
                    <a:pt x="30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30" y="627"/>
                  </a:lnTo>
                  <a:lnTo>
                    <a:pt x="75" y="702"/>
                  </a:lnTo>
                  <a:lnTo>
                    <a:pt x="135" y="762"/>
                  </a:lnTo>
                  <a:lnTo>
                    <a:pt x="194" y="822"/>
                  </a:lnTo>
                  <a:lnTo>
                    <a:pt x="269" y="867"/>
                  </a:lnTo>
                  <a:lnTo>
                    <a:pt x="359" y="896"/>
                  </a:lnTo>
                  <a:lnTo>
                    <a:pt x="553" y="896"/>
                  </a:lnTo>
                  <a:lnTo>
                    <a:pt x="642" y="867"/>
                  </a:lnTo>
                  <a:lnTo>
                    <a:pt x="717" y="822"/>
                  </a:lnTo>
                  <a:lnTo>
                    <a:pt x="777" y="762"/>
                  </a:lnTo>
                  <a:lnTo>
                    <a:pt x="837" y="702"/>
                  </a:lnTo>
                  <a:lnTo>
                    <a:pt x="867" y="627"/>
                  </a:lnTo>
                  <a:lnTo>
                    <a:pt x="896" y="538"/>
                  </a:lnTo>
                  <a:lnTo>
                    <a:pt x="911" y="448"/>
                  </a:lnTo>
                  <a:lnTo>
                    <a:pt x="896" y="359"/>
                  </a:lnTo>
                  <a:lnTo>
                    <a:pt x="867" y="284"/>
                  </a:lnTo>
                  <a:lnTo>
                    <a:pt x="837" y="209"/>
                  </a:lnTo>
                  <a:lnTo>
                    <a:pt x="777" y="134"/>
                  </a:lnTo>
                  <a:lnTo>
                    <a:pt x="717" y="75"/>
                  </a:lnTo>
                  <a:lnTo>
                    <a:pt x="642" y="45"/>
                  </a:lnTo>
                  <a:lnTo>
                    <a:pt x="553" y="15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2" name="Google Shape;1594;p33">
              <a:extLst>
                <a:ext uri="{FF2B5EF4-FFF2-40B4-BE49-F238E27FC236}">
                  <a16:creationId xmlns:a16="http://schemas.microsoft.com/office/drawing/2014/main" id="{31894028-3ED8-FA2C-354C-A4F1EDB03C6D}"/>
                </a:ext>
              </a:extLst>
            </p:cNvPr>
            <p:cNvSpPr/>
            <p:nvPr/>
          </p:nvSpPr>
          <p:spPr>
            <a:xfrm>
              <a:off x="5158193" y="3789619"/>
              <a:ext cx="18075" cy="17778"/>
            </a:xfrm>
            <a:custGeom>
              <a:avLst/>
              <a:gdLst/>
              <a:ahLst/>
              <a:cxnLst/>
              <a:rect l="l" t="t" r="r" b="b"/>
              <a:pathLst>
                <a:path w="912" h="897" extrusionOk="0">
                  <a:moveTo>
                    <a:pt x="448" y="1"/>
                  </a:moveTo>
                  <a:lnTo>
                    <a:pt x="359" y="15"/>
                  </a:lnTo>
                  <a:lnTo>
                    <a:pt x="269" y="45"/>
                  </a:lnTo>
                  <a:lnTo>
                    <a:pt x="194" y="75"/>
                  </a:lnTo>
                  <a:lnTo>
                    <a:pt x="135" y="135"/>
                  </a:lnTo>
                  <a:lnTo>
                    <a:pt x="75" y="195"/>
                  </a:lnTo>
                  <a:lnTo>
                    <a:pt x="30" y="284"/>
                  </a:lnTo>
                  <a:lnTo>
                    <a:pt x="15" y="359"/>
                  </a:lnTo>
                  <a:lnTo>
                    <a:pt x="0" y="449"/>
                  </a:lnTo>
                  <a:lnTo>
                    <a:pt x="15" y="538"/>
                  </a:lnTo>
                  <a:lnTo>
                    <a:pt x="30" y="628"/>
                  </a:lnTo>
                  <a:lnTo>
                    <a:pt x="75" y="703"/>
                  </a:lnTo>
                  <a:lnTo>
                    <a:pt x="135" y="762"/>
                  </a:lnTo>
                  <a:lnTo>
                    <a:pt x="194" y="822"/>
                  </a:lnTo>
                  <a:lnTo>
                    <a:pt x="269" y="867"/>
                  </a:lnTo>
                  <a:lnTo>
                    <a:pt x="359" y="897"/>
                  </a:lnTo>
                  <a:lnTo>
                    <a:pt x="553" y="897"/>
                  </a:lnTo>
                  <a:lnTo>
                    <a:pt x="642" y="867"/>
                  </a:lnTo>
                  <a:lnTo>
                    <a:pt x="717" y="822"/>
                  </a:lnTo>
                  <a:lnTo>
                    <a:pt x="777" y="762"/>
                  </a:lnTo>
                  <a:lnTo>
                    <a:pt x="837" y="703"/>
                  </a:lnTo>
                  <a:lnTo>
                    <a:pt x="867" y="628"/>
                  </a:lnTo>
                  <a:lnTo>
                    <a:pt x="896" y="538"/>
                  </a:lnTo>
                  <a:lnTo>
                    <a:pt x="911" y="449"/>
                  </a:lnTo>
                  <a:lnTo>
                    <a:pt x="896" y="359"/>
                  </a:lnTo>
                  <a:lnTo>
                    <a:pt x="867" y="284"/>
                  </a:lnTo>
                  <a:lnTo>
                    <a:pt x="837" y="195"/>
                  </a:lnTo>
                  <a:lnTo>
                    <a:pt x="777" y="135"/>
                  </a:lnTo>
                  <a:lnTo>
                    <a:pt x="717" y="75"/>
                  </a:lnTo>
                  <a:lnTo>
                    <a:pt x="642" y="45"/>
                  </a:lnTo>
                  <a:lnTo>
                    <a:pt x="553" y="15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3" name="Google Shape;1595;p33">
              <a:extLst>
                <a:ext uri="{FF2B5EF4-FFF2-40B4-BE49-F238E27FC236}">
                  <a16:creationId xmlns:a16="http://schemas.microsoft.com/office/drawing/2014/main" id="{842608F4-2E75-8279-8DBA-709940C713D0}"/>
                </a:ext>
              </a:extLst>
            </p:cNvPr>
            <p:cNvSpPr/>
            <p:nvPr/>
          </p:nvSpPr>
          <p:spPr>
            <a:xfrm>
              <a:off x="5158193" y="3743143"/>
              <a:ext cx="18075" cy="17778"/>
            </a:xfrm>
            <a:custGeom>
              <a:avLst/>
              <a:gdLst/>
              <a:ahLst/>
              <a:cxnLst/>
              <a:rect l="l" t="t" r="r" b="b"/>
              <a:pathLst>
                <a:path w="912" h="897" extrusionOk="0">
                  <a:moveTo>
                    <a:pt x="448" y="0"/>
                  </a:moveTo>
                  <a:lnTo>
                    <a:pt x="359" y="15"/>
                  </a:lnTo>
                  <a:lnTo>
                    <a:pt x="269" y="45"/>
                  </a:lnTo>
                  <a:lnTo>
                    <a:pt x="194" y="75"/>
                  </a:lnTo>
                  <a:lnTo>
                    <a:pt x="135" y="134"/>
                  </a:lnTo>
                  <a:lnTo>
                    <a:pt x="75" y="194"/>
                  </a:lnTo>
                  <a:lnTo>
                    <a:pt x="30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30" y="627"/>
                  </a:lnTo>
                  <a:lnTo>
                    <a:pt x="75" y="702"/>
                  </a:lnTo>
                  <a:lnTo>
                    <a:pt x="135" y="762"/>
                  </a:lnTo>
                  <a:lnTo>
                    <a:pt x="194" y="822"/>
                  </a:lnTo>
                  <a:lnTo>
                    <a:pt x="269" y="867"/>
                  </a:lnTo>
                  <a:lnTo>
                    <a:pt x="359" y="896"/>
                  </a:lnTo>
                  <a:lnTo>
                    <a:pt x="553" y="896"/>
                  </a:lnTo>
                  <a:lnTo>
                    <a:pt x="642" y="867"/>
                  </a:lnTo>
                  <a:lnTo>
                    <a:pt x="717" y="822"/>
                  </a:lnTo>
                  <a:lnTo>
                    <a:pt x="777" y="762"/>
                  </a:lnTo>
                  <a:lnTo>
                    <a:pt x="837" y="702"/>
                  </a:lnTo>
                  <a:lnTo>
                    <a:pt x="867" y="627"/>
                  </a:lnTo>
                  <a:lnTo>
                    <a:pt x="896" y="538"/>
                  </a:lnTo>
                  <a:lnTo>
                    <a:pt x="911" y="448"/>
                  </a:lnTo>
                  <a:lnTo>
                    <a:pt x="896" y="359"/>
                  </a:lnTo>
                  <a:lnTo>
                    <a:pt x="867" y="284"/>
                  </a:lnTo>
                  <a:lnTo>
                    <a:pt x="837" y="194"/>
                  </a:lnTo>
                  <a:lnTo>
                    <a:pt x="777" y="134"/>
                  </a:lnTo>
                  <a:lnTo>
                    <a:pt x="717" y="75"/>
                  </a:lnTo>
                  <a:lnTo>
                    <a:pt x="642" y="45"/>
                  </a:lnTo>
                  <a:lnTo>
                    <a:pt x="553" y="15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4" name="Google Shape;1596;p33">
              <a:extLst>
                <a:ext uri="{FF2B5EF4-FFF2-40B4-BE49-F238E27FC236}">
                  <a16:creationId xmlns:a16="http://schemas.microsoft.com/office/drawing/2014/main" id="{7601C095-B7F9-6848-77D2-9A48C9D5B595}"/>
                </a:ext>
              </a:extLst>
            </p:cNvPr>
            <p:cNvSpPr/>
            <p:nvPr/>
          </p:nvSpPr>
          <p:spPr>
            <a:xfrm>
              <a:off x="4743953" y="3331579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69" y="105"/>
                  </a:lnTo>
                  <a:lnTo>
                    <a:pt x="180" y="179"/>
                  </a:lnTo>
                  <a:lnTo>
                    <a:pt x="105" y="269"/>
                  </a:lnTo>
                  <a:lnTo>
                    <a:pt x="60" y="374"/>
                  </a:lnTo>
                  <a:lnTo>
                    <a:pt x="15" y="493"/>
                  </a:lnTo>
                  <a:lnTo>
                    <a:pt x="1" y="613"/>
                  </a:lnTo>
                  <a:lnTo>
                    <a:pt x="15" y="732"/>
                  </a:lnTo>
                  <a:lnTo>
                    <a:pt x="60" y="852"/>
                  </a:lnTo>
                  <a:lnTo>
                    <a:pt x="105" y="941"/>
                  </a:lnTo>
                  <a:lnTo>
                    <a:pt x="180" y="1046"/>
                  </a:lnTo>
                  <a:lnTo>
                    <a:pt x="269" y="1106"/>
                  </a:lnTo>
                  <a:lnTo>
                    <a:pt x="374" y="1165"/>
                  </a:lnTo>
                  <a:lnTo>
                    <a:pt x="494" y="1210"/>
                  </a:lnTo>
                  <a:lnTo>
                    <a:pt x="733" y="1210"/>
                  </a:lnTo>
                  <a:lnTo>
                    <a:pt x="852" y="1165"/>
                  </a:lnTo>
                  <a:lnTo>
                    <a:pt x="957" y="1106"/>
                  </a:lnTo>
                  <a:lnTo>
                    <a:pt x="1046" y="1046"/>
                  </a:lnTo>
                  <a:lnTo>
                    <a:pt x="1121" y="941"/>
                  </a:lnTo>
                  <a:lnTo>
                    <a:pt x="1166" y="852"/>
                  </a:lnTo>
                  <a:lnTo>
                    <a:pt x="1211" y="732"/>
                  </a:lnTo>
                  <a:lnTo>
                    <a:pt x="1211" y="613"/>
                  </a:lnTo>
                  <a:lnTo>
                    <a:pt x="1211" y="493"/>
                  </a:lnTo>
                  <a:lnTo>
                    <a:pt x="1166" y="374"/>
                  </a:lnTo>
                  <a:lnTo>
                    <a:pt x="1121" y="269"/>
                  </a:lnTo>
                  <a:lnTo>
                    <a:pt x="1046" y="179"/>
                  </a:lnTo>
                  <a:lnTo>
                    <a:pt x="957" y="105"/>
                  </a:lnTo>
                  <a:lnTo>
                    <a:pt x="852" y="45"/>
                  </a:lnTo>
                  <a:lnTo>
                    <a:pt x="733" y="1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5" name="Google Shape;1597;p33">
              <a:extLst>
                <a:ext uri="{FF2B5EF4-FFF2-40B4-BE49-F238E27FC236}">
                  <a16:creationId xmlns:a16="http://schemas.microsoft.com/office/drawing/2014/main" id="{4579A9EC-4000-38F7-C9A1-051F286E07A4}"/>
                </a:ext>
              </a:extLst>
            </p:cNvPr>
            <p:cNvSpPr/>
            <p:nvPr/>
          </p:nvSpPr>
          <p:spPr>
            <a:xfrm>
              <a:off x="4743953" y="2999647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94" y="1"/>
                  </a:moveTo>
                  <a:lnTo>
                    <a:pt x="374" y="46"/>
                  </a:lnTo>
                  <a:lnTo>
                    <a:pt x="269" y="105"/>
                  </a:lnTo>
                  <a:lnTo>
                    <a:pt x="180" y="165"/>
                  </a:lnTo>
                  <a:lnTo>
                    <a:pt x="105" y="255"/>
                  </a:lnTo>
                  <a:lnTo>
                    <a:pt x="60" y="359"/>
                  </a:lnTo>
                  <a:lnTo>
                    <a:pt x="15" y="479"/>
                  </a:lnTo>
                  <a:lnTo>
                    <a:pt x="1" y="598"/>
                  </a:lnTo>
                  <a:lnTo>
                    <a:pt x="15" y="718"/>
                  </a:lnTo>
                  <a:lnTo>
                    <a:pt x="60" y="837"/>
                  </a:lnTo>
                  <a:lnTo>
                    <a:pt x="105" y="942"/>
                  </a:lnTo>
                  <a:lnTo>
                    <a:pt x="180" y="1032"/>
                  </a:lnTo>
                  <a:lnTo>
                    <a:pt x="269" y="1106"/>
                  </a:lnTo>
                  <a:lnTo>
                    <a:pt x="374" y="1166"/>
                  </a:lnTo>
                  <a:lnTo>
                    <a:pt x="494" y="1196"/>
                  </a:lnTo>
                  <a:lnTo>
                    <a:pt x="613" y="1211"/>
                  </a:lnTo>
                  <a:lnTo>
                    <a:pt x="733" y="1196"/>
                  </a:lnTo>
                  <a:lnTo>
                    <a:pt x="852" y="1166"/>
                  </a:lnTo>
                  <a:lnTo>
                    <a:pt x="957" y="1106"/>
                  </a:lnTo>
                  <a:lnTo>
                    <a:pt x="1046" y="1032"/>
                  </a:lnTo>
                  <a:lnTo>
                    <a:pt x="1121" y="942"/>
                  </a:lnTo>
                  <a:lnTo>
                    <a:pt x="1166" y="837"/>
                  </a:lnTo>
                  <a:lnTo>
                    <a:pt x="1211" y="718"/>
                  </a:lnTo>
                  <a:lnTo>
                    <a:pt x="1211" y="598"/>
                  </a:lnTo>
                  <a:lnTo>
                    <a:pt x="1211" y="479"/>
                  </a:lnTo>
                  <a:lnTo>
                    <a:pt x="1166" y="359"/>
                  </a:lnTo>
                  <a:lnTo>
                    <a:pt x="1121" y="255"/>
                  </a:lnTo>
                  <a:lnTo>
                    <a:pt x="1046" y="165"/>
                  </a:lnTo>
                  <a:lnTo>
                    <a:pt x="957" y="105"/>
                  </a:lnTo>
                  <a:lnTo>
                    <a:pt x="852" y="46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6" name="Google Shape;1598;p33">
              <a:extLst>
                <a:ext uri="{FF2B5EF4-FFF2-40B4-BE49-F238E27FC236}">
                  <a16:creationId xmlns:a16="http://schemas.microsoft.com/office/drawing/2014/main" id="{4017D760-D107-89D1-5E2A-DB44E9EA709F}"/>
                </a:ext>
              </a:extLst>
            </p:cNvPr>
            <p:cNvSpPr/>
            <p:nvPr/>
          </p:nvSpPr>
          <p:spPr>
            <a:xfrm>
              <a:off x="5165586" y="3331579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69" y="105"/>
                  </a:lnTo>
                  <a:lnTo>
                    <a:pt x="180" y="179"/>
                  </a:lnTo>
                  <a:lnTo>
                    <a:pt x="105" y="269"/>
                  </a:lnTo>
                  <a:lnTo>
                    <a:pt x="45" y="374"/>
                  </a:lnTo>
                  <a:lnTo>
                    <a:pt x="16" y="493"/>
                  </a:lnTo>
                  <a:lnTo>
                    <a:pt x="1" y="613"/>
                  </a:lnTo>
                  <a:lnTo>
                    <a:pt x="16" y="732"/>
                  </a:lnTo>
                  <a:lnTo>
                    <a:pt x="45" y="852"/>
                  </a:lnTo>
                  <a:lnTo>
                    <a:pt x="105" y="941"/>
                  </a:lnTo>
                  <a:lnTo>
                    <a:pt x="180" y="1046"/>
                  </a:lnTo>
                  <a:lnTo>
                    <a:pt x="269" y="1106"/>
                  </a:lnTo>
                  <a:lnTo>
                    <a:pt x="374" y="1165"/>
                  </a:lnTo>
                  <a:lnTo>
                    <a:pt x="494" y="1210"/>
                  </a:lnTo>
                  <a:lnTo>
                    <a:pt x="733" y="1210"/>
                  </a:lnTo>
                  <a:lnTo>
                    <a:pt x="852" y="1165"/>
                  </a:lnTo>
                  <a:lnTo>
                    <a:pt x="957" y="1106"/>
                  </a:lnTo>
                  <a:lnTo>
                    <a:pt x="1046" y="1046"/>
                  </a:lnTo>
                  <a:lnTo>
                    <a:pt x="1106" y="941"/>
                  </a:lnTo>
                  <a:lnTo>
                    <a:pt x="1166" y="852"/>
                  </a:lnTo>
                  <a:lnTo>
                    <a:pt x="1211" y="732"/>
                  </a:lnTo>
                  <a:lnTo>
                    <a:pt x="1211" y="613"/>
                  </a:lnTo>
                  <a:lnTo>
                    <a:pt x="1211" y="493"/>
                  </a:lnTo>
                  <a:lnTo>
                    <a:pt x="1166" y="374"/>
                  </a:lnTo>
                  <a:lnTo>
                    <a:pt x="1106" y="269"/>
                  </a:lnTo>
                  <a:lnTo>
                    <a:pt x="1046" y="179"/>
                  </a:lnTo>
                  <a:lnTo>
                    <a:pt x="957" y="105"/>
                  </a:lnTo>
                  <a:lnTo>
                    <a:pt x="852" y="45"/>
                  </a:lnTo>
                  <a:lnTo>
                    <a:pt x="733" y="1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7" name="Google Shape;1599;p33">
              <a:extLst>
                <a:ext uri="{FF2B5EF4-FFF2-40B4-BE49-F238E27FC236}">
                  <a16:creationId xmlns:a16="http://schemas.microsoft.com/office/drawing/2014/main" id="{57FBE581-0911-8D12-8527-7FA649C1A0D5}"/>
                </a:ext>
              </a:extLst>
            </p:cNvPr>
            <p:cNvSpPr/>
            <p:nvPr/>
          </p:nvSpPr>
          <p:spPr>
            <a:xfrm>
              <a:off x="5165586" y="2999647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94" y="1"/>
                  </a:moveTo>
                  <a:lnTo>
                    <a:pt x="374" y="46"/>
                  </a:lnTo>
                  <a:lnTo>
                    <a:pt x="269" y="105"/>
                  </a:lnTo>
                  <a:lnTo>
                    <a:pt x="180" y="165"/>
                  </a:lnTo>
                  <a:lnTo>
                    <a:pt x="105" y="255"/>
                  </a:lnTo>
                  <a:lnTo>
                    <a:pt x="45" y="359"/>
                  </a:lnTo>
                  <a:lnTo>
                    <a:pt x="16" y="479"/>
                  </a:lnTo>
                  <a:lnTo>
                    <a:pt x="1" y="598"/>
                  </a:lnTo>
                  <a:lnTo>
                    <a:pt x="16" y="718"/>
                  </a:lnTo>
                  <a:lnTo>
                    <a:pt x="45" y="837"/>
                  </a:lnTo>
                  <a:lnTo>
                    <a:pt x="105" y="942"/>
                  </a:lnTo>
                  <a:lnTo>
                    <a:pt x="180" y="1032"/>
                  </a:lnTo>
                  <a:lnTo>
                    <a:pt x="269" y="1106"/>
                  </a:lnTo>
                  <a:lnTo>
                    <a:pt x="374" y="1166"/>
                  </a:lnTo>
                  <a:lnTo>
                    <a:pt x="494" y="1196"/>
                  </a:lnTo>
                  <a:lnTo>
                    <a:pt x="613" y="1211"/>
                  </a:lnTo>
                  <a:lnTo>
                    <a:pt x="733" y="1196"/>
                  </a:lnTo>
                  <a:lnTo>
                    <a:pt x="852" y="1166"/>
                  </a:lnTo>
                  <a:lnTo>
                    <a:pt x="957" y="1106"/>
                  </a:lnTo>
                  <a:lnTo>
                    <a:pt x="1046" y="1032"/>
                  </a:lnTo>
                  <a:lnTo>
                    <a:pt x="1106" y="942"/>
                  </a:lnTo>
                  <a:lnTo>
                    <a:pt x="1166" y="837"/>
                  </a:lnTo>
                  <a:lnTo>
                    <a:pt x="1211" y="718"/>
                  </a:lnTo>
                  <a:lnTo>
                    <a:pt x="1211" y="598"/>
                  </a:lnTo>
                  <a:lnTo>
                    <a:pt x="1211" y="479"/>
                  </a:lnTo>
                  <a:lnTo>
                    <a:pt x="1166" y="359"/>
                  </a:lnTo>
                  <a:lnTo>
                    <a:pt x="1106" y="255"/>
                  </a:lnTo>
                  <a:lnTo>
                    <a:pt x="1046" y="165"/>
                  </a:lnTo>
                  <a:lnTo>
                    <a:pt x="957" y="105"/>
                  </a:lnTo>
                  <a:lnTo>
                    <a:pt x="852" y="46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8" name="Google Shape;1600;p33">
              <a:extLst>
                <a:ext uri="{FF2B5EF4-FFF2-40B4-BE49-F238E27FC236}">
                  <a16:creationId xmlns:a16="http://schemas.microsoft.com/office/drawing/2014/main" id="{96FC60FB-1C63-F28F-FFF3-CD5BA5775E02}"/>
                </a:ext>
              </a:extLst>
            </p:cNvPr>
            <p:cNvSpPr/>
            <p:nvPr/>
          </p:nvSpPr>
          <p:spPr>
            <a:xfrm>
              <a:off x="4695990" y="3091449"/>
              <a:ext cx="19265" cy="188625"/>
            </a:xfrm>
            <a:custGeom>
              <a:avLst/>
              <a:gdLst/>
              <a:ahLst/>
              <a:cxnLst/>
              <a:rect l="l" t="t" r="r" b="b"/>
              <a:pathLst>
                <a:path w="972" h="9517" extrusionOk="0">
                  <a:moveTo>
                    <a:pt x="971" y="0"/>
                  </a:moveTo>
                  <a:lnTo>
                    <a:pt x="732" y="15"/>
                  </a:lnTo>
                  <a:lnTo>
                    <a:pt x="478" y="45"/>
                  </a:lnTo>
                  <a:lnTo>
                    <a:pt x="239" y="75"/>
                  </a:lnTo>
                  <a:lnTo>
                    <a:pt x="0" y="135"/>
                  </a:lnTo>
                  <a:lnTo>
                    <a:pt x="0" y="9382"/>
                  </a:lnTo>
                  <a:lnTo>
                    <a:pt x="239" y="9442"/>
                  </a:lnTo>
                  <a:lnTo>
                    <a:pt x="478" y="9487"/>
                  </a:lnTo>
                  <a:lnTo>
                    <a:pt x="732" y="9502"/>
                  </a:lnTo>
                  <a:lnTo>
                    <a:pt x="971" y="951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9" name="Google Shape;1601;p33">
              <a:extLst>
                <a:ext uri="{FF2B5EF4-FFF2-40B4-BE49-F238E27FC236}">
                  <a16:creationId xmlns:a16="http://schemas.microsoft.com/office/drawing/2014/main" id="{A9F26CD6-52BA-3612-2E4E-B363D7C622DC}"/>
                </a:ext>
              </a:extLst>
            </p:cNvPr>
            <p:cNvSpPr/>
            <p:nvPr/>
          </p:nvSpPr>
          <p:spPr>
            <a:xfrm>
              <a:off x="5217393" y="3091449"/>
              <a:ext cx="19285" cy="188625"/>
            </a:xfrm>
            <a:custGeom>
              <a:avLst/>
              <a:gdLst/>
              <a:ahLst/>
              <a:cxnLst/>
              <a:rect l="l" t="t" r="r" b="b"/>
              <a:pathLst>
                <a:path w="973" h="9517" extrusionOk="0">
                  <a:moveTo>
                    <a:pt x="1" y="0"/>
                  </a:moveTo>
                  <a:lnTo>
                    <a:pt x="1" y="9517"/>
                  </a:lnTo>
                  <a:lnTo>
                    <a:pt x="255" y="9502"/>
                  </a:lnTo>
                  <a:lnTo>
                    <a:pt x="494" y="9487"/>
                  </a:lnTo>
                  <a:lnTo>
                    <a:pt x="733" y="9442"/>
                  </a:lnTo>
                  <a:lnTo>
                    <a:pt x="972" y="9382"/>
                  </a:lnTo>
                  <a:lnTo>
                    <a:pt x="972" y="135"/>
                  </a:lnTo>
                  <a:lnTo>
                    <a:pt x="733" y="75"/>
                  </a:lnTo>
                  <a:lnTo>
                    <a:pt x="494" y="45"/>
                  </a:lnTo>
                  <a:lnTo>
                    <a:pt x="255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0" name="Google Shape;1602;p33">
              <a:extLst>
                <a:ext uri="{FF2B5EF4-FFF2-40B4-BE49-F238E27FC236}">
                  <a16:creationId xmlns:a16="http://schemas.microsoft.com/office/drawing/2014/main" id="{AD107A38-A315-AF7A-5329-D5126C0088A5}"/>
                </a:ext>
              </a:extLst>
            </p:cNvPr>
            <p:cNvSpPr/>
            <p:nvPr/>
          </p:nvSpPr>
          <p:spPr>
            <a:xfrm>
              <a:off x="4926943" y="2793291"/>
              <a:ext cx="81440" cy="81142"/>
            </a:xfrm>
            <a:custGeom>
              <a:avLst/>
              <a:gdLst/>
              <a:ahLst/>
              <a:cxnLst/>
              <a:rect l="l" t="t" r="r" b="b"/>
              <a:pathLst>
                <a:path w="4109" h="4094" extrusionOk="0">
                  <a:moveTo>
                    <a:pt x="1838" y="0"/>
                  </a:moveTo>
                  <a:lnTo>
                    <a:pt x="1644" y="30"/>
                  </a:lnTo>
                  <a:lnTo>
                    <a:pt x="1449" y="90"/>
                  </a:lnTo>
                  <a:lnTo>
                    <a:pt x="1255" y="149"/>
                  </a:lnTo>
                  <a:lnTo>
                    <a:pt x="1076" y="239"/>
                  </a:lnTo>
                  <a:lnTo>
                    <a:pt x="912" y="344"/>
                  </a:lnTo>
                  <a:lnTo>
                    <a:pt x="747" y="463"/>
                  </a:lnTo>
                  <a:lnTo>
                    <a:pt x="598" y="598"/>
                  </a:lnTo>
                  <a:lnTo>
                    <a:pt x="463" y="747"/>
                  </a:lnTo>
                  <a:lnTo>
                    <a:pt x="359" y="896"/>
                  </a:lnTo>
                  <a:lnTo>
                    <a:pt x="254" y="1061"/>
                  </a:lnTo>
                  <a:lnTo>
                    <a:pt x="165" y="1240"/>
                  </a:lnTo>
                  <a:lnTo>
                    <a:pt x="90" y="1434"/>
                  </a:lnTo>
                  <a:lnTo>
                    <a:pt x="45" y="1628"/>
                  </a:lnTo>
                  <a:lnTo>
                    <a:pt x="15" y="1838"/>
                  </a:lnTo>
                  <a:lnTo>
                    <a:pt x="0" y="2047"/>
                  </a:lnTo>
                  <a:lnTo>
                    <a:pt x="15" y="2256"/>
                  </a:lnTo>
                  <a:lnTo>
                    <a:pt x="45" y="2465"/>
                  </a:lnTo>
                  <a:lnTo>
                    <a:pt x="90" y="2659"/>
                  </a:lnTo>
                  <a:lnTo>
                    <a:pt x="165" y="2839"/>
                  </a:lnTo>
                  <a:lnTo>
                    <a:pt x="254" y="3018"/>
                  </a:lnTo>
                  <a:lnTo>
                    <a:pt x="359" y="3197"/>
                  </a:lnTo>
                  <a:lnTo>
                    <a:pt x="463" y="3346"/>
                  </a:lnTo>
                  <a:lnTo>
                    <a:pt x="598" y="3496"/>
                  </a:lnTo>
                  <a:lnTo>
                    <a:pt x="747" y="3630"/>
                  </a:lnTo>
                  <a:lnTo>
                    <a:pt x="912" y="3750"/>
                  </a:lnTo>
                  <a:lnTo>
                    <a:pt x="1076" y="3854"/>
                  </a:lnTo>
                  <a:lnTo>
                    <a:pt x="1255" y="3929"/>
                  </a:lnTo>
                  <a:lnTo>
                    <a:pt x="1449" y="4004"/>
                  </a:lnTo>
                  <a:lnTo>
                    <a:pt x="1644" y="4049"/>
                  </a:lnTo>
                  <a:lnTo>
                    <a:pt x="1838" y="4079"/>
                  </a:lnTo>
                  <a:lnTo>
                    <a:pt x="2047" y="4093"/>
                  </a:lnTo>
                  <a:lnTo>
                    <a:pt x="2256" y="4079"/>
                  </a:lnTo>
                  <a:lnTo>
                    <a:pt x="2465" y="4049"/>
                  </a:lnTo>
                  <a:lnTo>
                    <a:pt x="2659" y="4004"/>
                  </a:lnTo>
                  <a:lnTo>
                    <a:pt x="2854" y="3929"/>
                  </a:lnTo>
                  <a:lnTo>
                    <a:pt x="3033" y="3854"/>
                  </a:lnTo>
                  <a:lnTo>
                    <a:pt x="3197" y="3750"/>
                  </a:lnTo>
                  <a:lnTo>
                    <a:pt x="3362" y="3630"/>
                  </a:lnTo>
                  <a:lnTo>
                    <a:pt x="3496" y="3496"/>
                  </a:lnTo>
                  <a:lnTo>
                    <a:pt x="3631" y="3346"/>
                  </a:lnTo>
                  <a:lnTo>
                    <a:pt x="3750" y="3197"/>
                  </a:lnTo>
                  <a:lnTo>
                    <a:pt x="3855" y="3018"/>
                  </a:lnTo>
                  <a:lnTo>
                    <a:pt x="3944" y="2839"/>
                  </a:lnTo>
                  <a:lnTo>
                    <a:pt x="4004" y="2659"/>
                  </a:lnTo>
                  <a:lnTo>
                    <a:pt x="4064" y="2465"/>
                  </a:lnTo>
                  <a:lnTo>
                    <a:pt x="4094" y="2256"/>
                  </a:lnTo>
                  <a:lnTo>
                    <a:pt x="4109" y="2047"/>
                  </a:lnTo>
                  <a:lnTo>
                    <a:pt x="4094" y="1838"/>
                  </a:lnTo>
                  <a:lnTo>
                    <a:pt x="4064" y="1628"/>
                  </a:lnTo>
                  <a:lnTo>
                    <a:pt x="4004" y="1434"/>
                  </a:lnTo>
                  <a:lnTo>
                    <a:pt x="3944" y="1240"/>
                  </a:lnTo>
                  <a:lnTo>
                    <a:pt x="3855" y="1061"/>
                  </a:lnTo>
                  <a:lnTo>
                    <a:pt x="3750" y="896"/>
                  </a:lnTo>
                  <a:lnTo>
                    <a:pt x="3631" y="747"/>
                  </a:lnTo>
                  <a:lnTo>
                    <a:pt x="3496" y="598"/>
                  </a:lnTo>
                  <a:lnTo>
                    <a:pt x="3362" y="463"/>
                  </a:lnTo>
                  <a:lnTo>
                    <a:pt x="3197" y="344"/>
                  </a:lnTo>
                  <a:lnTo>
                    <a:pt x="3033" y="239"/>
                  </a:lnTo>
                  <a:lnTo>
                    <a:pt x="2854" y="149"/>
                  </a:lnTo>
                  <a:lnTo>
                    <a:pt x="2659" y="90"/>
                  </a:lnTo>
                  <a:lnTo>
                    <a:pt x="2465" y="30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1" name="Google Shape;1603;p33">
              <a:extLst>
                <a:ext uri="{FF2B5EF4-FFF2-40B4-BE49-F238E27FC236}">
                  <a16:creationId xmlns:a16="http://schemas.microsoft.com/office/drawing/2014/main" id="{C0D75FB6-94AE-7A1C-A297-F36043F26547}"/>
                </a:ext>
              </a:extLst>
            </p:cNvPr>
            <p:cNvSpPr/>
            <p:nvPr/>
          </p:nvSpPr>
          <p:spPr>
            <a:xfrm>
              <a:off x="4938181" y="2804231"/>
              <a:ext cx="58944" cy="59241"/>
            </a:xfrm>
            <a:custGeom>
              <a:avLst/>
              <a:gdLst/>
              <a:ahLst/>
              <a:cxnLst/>
              <a:rect l="l" t="t" r="r" b="b"/>
              <a:pathLst>
                <a:path w="2974" h="2989" extrusionOk="0">
                  <a:moveTo>
                    <a:pt x="1480" y="1"/>
                  </a:moveTo>
                  <a:lnTo>
                    <a:pt x="1346" y="16"/>
                  </a:lnTo>
                  <a:lnTo>
                    <a:pt x="1196" y="31"/>
                  </a:lnTo>
                  <a:lnTo>
                    <a:pt x="1062" y="61"/>
                  </a:lnTo>
                  <a:lnTo>
                    <a:pt x="927" y="105"/>
                  </a:lnTo>
                  <a:lnTo>
                    <a:pt x="793" y="180"/>
                  </a:lnTo>
                  <a:lnTo>
                    <a:pt x="658" y="255"/>
                  </a:lnTo>
                  <a:lnTo>
                    <a:pt x="539" y="329"/>
                  </a:lnTo>
                  <a:lnTo>
                    <a:pt x="434" y="434"/>
                  </a:lnTo>
                  <a:lnTo>
                    <a:pt x="330" y="554"/>
                  </a:lnTo>
                  <a:lnTo>
                    <a:pt x="240" y="673"/>
                  </a:lnTo>
                  <a:lnTo>
                    <a:pt x="165" y="793"/>
                  </a:lnTo>
                  <a:lnTo>
                    <a:pt x="106" y="927"/>
                  </a:lnTo>
                  <a:lnTo>
                    <a:pt x="61" y="1061"/>
                  </a:lnTo>
                  <a:lnTo>
                    <a:pt x="16" y="1211"/>
                  </a:lnTo>
                  <a:lnTo>
                    <a:pt x="1" y="1345"/>
                  </a:lnTo>
                  <a:lnTo>
                    <a:pt x="1" y="1495"/>
                  </a:lnTo>
                  <a:lnTo>
                    <a:pt x="1" y="1629"/>
                  </a:lnTo>
                  <a:lnTo>
                    <a:pt x="16" y="1779"/>
                  </a:lnTo>
                  <a:lnTo>
                    <a:pt x="61" y="1913"/>
                  </a:lnTo>
                  <a:lnTo>
                    <a:pt x="106" y="2062"/>
                  </a:lnTo>
                  <a:lnTo>
                    <a:pt x="165" y="2182"/>
                  </a:lnTo>
                  <a:lnTo>
                    <a:pt x="240" y="2316"/>
                  </a:lnTo>
                  <a:lnTo>
                    <a:pt x="330" y="2436"/>
                  </a:lnTo>
                  <a:lnTo>
                    <a:pt x="434" y="2555"/>
                  </a:lnTo>
                  <a:lnTo>
                    <a:pt x="539" y="2645"/>
                  </a:lnTo>
                  <a:lnTo>
                    <a:pt x="658" y="2735"/>
                  </a:lnTo>
                  <a:lnTo>
                    <a:pt x="793" y="2809"/>
                  </a:lnTo>
                  <a:lnTo>
                    <a:pt x="927" y="2869"/>
                  </a:lnTo>
                  <a:lnTo>
                    <a:pt x="1062" y="2929"/>
                  </a:lnTo>
                  <a:lnTo>
                    <a:pt x="1196" y="2959"/>
                  </a:lnTo>
                  <a:lnTo>
                    <a:pt x="1346" y="2974"/>
                  </a:lnTo>
                  <a:lnTo>
                    <a:pt x="1480" y="2989"/>
                  </a:lnTo>
                  <a:lnTo>
                    <a:pt x="1629" y="2974"/>
                  </a:lnTo>
                  <a:lnTo>
                    <a:pt x="1764" y="2959"/>
                  </a:lnTo>
                  <a:lnTo>
                    <a:pt x="1913" y="2929"/>
                  </a:lnTo>
                  <a:lnTo>
                    <a:pt x="2048" y="2869"/>
                  </a:lnTo>
                  <a:lnTo>
                    <a:pt x="2182" y="2809"/>
                  </a:lnTo>
                  <a:lnTo>
                    <a:pt x="2302" y="2735"/>
                  </a:lnTo>
                  <a:lnTo>
                    <a:pt x="2421" y="2645"/>
                  </a:lnTo>
                  <a:lnTo>
                    <a:pt x="2541" y="2555"/>
                  </a:lnTo>
                  <a:lnTo>
                    <a:pt x="2645" y="2436"/>
                  </a:lnTo>
                  <a:lnTo>
                    <a:pt x="2735" y="2316"/>
                  </a:lnTo>
                  <a:lnTo>
                    <a:pt x="2810" y="2182"/>
                  </a:lnTo>
                  <a:lnTo>
                    <a:pt x="2869" y="2062"/>
                  </a:lnTo>
                  <a:lnTo>
                    <a:pt x="2914" y="1913"/>
                  </a:lnTo>
                  <a:lnTo>
                    <a:pt x="2944" y="1779"/>
                  </a:lnTo>
                  <a:lnTo>
                    <a:pt x="2974" y="1644"/>
                  </a:lnTo>
                  <a:lnTo>
                    <a:pt x="2974" y="1495"/>
                  </a:lnTo>
                  <a:lnTo>
                    <a:pt x="2974" y="1345"/>
                  </a:lnTo>
                  <a:lnTo>
                    <a:pt x="2944" y="1211"/>
                  </a:lnTo>
                  <a:lnTo>
                    <a:pt x="2914" y="1061"/>
                  </a:lnTo>
                  <a:lnTo>
                    <a:pt x="2869" y="927"/>
                  </a:lnTo>
                  <a:lnTo>
                    <a:pt x="2810" y="793"/>
                  </a:lnTo>
                  <a:lnTo>
                    <a:pt x="2735" y="673"/>
                  </a:lnTo>
                  <a:lnTo>
                    <a:pt x="2645" y="554"/>
                  </a:lnTo>
                  <a:lnTo>
                    <a:pt x="2541" y="434"/>
                  </a:lnTo>
                  <a:lnTo>
                    <a:pt x="2421" y="329"/>
                  </a:lnTo>
                  <a:lnTo>
                    <a:pt x="2302" y="255"/>
                  </a:lnTo>
                  <a:lnTo>
                    <a:pt x="2182" y="180"/>
                  </a:lnTo>
                  <a:lnTo>
                    <a:pt x="2048" y="105"/>
                  </a:lnTo>
                  <a:lnTo>
                    <a:pt x="1913" y="61"/>
                  </a:lnTo>
                  <a:lnTo>
                    <a:pt x="1764" y="31"/>
                  </a:lnTo>
                  <a:lnTo>
                    <a:pt x="1629" y="16"/>
                  </a:lnTo>
                  <a:lnTo>
                    <a:pt x="1480" y="1"/>
                  </a:lnTo>
                  <a:close/>
                </a:path>
              </a:pathLst>
            </a:custGeom>
            <a:solidFill>
              <a:srgbClr val="D53F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2" name="Google Shape;1604;p33">
              <a:extLst>
                <a:ext uri="{FF2B5EF4-FFF2-40B4-BE49-F238E27FC236}">
                  <a16:creationId xmlns:a16="http://schemas.microsoft.com/office/drawing/2014/main" id="{97EA6844-2DF3-9DDE-CA71-9FDB93289F10}"/>
                </a:ext>
              </a:extLst>
            </p:cNvPr>
            <p:cNvSpPr/>
            <p:nvPr/>
          </p:nvSpPr>
          <p:spPr>
            <a:xfrm>
              <a:off x="4946782" y="2812832"/>
              <a:ext cx="50342" cy="50639"/>
            </a:xfrm>
            <a:custGeom>
              <a:avLst/>
              <a:gdLst/>
              <a:ahLst/>
              <a:cxnLst/>
              <a:rect l="l" t="t" r="r" b="b"/>
              <a:pathLst>
                <a:path w="2540" h="2555" extrusionOk="0">
                  <a:moveTo>
                    <a:pt x="2107" y="0"/>
                  </a:moveTo>
                  <a:lnTo>
                    <a:pt x="0" y="2121"/>
                  </a:lnTo>
                  <a:lnTo>
                    <a:pt x="105" y="2211"/>
                  </a:lnTo>
                  <a:lnTo>
                    <a:pt x="224" y="2301"/>
                  </a:lnTo>
                  <a:lnTo>
                    <a:pt x="359" y="2375"/>
                  </a:lnTo>
                  <a:lnTo>
                    <a:pt x="493" y="2435"/>
                  </a:lnTo>
                  <a:lnTo>
                    <a:pt x="628" y="2495"/>
                  </a:lnTo>
                  <a:lnTo>
                    <a:pt x="762" y="2525"/>
                  </a:lnTo>
                  <a:lnTo>
                    <a:pt x="912" y="2540"/>
                  </a:lnTo>
                  <a:lnTo>
                    <a:pt x="1046" y="2555"/>
                  </a:lnTo>
                  <a:lnTo>
                    <a:pt x="1195" y="2540"/>
                  </a:lnTo>
                  <a:lnTo>
                    <a:pt x="1330" y="2525"/>
                  </a:lnTo>
                  <a:lnTo>
                    <a:pt x="1479" y="2495"/>
                  </a:lnTo>
                  <a:lnTo>
                    <a:pt x="1614" y="2435"/>
                  </a:lnTo>
                  <a:lnTo>
                    <a:pt x="1748" y="2375"/>
                  </a:lnTo>
                  <a:lnTo>
                    <a:pt x="1868" y="2301"/>
                  </a:lnTo>
                  <a:lnTo>
                    <a:pt x="1987" y="2211"/>
                  </a:lnTo>
                  <a:lnTo>
                    <a:pt x="2107" y="2121"/>
                  </a:lnTo>
                  <a:lnTo>
                    <a:pt x="2211" y="2002"/>
                  </a:lnTo>
                  <a:lnTo>
                    <a:pt x="2301" y="1882"/>
                  </a:lnTo>
                  <a:lnTo>
                    <a:pt x="2376" y="1748"/>
                  </a:lnTo>
                  <a:lnTo>
                    <a:pt x="2435" y="1628"/>
                  </a:lnTo>
                  <a:lnTo>
                    <a:pt x="2480" y="1479"/>
                  </a:lnTo>
                  <a:lnTo>
                    <a:pt x="2510" y="1345"/>
                  </a:lnTo>
                  <a:lnTo>
                    <a:pt x="2540" y="1210"/>
                  </a:lnTo>
                  <a:lnTo>
                    <a:pt x="2540" y="1061"/>
                  </a:lnTo>
                  <a:lnTo>
                    <a:pt x="2540" y="911"/>
                  </a:lnTo>
                  <a:lnTo>
                    <a:pt x="2510" y="777"/>
                  </a:lnTo>
                  <a:lnTo>
                    <a:pt x="2480" y="627"/>
                  </a:lnTo>
                  <a:lnTo>
                    <a:pt x="2435" y="493"/>
                  </a:lnTo>
                  <a:lnTo>
                    <a:pt x="2376" y="359"/>
                  </a:lnTo>
                  <a:lnTo>
                    <a:pt x="2301" y="239"/>
                  </a:lnTo>
                  <a:lnTo>
                    <a:pt x="2211" y="120"/>
                  </a:lnTo>
                  <a:lnTo>
                    <a:pt x="2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3" name="Google Shape;1605;p33">
              <a:extLst>
                <a:ext uri="{FF2B5EF4-FFF2-40B4-BE49-F238E27FC236}">
                  <a16:creationId xmlns:a16="http://schemas.microsoft.com/office/drawing/2014/main" id="{6200A151-F5DF-A75E-934B-CC7288FD4EC7}"/>
                </a:ext>
              </a:extLst>
            </p:cNvPr>
            <p:cNvSpPr/>
            <p:nvPr/>
          </p:nvSpPr>
          <p:spPr>
            <a:xfrm>
              <a:off x="4833971" y="3237121"/>
              <a:ext cx="266794" cy="100090"/>
            </a:xfrm>
            <a:custGeom>
              <a:avLst/>
              <a:gdLst/>
              <a:ahLst/>
              <a:cxnLst/>
              <a:rect l="l" t="t" r="r" b="b"/>
              <a:pathLst>
                <a:path w="13461" h="5050" extrusionOk="0">
                  <a:moveTo>
                    <a:pt x="1016" y="0"/>
                  </a:moveTo>
                  <a:lnTo>
                    <a:pt x="867" y="30"/>
                  </a:lnTo>
                  <a:lnTo>
                    <a:pt x="717" y="75"/>
                  </a:lnTo>
                  <a:lnTo>
                    <a:pt x="583" y="150"/>
                  </a:lnTo>
                  <a:lnTo>
                    <a:pt x="463" y="224"/>
                  </a:lnTo>
                  <a:lnTo>
                    <a:pt x="344" y="329"/>
                  </a:lnTo>
                  <a:lnTo>
                    <a:pt x="254" y="434"/>
                  </a:lnTo>
                  <a:lnTo>
                    <a:pt x="165" y="568"/>
                  </a:lnTo>
                  <a:lnTo>
                    <a:pt x="90" y="703"/>
                  </a:lnTo>
                  <a:lnTo>
                    <a:pt x="45" y="852"/>
                  </a:lnTo>
                  <a:lnTo>
                    <a:pt x="15" y="1001"/>
                  </a:lnTo>
                  <a:lnTo>
                    <a:pt x="0" y="1151"/>
                  </a:lnTo>
                  <a:lnTo>
                    <a:pt x="0" y="1300"/>
                  </a:lnTo>
                  <a:lnTo>
                    <a:pt x="30" y="1435"/>
                  </a:lnTo>
                  <a:lnTo>
                    <a:pt x="75" y="1584"/>
                  </a:lnTo>
                  <a:lnTo>
                    <a:pt x="135" y="1733"/>
                  </a:lnTo>
                  <a:lnTo>
                    <a:pt x="284" y="1972"/>
                  </a:lnTo>
                  <a:lnTo>
                    <a:pt x="448" y="2226"/>
                  </a:lnTo>
                  <a:lnTo>
                    <a:pt x="643" y="2495"/>
                  </a:lnTo>
                  <a:lnTo>
                    <a:pt x="867" y="2764"/>
                  </a:lnTo>
                  <a:lnTo>
                    <a:pt x="1136" y="3048"/>
                  </a:lnTo>
                  <a:lnTo>
                    <a:pt x="1434" y="3317"/>
                  </a:lnTo>
                  <a:lnTo>
                    <a:pt x="1763" y="3601"/>
                  </a:lnTo>
                  <a:lnTo>
                    <a:pt x="2137" y="3855"/>
                  </a:lnTo>
                  <a:lnTo>
                    <a:pt x="2331" y="3974"/>
                  </a:lnTo>
                  <a:lnTo>
                    <a:pt x="2555" y="4094"/>
                  </a:lnTo>
                  <a:lnTo>
                    <a:pt x="2764" y="4213"/>
                  </a:lnTo>
                  <a:lnTo>
                    <a:pt x="3003" y="4333"/>
                  </a:lnTo>
                  <a:lnTo>
                    <a:pt x="3242" y="4437"/>
                  </a:lnTo>
                  <a:lnTo>
                    <a:pt x="3511" y="4527"/>
                  </a:lnTo>
                  <a:lnTo>
                    <a:pt x="3765" y="4617"/>
                  </a:lnTo>
                  <a:lnTo>
                    <a:pt x="4049" y="4706"/>
                  </a:lnTo>
                  <a:lnTo>
                    <a:pt x="4348" y="4781"/>
                  </a:lnTo>
                  <a:lnTo>
                    <a:pt x="4646" y="4856"/>
                  </a:lnTo>
                  <a:lnTo>
                    <a:pt x="4960" y="4915"/>
                  </a:lnTo>
                  <a:lnTo>
                    <a:pt x="5289" y="4960"/>
                  </a:lnTo>
                  <a:lnTo>
                    <a:pt x="5632" y="5005"/>
                  </a:lnTo>
                  <a:lnTo>
                    <a:pt x="5991" y="5020"/>
                  </a:lnTo>
                  <a:lnTo>
                    <a:pt x="6364" y="5050"/>
                  </a:lnTo>
                  <a:lnTo>
                    <a:pt x="7126" y="5050"/>
                  </a:lnTo>
                  <a:lnTo>
                    <a:pt x="7500" y="5020"/>
                  </a:lnTo>
                  <a:lnTo>
                    <a:pt x="7858" y="4990"/>
                  </a:lnTo>
                  <a:lnTo>
                    <a:pt x="8202" y="4960"/>
                  </a:lnTo>
                  <a:lnTo>
                    <a:pt x="8531" y="4915"/>
                  </a:lnTo>
                  <a:lnTo>
                    <a:pt x="8844" y="4856"/>
                  </a:lnTo>
                  <a:lnTo>
                    <a:pt x="9143" y="4781"/>
                  </a:lnTo>
                  <a:lnTo>
                    <a:pt x="9442" y="4706"/>
                  </a:lnTo>
                  <a:lnTo>
                    <a:pt x="9711" y="4617"/>
                  </a:lnTo>
                  <a:lnTo>
                    <a:pt x="9980" y="4527"/>
                  </a:lnTo>
                  <a:lnTo>
                    <a:pt x="10234" y="4422"/>
                  </a:lnTo>
                  <a:lnTo>
                    <a:pt x="10473" y="4318"/>
                  </a:lnTo>
                  <a:lnTo>
                    <a:pt x="10712" y="4213"/>
                  </a:lnTo>
                  <a:lnTo>
                    <a:pt x="10936" y="4094"/>
                  </a:lnTo>
                  <a:lnTo>
                    <a:pt x="11145" y="3974"/>
                  </a:lnTo>
                  <a:lnTo>
                    <a:pt x="11339" y="3855"/>
                  </a:lnTo>
                  <a:lnTo>
                    <a:pt x="11713" y="3586"/>
                  </a:lnTo>
                  <a:lnTo>
                    <a:pt x="12042" y="3317"/>
                  </a:lnTo>
                  <a:lnTo>
                    <a:pt x="12340" y="3048"/>
                  </a:lnTo>
                  <a:lnTo>
                    <a:pt x="12594" y="2764"/>
                  </a:lnTo>
                  <a:lnTo>
                    <a:pt x="12818" y="2495"/>
                  </a:lnTo>
                  <a:lnTo>
                    <a:pt x="13013" y="2226"/>
                  </a:lnTo>
                  <a:lnTo>
                    <a:pt x="13177" y="1957"/>
                  </a:lnTo>
                  <a:lnTo>
                    <a:pt x="13326" y="1718"/>
                  </a:lnTo>
                  <a:lnTo>
                    <a:pt x="13386" y="1584"/>
                  </a:lnTo>
                  <a:lnTo>
                    <a:pt x="13431" y="1435"/>
                  </a:lnTo>
                  <a:lnTo>
                    <a:pt x="13461" y="1285"/>
                  </a:lnTo>
                  <a:lnTo>
                    <a:pt x="13461" y="1136"/>
                  </a:lnTo>
                  <a:lnTo>
                    <a:pt x="13446" y="986"/>
                  </a:lnTo>
                  <a:lnTo>
                    <a:pt x="13416" y="837"/>
                  </a:lnTo>
                  <a:lnTo>
                    <a:pt x="13356" y="703"/>
                  </a:lnTo>
                  <a:lnTo>
                    <a:pt x="13296" y="568"/>
                  </a:lnTo>
                  <a:lnTo>
                    <a:pt x="13207" y="434"/>
                  </a:lnTo>
                  <a:lnTo>
                    <a:pt x="13102" y="329"/>
                  </a:lnTo>
                  <a:lnTo>
                    <a:pt x="12998" y="224"/>
                  </a:lnTo>
                  <a:lnTo>
                    <a:pt x="12863" y="150"/>
                  </a:lnTo>
                  <a:lnTo>
                    <a:pt x="12729" y="75"/>
                  </a:lnTo>
                  <a:lnTo>
                    <a:pt x="12594" y="30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4" name="Google Shape;1606;p33">
              <a:extLst>
                <a:ext uri="{FF2B5EF4-FFF2-40B4-BE49-F238E27FC236}">
                  <a16:creationId xmlns:a16="http://schemas.microsoft.com/office/drawing/2014/main" id="{6446D538-DDA8-4BB1-B020-FDAA5EC997C6}"/>
                </a:ext>
              </a:extLst>
            </p:cNvPr>
            <p:cNvSpPr/>
            <p:nvPr/>
          </p:nvSpPr>
          <p:spPr>
            <a:xfrm>
              <a:off x="4844912" y="3248081"/>
              <a:ext cx="244616" cy="78189"/>
            </a:xfrm>
            <a:custGeom>
              <a:avLst/>
              <a:gdLst/>
              <a:ahLst/>
              <a:cxnLst/>
              <a:rect l="l" t="t" r="r" b="b"/>
              <a:pathLst>
                <a:path w="12342" h="3945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70" y="105"/>
                  </a:lnTo>
                  <a:lnTo>
                    <a:pt x="180" y="179"/>
                  </a:lnTo>
                  <a:lnTo>
                    <a:pt x="120" y="269"/>
                  </a:lnTo>
                  <a:lnTo>
                    <a:pt x="61" y="359"/>
                  </a:lnTo>
                  <a:lnTo>
                    <a:pt x="16" y="463"/>
                  </a:lnTo>
                  <a:lnTo>
                    <a:pt x="1" y="583"/>
                  </a:lnTo>
                  <a:lnTo>
                    <a:pt x="1" y="657"/>
                  </a:lnTo>
                  <a:lnTo>
                    <a:pt x="16" y="747"/>
                  </a:lnTo>
                  <a:lnTo>
                    <a:pt x="46" y="822"/>
                  </a:lnTo>
                  <a:lnTo>
                    <a:pt x="76" y="911"/>
                  </a:lnTo>
                  <a:lnTo>
                    <a:pt x="285" y="1240"/>
                  </a:lnTo>
                  <a:lnTo>
                    <a:pt x="404" y="1419"/>
                  </a:lnTo>
                  <a:lnTo>
                    <a:pt x="539" y="1614"/>
                  </a:lnTo>
                  <a:lnTo>
                    <a:pt x="718" y="1823"/>
                  </a:lnTo>
                  <a:lnTo>
                    <a:pt x="897" y="2017"/>
                  </a:lnTo>
                  <a:lnTo>
                    <a:pt x="1106" y="2226"/>
                  </a:lnTo>
                  <a:lnTo>
                    <a:pt x="1346" y="2435"/>
                  </a:lnTo>
                  <a:lnTo>
                    <a:pt x="1600" y="2629"/>
                  </a:lnTo>
                  <a:lnTo>
                    <a:pt x="1883" y="2824"/>
                  </a:lnTo>
                  <a:lnTo>
                    <a:pt x="2182" y="3003"/>
                  </a:lnTo>
                  <a:lnTo>
                    <a:pt x="2511" y="3182"/>
                  </a:lnTo>
                  <a:lnTo>
                    <a:pt x="2869" y="3347"/>
                  </a:lnTo>
                  <a:lnTo>
                    <a:pt x="3243" y="3481"/>
                  </a:lnTo>
                  <a:lnTo>
                    <a:pt x="3661" y="3616"/>
                  </a:lnTo>
                  <a:lnTo>
                    <a:pt x="4109" y="3720"/>
                  </a:lnTo>
                  <a:lnTo>
                    <a:pt x="4572" y="3810"/>
                  </a:lnTo>
                  <a:lnTo>
                    <a:pt x="5080" y="3884"/>
                  </a:lnTo>
                  <a:lnTo>
                    <a:pt x="5618" y="3929"/>
                  </a:lnTo>
                  <a:lnTo>
                    <a:pt x="6186" y="3944"/>
                  </a:lnTo>
                  <a:lnTo>
                    <a:pt x="6769" y="3929"/>
                  </a:lnTo>
                  <a:lnTo>
                    <a:pt x="7291" y="3884"/>
                  </a:lnTo>
                  <a:lnTo>
                    <a:pt x="7799" y="3810"/>
                  </a:lnTo>
                  <a:lnTo>
                    <a:pt x="8278" y="3720"/>
                  </a:lnTo>
                  <a:lnTo>
                    <a:pt x="8711" y="3616"/>
                  </a:lnTo>
                  <a:lnTo>
                    <a:pt x="9129" y="3481"/>
                  </a:lnTo>
                  <a:lnTo>
                    <a:pt x="9517" y="3347"/>
                  </a:lnTo>
                  <a:lnTo>
                    <a:pt x="9861" y="3182"/>
                  </a:lnTo>
                  <a:lnTo>
                    <a:pt x="10190" y="3003"/>
                  </a:lnTo>
                  <a:lnTo>
                    <a:pt x="10489" y="2824"/>
                  </a:lnTo>
                  <a:lnTo>
                    <a:pt x="10772" y="2629"/>
                  </a:lnTo>
                  <a:lnTo>
                    <a:pt x="11026" y="2435"/>
                  </a:lnTo>
                  <a:lnTo>
                    <a:pt x="11250" y="2226"/>
                  </a:lnTo>
                  <a:lnTo>
                    <a:pt x="11460" y="2017"/>
                  </a:lnTo>
                  <a:lnTo>
                    <a:pt x="11654" y="1823"/>
                  </a:lnTo>
                  <a:lnTo>
                    <a:pt x="11818" y="1614"/>
                  </a:lnTo>
                  <a:lnTo>
                    <a:pt x="11953" y="1419"/>
                  </a:lnTo>
                  <a:lnTo>
                    <a:pt x="12072" y="1240"/>
                  </a:lnTo>
                  <a:lnTo>
                    <a:pt x="12281" y="897"/>
                  </a:lnTo>
                  <a:lnTo>
                    <a:pt x="12311" y="822"/>
                  </a:lnTo>
                  <a:lnTo>
                    <a:pt x="12326" y="747"/>
                  </a:lnTo>
                  <a:lnTo>
                    <a:pt x="12341" y="657"/>
                  </a:lnTo>
                  <a:lnTo>
                    <a:pt x="12341" y="583"/>
                  </a:lnTo>
                  <a:lnTo>
                    <a:pt x="12326" y="463"/>
                  </a:lnTo>
                  <a:lnTo>
                    <a:pt x="12296" y="359"/>
                  </a:lnTo>
                  <a:lnTo>
                    <a:pt x="12237" y="269"/>
                  </a:lnTo>
                  <a:lnTo>
                    <a:pt x="12162" y="179"/>
                  </a:lnTo>
                  <a:lnTo>
                    <a:pt x="12072" y="105"/>
                  </a:lnTo>
                  <a:lnTo>
                    <a:pt x="11968" y="45"/>
                  </a:lnTo>
                  <a:lnTo>
                    <a:pt x="11863" y="15"/>
                  </a:lnTo>
                  <a:lnTo>
                    <a:pt x="1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5" name="Google Shape;1607;p33">
              <a:extLst>
                <a:ext uri="{FF2B5EF4-FFF2-40B4-BE49-F238E27FC236}">
                  <a16:creationId xmlns:a16="http://schemas.microsoft.com/office/drawing/2014/main" id="{3B6775C4-4E0D-C9D7-0242-AB694325F8A8}"/>
                </a:ext>
              </a:extLst>
            </p:cNvPr>
            <p:cNvSpPr/>
            <p:nvPr/>
          </p:nvSpPr>
          <p:spPr>
            <a:xfrm>
              <a:off x="4844912" y="3248081"/>
              <a:ext cx="244616" cy="11555"/>
            </a:xfrm>
            <a:custGeom>
              <a:avLst/>
              <a:gdLst/>
              <a:ahLst/>
              <a:cxnLst/>
              <a:rect l="l" t="t" r="r" b="b"/>
              <a:pathLst>
                <a:path w="12342" h="583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70" y="105"/>
                  </a:lnTo>
                  <a:lnTo>
                    <a:pt x="180" y="179"/>
                  </a:lnTo>
                  <a:lnTo>
                    <a:pt x="120" y="269"/>
                  </a:lnTo>
                  <a:lnTo>
                    <a:pt x="61" y="359"/>
                  </a:lnTo>
                  <a:lnTo>
                    <a:pt x="16" y="463"/>
                  </a:lnTo>
                  <a:lnTo>
                    <a:pt x="1" y="583"/>
                  </a:lnTo>
                  <a:lnTo>
                    <a:pt x="12341" y="583"/>
                  </a:lnTo>
                  <a:lnTo>
                    <a:pt x="12326" y="463"/>
                  </a:lnTo>
                  <a:lnTo>
                    <a:pt x="12296" y="359"/>
                  </a:lnTo>
                  <a:lnTo>
                    <a:pt x="12237" y="269"/>
                  </a:lnTo>
                  <a:lnTo>
                    <a:pt x="12162" y="179"/>
                  </a:lnTo>
                  <a:lnTo>
                    <a:pt x="12072" y="105"/>
                  </a:lnTo>
                  <a:lnTo>
                    <a:pt x="11968" y="45"/>
                  </a:lnTo>
                  <a:lnTo>
                    <a:pt x="11863" y="15"/>
                  </a:lnTo>
                  <a:lnTo>
                    <a:pt x="11744" y="0"/>
                  </a:lnTo>
                  <a:close/>
                </a:path>
              </a:pathLst>
            </a:custGeom>
            <a:solidFill>
              <a:srgbClr val="DE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6" name="Google Shape;1608;p33">
              <a:extLst>
                <a:ext uri="{FF2B5EF4-FFF2-40B4-BE49-F238E27FC236}">
                  <a16:creationId xmlns:a16="http://schemas.microsoft.com/office/drawing/2014/main" id="{A6632B92-BF9B-BF5E-4EF2-C16E83509E9F}"/>
                </a:ext>
              </a:extLst>
            </p:cNvPr>
            <p:cNvSpPr/>
            <p:nvPr/>
          </p:nvSpPr>
          <p:spPr>
            <a:xfrm>
              <a:off x="5379078" y="4043364"/>
              <a:ext cx="71965" cy="106611"/>
            </a:xfrm>
            <a:custGeom>
              <a:avLst/>
              <a:gdLst/>
              <a:ahLst/>
              <a:cxnLst/>
              <a:rect l="l" t="t" r="r" b="b"/>
              <a:pathLst>
                <a:path w="3631" h="5379" extrusionOk="0">
                  <a:moveTo>
                    <a:pt x="2614" y="1"/>
                  </a:moveTo>
                  <a:lnTo>
                    <a:pt x="2510" y="16"/>
                  </a:lnTo>
                  <a:lnTo>
                    <a:pt x="2420" y="31"/>
                  </a:lnTo>
                  <a:lnTo>
                    <a:pt x="2331" y="60"/>
                  </a:lnTo>
                  <a:lnTo>
                    <a:pt x="2241" y="90"/>
                  </a:lnTo>
                  <a:lnTo>
                    <a:pt x="2151" y="135"/>
                  </a:lnTo>
                  <a:lnTo>
                    <a:pt x="2077" y="195"/>
                  </a:lnTo>
                  <a:lnTo>
                    <a:pt x="2002" y="255"/>
                  </a:lnTo>
                  <a:lnTo>
                    <a:pt x="1927" y="314"/>
                  </a:lnTo>
                  <a:lnTo>
                    <a:pt x="1867" y="389"/>
                  </a:lnTo>
                  <a:lnTo>
                    <a:pt x="1808" y="479"/>
                  </a:lnTo>
                  <a:lnTo>
                    <a:pt x="1763" y="553"/>
                  </a:lnTo>
                  <a:lnTo>
                    <a:pt x="105" y="3960"/>
                  </a:lnTo>
                  <a:lnTo>
                    <a:pt x="60" y="4064"/>
                  </a:lnTo>
                  <a:lnTo>
                    <a:pt x="30" y="4154"/>
                  </a:lnTo>
                  <a:lnTo>
                    <a:pt x="15" y="4244"/>
                  </a:lnTo>
                  <a:lnTo>
                    <a:pt x="0" y="4348"/>
                  </a:lnTo>
                  <a:lnTo>
                    <a:pt x="0" y="4438"/>
                  </a:lnTo>
                  <a:lnTo>
                    <a:pt x="15" y="4527"/>
                  </a:lnTo>
                  <a:lnTo>
                    <a:pt x="30" y="4632"/>
                  </a:lnTo>
                  <a:lnTo>
                    <a:pt x="60" y="4722"/>
                  </a:lnTo>
                  <a:lnTo>
                    <a:pt x="90" y="4811"/>
                  </a:lnTo>
                  <a:lnTo>
                    <a:pt x="134" y="4886"/>
                  </a:lnTo>
                  <a:lnTo>
                    <a:pt x="194" y="4961"/>
                  </a:lnTo>
                  <a:lnTo>
                    <a:pt x="254" y="5035"/>
                  </a:lnTo>
                  <a:lnTo>
                    <a:pt x="314" y="5110"/>
                  </a:lnTo>
                  <a:lnTo>
                    <a:pt x="388" y="5170"/>
                  </a:lnTo>
                  <a:lnTo>
                    <a:pt x="463" y="5230"/>
                  </a:lnTo>
                  <a:lnTo>
                    <a:pt x="553" y="5274"/>
                  </a:lnTo>
                  <a:lnTo>
                    <a:pt x="657" y="5319"/>
                  </a:lnTo>
                  <a:lnTo>
                    <a:pt x="777" y="5349"/>
                  </a:lnTo>
                  <a:lnTo>
                    <a:pt x="881" y="5379"/>
                  </a:lnTo>
                  <a:lnTo>
                    <a:pt x="986" y="5379"/>
                  </a:lnTo>
                  <a:lnTo>
                    <a:pt x="1120" y="5364"/>
                  </a:lnTo>
                  <a:lnTo>
                    <a:pt x="1255" y="5349"/>
                  </a:lnTo>
                  <a:lnTo>
                    <a:pt x="1389" y="5304"/>
                  </a:lnTo>
                  <a:lnTo>
                    <a:pt x="1509" y="5230"/>
                  </a:lnTo>
                  <a:lnTo>
                    <a:pt x="1614" y="5155"/>
                  </a:lnTo>
                  <a:lnTo>
                    <a:pt x="1718" y="5065"/>
                  </a:lnTo>
                  <a:lnTo>
                    <a:pt x="1808" y="4946"/>
                  </a:lnTo>
                  <a:lnTo>
                    <a:pt x="1867" y="4826"/>
                  </a:lnTo>
                  <a:lnTo>
                    <a:pt x="3541" y="1420"/>
                  </a:lnTo>
                  <a:lnTo>
                    <a:pt x="3571" y="1330"/>
                  </a:lnTo>
                  <a:lnTo>
                    <a:pt x="3600" y="1241"/>
                  </a:lnTo>
                  <a:lnTo>
                    <a:pt x="3615" y="1136"/>
                  </a:lnTo>
                  <a:lnTo>
                    <a:pt x="3630" y="1046"/>
                  </a:lnTo>
                  <a:lnTo>
                    <a:pt x="3630" y="942"/>
                  </a:lnTo>
                  <a:lnTo>
                    <a:pt x="3630" y="852"/>
                  </a:lnTo>
                  <a:lnTo>
                    <a:pt x="3600" y="763"/>
                  </a:lnTo>
                  <a:lnTo>
                    <a:pt x="3586" y="673"/>
                  </a:lnTo>
                  <a:lnTo>
                    <a:pt x="3541" y="583"/>
                  </a:lnTo>
                  <a:lnTo>
                    <a:pt x="3496" y="494"/>
                  </a:lnTo>
                  <a:lnTo>
                    <a:pt x="3451" y="419"/>
                  </a:lnTo>
                  <a:lnTo>
                    <a:pt x="3391" y="344"/>
                  </a:lnTo>
                  <a:lnTo>
                    <a:pt x="3317" y="270"/>
                  </a:lnTo>
                  <a:lnTo>
                    <a:pt x="3257" y="210"/>
                  </a:lnTo>
                  <a:lnTo>
                    <a:pt x="3167" y="150"/>
                  </a:lnTo>
                  <a:lnTo>
                    <a:pt x="3078" y="105"/>
                  </a:lnTo>
                  <a:lnTo>
                    <a:pt x="2988" y="60"/>
                  </a:lnTo>
                  <a:lnTo>
                    <a:pt x="2898" y="31"/>
                  </a:lnTo>
                  <a:lnTo>
                    <a:pt x="2794" y="16"/>
                  </a:lnTo>
                  <a:lnTo>
                    <a:pt x="2704" y="16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7" name="Google Shape;1609;p33">
              <a:extLst>
                <a:ext uri="{FF2B5EF4-FFF2-40B4-BE49-F238E27FC236}">
                  <a16:creationId xmlns:a16="http://schemas.microsoft.com/office/drawing/2014/main" id="{C07F1A01-3A0D-E2E0-1D96-22A6C351A127}"/>
                </a:ext>
              </a:extLst>
            </p:cNvPr>
            <p:cNvSpPr/>
            <p:nvPr/>
          </p:nvSpPr>
          <p:spPr>
            <a:xfrm>
              <a:off x="5438873" y="4064689"/>
              <a:ext cx="60728" cy="134140"/>
            </a:xfrm>
            <a:custGeom>
              <a:avLst/>
              <a:gdLst/>
              <a:ahLst/>
              <a:cxnLst/>
              <a:rect l="l" t="t" r="r" b="b"/>
              <a:pathLst>
                <a:path w="3064" h="6768" extrusionOk="0">
                  <a:moveTo>
                    <a:pt x="867" y="0"/>
                  </a:moveTo>
                  <a:lnTo>
                    <a:pt x="763" y="30"/>
                  </a:lnTo>
                  <a:lnTo>
                    <a:pt x="673" y="45"/>
                  </a:lnTo>
                  <a:lnTo>
                    <a:pt x="583" y="90"/>
                  </a:lnTo>
                  <a:lnTo>
                    <a:pt x="494" y="135"/>
                  </a:lnTo>
                  <a:lnTo>
                    <a:pt x="404" y="180"/>
                  </a:lnTo>
                  <a:lnTo>
                    <a:pt x="330" y="239"/>
                  </a:lnTo>
                  <a:lnTo>
                    <a:pt x="270" y="314"/>
                  </a:lnTo>
                  <a:lnTo>
                    <a:pt x="210" y="389"/>
                  </a:lnTo>
                  <a:lnTo>
                    <a:pt x="150" y="463"/>
                  </a:lnTo>
                  <a:lnTo>
                    <a:pt x="105" y="538"/>
                  </a:lnTo>
                  <a:lnTo>
                    <a:pt x="61" y="628"/>
                  </a:lnTo>
                  <a:lnTo>
                    <a:pt x="31" y="717"/>
                  </a:lnTo>
                  <a:lnTo>
                    <a:pt x="16" y="807"/>
                  </a:lnTo>
                  <a:lnTo>
                    <a:pt x="1" y="912"/>
                  </a:lnTo>
                  <a:lnTo>
                    <a:pt x="1" y="1001"/>
                  </a:lnTo>
                  <a:lnTo>
                    <a:pt x="16" y="1106"/>
                  </a:lnTo>
                  <a:lnTo>
                    <a:pt x="31" y="1196"/>
                  </a:lnTo>
                  <a:lnTo>
                    <a:pt x="1121" y="6006"/>
                  </a:lnTo>
                  <a:lnTo>
                    <a:pt x="1166" y="6170"/>
                  </a:lnTo>
                  <a:lnTo>
                    <a:pt x="1241" y="6320"/>
                  </a:lnTo>
                  <a:lnTo>
                    <a:pt x="1345" y="6454"/>
                  </a:lnTo>
                  <a:lnTo>
                    <a:pt x="1465" y="6559"/>
                  </a:lnTo>
                  <a:lnTo>
                    <a:pt x="1599" y="6648"/>
                  </a:lnTo>
                  <a:lnTo>
                    <a:pt x="1749" y="6723"/>
                  </a:lnTo>
                  <a:lnTo>
                    <a:pt x="1913" y="6753"/>
                  </a:lnTo>
                  <a:lnTo>
                    <a:pt x="2077" y="6768"/>
                  </a:lnTo>
                  <a:lnTo>
                    <a:pt x="2182" y="6768"/>
                  </a:lnTo>
                  <a:lnTo>
                    <a:pt x="2287" y="6753"/>
                  </a:lnTo>
                  <a:lnTo>
                    <a:pt x="2391" y="6723"/>
                  </a:lnTo>
                  <a:lnTo>
                    <a:pt x="2481" y="6678"/>
                  </a:lnTo>
                  <a:lnTo>
                    <a:pt x="2570" y="6648"/>
                  </a:lnTo>
                  <a:lnTo>
                    <a:pt x="2645" y="6589"/>
                  </a:lnTo>
                  <a:lnTo>
                    <a:pt x="2720" y="6529"/>
                  </a:lnTo>
                  <a:lnTo>
                    <a:pt x="2795" y="6469"/>
                  </a:lnTo>
                  <a:lnTo>
                    <a:pt x="2854" y="6394"/>
                  </a:lnTo>
                  <a:lnTo>
                    <a:pt x="2914" y="6320"/>
                  </a:lnTo>
                  <a:lnTo>
                    <a:pt x="2959" y="6230"/>
                  </a:lnTo>
                  <a:lnTo>
                    <a:pt x="2989" y="6141"/>
                  </a:lnTo>
                  <a:lnTo>
                    <a:pt x="3019" y="6051"/>
                  </a:lnTo>
                  <a:lnTo>
                    <a:pt x="3049" y="5961"/>
                  </a:lnTo>
                  <a:lnTo>
                    <a:pt x="3063" y="5872"/>
                  </a:lnTo>
                  <a:lnTo>
                    <a:pt x="3063" y="5767"/>
                  </a:lnTo>
                  <a:lnTo>
                    <a:pt x="3049" y="5677"/>
                  </a:lnTo>
                  <a:lnTo>
                    <a:pt x="3034" y="5573"/>
                  </a:lnTo>
                  <a:lnTo>
                    <a:pt x="1943" y="762"/>
                  </a:lnTo>
                  <a:lnTo>
                    <a:pt x="1913" y="673"/>
                  </a:lnTo>
                  <a:lnTo>
                    <a:pt x="1883" y="583"/>
                  </a:lnTo>
                  <a:lnTo>
                    <a:pt x="1838" y="493"/>
                  </a:lnTo>
                  <a:lnTo>
                    <a:pt x="1779" y="404"/>
                  </a:lnTo>
                  <a:lnTo>
                    <a:pt x="1719" y="329"/>
                  </a:lnTo>
                  <a:lnTo>
                    <a:pt x="1659" y="269"/>
                  </a:lnTo>
                  <a:lnTo>
                    <a:pt x="1584" y="210"/>
                  </a:lnTo>
                  <a:lnTo>
                    <a:pt x="1510" y="150"/>
                  </a:lnTo>
                  <a:lnTo>
                    <a:pt x="1420" y="105"/>
                  </a:lnTo>
                  <a:lnTo>
                    <a:pt x="1345" y="60"/>
                  </a:lnTo>
                  <a:lnTo>
                    <a:pt x="1256" y="30"/>
                  </a:lnTo>
                  <a:lnTo>
                    <a:pt x="1151" y="15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8" name="Google Shape;1610;p33">
              <a:extLst>
                <a:ext uri="{FF2B5EF4-FFF2-40B4-BE49-F238E27FC236}">
                  <a16:creationId xmlns:a16="http://schemas.microsoft.com/office/drawing/2014/main" id="{04CAB9CF-7187-A430-CDF6-C6C02A6679C1}"/>
                </a:ext>
              </a:extLst>
            </p:cNvPr>
            <p:cNvSpPr/>
            <p:nvPr/>
          </p:nvSpPr>
          <p:spPr>
            <a:xfrm>
              <a:off x="5493653" y="4064986"/>
              <a:ext cx="63384" cy="133565"/>
            </a:xfrm>
            <a:custGeom>
              <a:avLst/>
              <a:gdLst/>
              <a:ahLst/>
              <a:cxnLst/>
              <a:rect l="l" t="t" r="r" b="b"/>
              <a:pathLst>
                <a:path w="3198" h="6739" extrusionOk="0">
                  <a:moveTo>
                    <a:pt x="942" y="0"/>
                  </a:moveTo>
                  <a:lnTo>
                    <a:pt x="837" y="15"/>
                  </a:lnTo>
                  <a:lnTo>
                    <a:pt x="748" y="30"/>
                  </a:lnTo>
                  <a:lnTo>
                    <a:pt x="643" y="60"/>
                  </a:lnTo>
                  <a:lnTo>
                    <a:pt x="553" y="105"/>
                  </a:lnTo>
                  <a:lnTo>
                    <a:pt x="479" y="150"/>
                  </a:lnTo>
                  <a:lnTo>
                    <a:pt x="389" y="209"/>
                  </a:lnTo>
                  <a:lnTo>
                    <a:pt x="314" y="269"/>
                  </a:lnTo>
                  <a:lnTo>
                    <a:pt x="255" y="329"/>
                  </a:lnTo>
                  <a:lnTo>
                    <a:pt x="195" y="404"/>
                  </a:lnTo>
                  <a:lnTo>
                    <a:pt x="150" y="478"/>
                  </a:lnTo>
                  <a:lnTo>
                    <a:pt x="105" y="568"/>
                  </a:lnTo>
                  <a:lnTo>
                    <a:pt x="60" y="658"/>
                  </a:lnTo>
                  <a:lnTo>
                    <a:pt x="31" y="747"/>
                  </a:lnTo>
                  <a:lnTo>
                    <a:pt x="16" y="837"/>
                  </a:lnTo>
                  <a:lnTo>
                    <a:pt x="1" y="941"/>
                  </a:lnTo>
                  <a:lnTo>
                    <a:pt x="1" y="1031"/>
                  </a:lnTo>
                  <a:lnTo>
                    <a:pt x="16" y="1136"/>
                  </a:lnTo>
                  <a:lnTo>
                    <a:pt x="31" y="1225"/>
                  </a:lnTo>
                  <a:lnTo>
                    <a:pt x="1256" y="6006"/>
                  </a:lnTo>
                  <a:lnTo>
                    <a:pt x="1315" y="6155"/>
                  </a:lnTo>
                  <a:lnTo>
                    <a:pt x="1390" y="6305"/>
                  </a:lnTo>
                  <a:lnTo>
                    <a:pt x="1495" y="6439"/>
                  </a:lnTo>
                  <a:lnTo>
                    <a:pt x="1614" y="6544"/>
                  </a:lnTo>
                  <a:lnTo>
                    <a:pt x="1749" y="6619"/>
                  </a:lnTo>
                  <a:lnTo>
                    <a:pt x="1898" y="6693"/>
                  </a:lnTo>
                  <a:lnTo>
                    <a:pt x="2047" y="6723"/>
                  </a:lnTo>
                  <a:lnTo>
                    <a:pt x="2212" y="6738"/>
                  </a:lnTo>
                  <a:lnTo>
                    <a:pt x="2331" y="6738"/>
                  </a:lnTo>
                  <a:lnTo>
                    <a:pt x="2451" y="6708"/>
                  </a:lnTo>
                  <a:lnTo>
                    <a:pt x="2555" y="6678"/>
                  </a:lnTo>
                  <a:lnTo>
                    <a:pt x="2645" y="6648"/>
                  </a:lnTo>
                  <a:lnTo>
                    <a:pt x="2735" y="6604"/>
                  </a:lnTo>
                  <a:lnTo>
                    <a:pt x="2809" y="6544"/>
                  </a:lnTo>
                  <a:lnTo>
                    <a:pt x="2884" y="6484"/>
                  </a:lnTo>
                  <a:lnTo>
                    <a:pt x="2944" y="6409"/>
                  </a:lnTo>
                  <a:lnTo>
                    <a:pt x="3004" y="6335"/>
                  </a:lnTo>
                  <a:lnTo>
                    <a:pt x="3063" y="6260"/>
                  </a:lnTo>
                  <a:lnTo>
                    <a:pt x="3108" y="6170"/>
                  </a:lnTo>
                  <a:lnTo>
                    <a:pt x="3138" y="6096"/>
                  </a:lnTo>
                  <a:lnTo>
                    <a:pt x="3168" y="5991"/>
                  </a:lnTo>
                  <a:lnTo>
                    <a:pt x="3183" y="5901"/>
                  </a:lnTo>
                  <a:lnTo>
                    <a:pt x="3198" y="5812"/>
                  </a:lnTo>
                  <a:lnTo>
                    <a:pt x="3198" y="5707"/>
                  </a:lnTo>
                  <a:lnTo>
                    <a:pt x="3183" y="5618"/>
                  </a:lnTo>
                  <a:lnTo>
                    <a:pt x="3168" y="5513"/>
                  </a:lnTo>
                  <a:lnTo>
                    <a:pt x="1943" y="747"/>
                  </a:lnTo>
                  <a:lnTo>
                    <a:pt x="1913" y="643"/>
                  </a:lnTo>
                  <a:lnTo>
                    <a:pt x="1868" y="553"/>
                  </a:lnTo>
                  <a:lnTo>
                    <a:pt x="1823" y="463"/>
                  </a:lnTo>
                  <a:lnTo>
                    <a:pt x="1778" y="389"/>
                  </a:lnTo>
                  <a:lnTo>
                    <a:pt x="1704" y="314"/>
                  </a:lnTo>
                  <a:lnTo>
                    <a:pt x="1644" y="254"/>
                  </a:lnTo>
                  <a:lnTo>
                    <a:pt x="1569" y="195"/>
                  </a:lnTo>
                  <a:lnTo>
                    <a:pt x="1495" y="135"/>
                  </a:lnTo>
                  <a:lnTo>
                    <a:pt x="1405" y="90"/>
                  </a:lnTo>
                  <a:lnTo>
                    <a:pt x="1315" y="60"/>
                  </a:lnTo>
                  <a:lnTo>
                    <a:pt x="1226" y="30"/>
                  </a:lnTo>
                  <a:lnTo>
                    <a:pt x="1136" y="1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9" name="Google Shape;1611;p33">
              <a:extLst>
                <a:ext uri="{FF2B5EF4-FFF2-40B4-BE49-F238E27FC236}">
                  <a16:creationId xmlns:a16="http://schemas.microsoft.com/office/drawing/2014/main" id="{4EE7A96B-BCBC-A014-6971-C057E7452E38}"/>
                </a:ext>
              </a:extLst>
            </p:cNvPr>
            <p:cNvSpPr/>
            <p:nvPr/>
          </p:nvSpPr>
          <p:spPr>
            <a:xfrm>
              <a:off x="5536007" y="4036566"/>
              <a:ext cx="66337" cy="132951"/>
            </a:xfrm>
            <a:custGeom>
              <a:avLst/>
              <a:gdLst/>
              <a:ahLst/>
              <a:cxnLst/>
              <a:rect l="l" t="t" r="r" b="b"/>
              <a:pathLst>
                <a:path w="3347" h="6708" extrusionOk="0">
                  <a:moveTo>
                    <a:pt x="911" y="0"/>
                  </a:moveTo>
                  <a:lnTo>
                    <a:pt x="807" y="15"/>
                  </a:lnTo>
                  <a:lnTo>
                    <a:pt x="717" y="45"/>
                  </a:lnTo>
                  <a:lnTo>
                    <a:pt x="613" y="75"/>
                  </a:lnTo>
                  <a:lnTo>
                    <a:pt x="523" y="120"/>
                  </a:lnTo>
                  <a:lnTo>
                    <a:pt x="448" y="164"/>
                  </a:lnTo>
                  <a:lnTo>
                    <a:pt x="359" y="224"/>
                  </a:lnTo>
                  <a:lnTo>
                    <a:pt x="299" y="284"/>
                  </a:lnTo>
                  <a:lnTo>
                    <a:pt x="224" y="359"/>
                  </a:lnTo>
                  <a:lnTo>
                    <a:pt x="179" y="433"/>
                  </a:lnTo>
                  <a:lnTo>
                    <a:pt x="120" y="508"/>
                  </a:lnTo>
                  <a:lnTo>
                    <a:pt x="75" y="598"/>
                  </a:lnTo>
                  <a:lnTo>
                    <a:pt x="45" y="687"/>
                  </a:lnTo>
                  <a:lnTo>
                    <a:pt x="30" y="777"/>
                  </a:lnTo>
                  <a:lnTo>
                    <a:pt x="15" y="867"/>
                  </a:lnTo>
                  <a:lnTo>
                    <a:pt x="0" y="971"/>
                  </a:lnTo>
                  <a:lnTo>
                    <a:pt x="0" y="1061"/>
                  </a:lnTo>
                  <a:lnTo>
                    <a:pt x="15" y="1165"/>
                  </a:lnTo>
                  <a:lnTo>
                    <a:pt x="45" y="1255"/>
                  </a:lnTo>
                  <a:lnTo>
                    <a:pt x="1419" y="5991"/>
                  </a:lnTo>
                  <a:lnTo>
                    <a:pt x="1479" y="6140"/>
                  </a:lnTo>
                  <a:lnTo>
                    <a:pt x="1554" y="6290"/>
                  </a:lnTo>
                  <a:lnTo>
                    <a:pt x="1658" y="6409"/>
                  </a:lnTo>
                  <a:lnTo>
                    <a:pt x="1778" y="6514"/>
                  </a:lnTo>
                  <a:lnTo>
                    <a:pt x="1897" y="6588"/>
                  </a:lnTo>
                  <a:lnTo>
                    <a:pt x="2047" y="6648"/>
                  </a:lnTo>
                  <a:lnTo>
                    <a:pt x="2196" y="6693"/>
                  </a:lnTo>
                  <a:lnTo>
                    <a:pt x="2360" y="6708"/>
                  </a:lnTo>
                  <a:lnTo>
                    <a:pt x="2495" y="6693"/>
                  </a:lnTo>
                  <a:lnTo>
                    <a:pt x="2629" y="6663"/>
                  </a:lnTo>
                  <a:lnTo>
                    <a:pt x="2734" y="6633"/>
                  </a:lnTo>
                  <a:lnTo>
                    <a:pt x="2824" y="6588"/>
                  </a:lnTo>
                  <a:lnTo>
                    <a:pt x="2898" y="6544"/>
                  </a:lnTo>
                  <a:lnTo>
                    <a:pt x="2973" y="6484"/>
                  </a:lnTo>
                  <a:lnTo>
                    <a:pt x="3048" y="6424"/>
                  </a:lnTo>
                  <a:lnTo>
                    <a:pt x="3107" y="6349"/>
                  </a:lnTo>
                  <a:lnTo>
                    <a:pt x="3167" y="6275"/>
                  </a:lnTo>
                  <a:lnTo>
                    <a:pt x="3212" y="6185"/>
                  </a:lnTo>
                  <a:lnTo>
                    <a:pt x="3257" y="6110"/>
                  </a:lnTo>
                  <a:lnTo>
                    <a:pt x="3287" y="6021"/>
                  </a:lnTo>
                  <a:lnTo>
                    <a:pt x="3317" y="5931"/>
                  </a:lnTo>
                  <a:lnTo>
                    <a:pt x="3332" y="5827"/>
                  </a:lnTo>
                  <a:lnTo>
                    <a:pt x="3346" y="5737"/>
                  </a:lnTo>
                  <a:lnTo>
                    <a:pt x="3332" y="5632"/>
                  </a:lnTo>
                  <a:lnTo>
                    <a:pt x="3332" y="5543"/>
                  </a:lnTo>
                  <a:lnTo>
                    <a:pt x="3302" y="5438"/>
                  </a:lnTo>
                  <a:lnTo>
                    <a:pt x="1927" y="717"/>
                  </a:lnTo>
                  <a:lnTo>
                    <a:pt x="1897" y="613"/>
                  </a:lnTo>
                  <a:lnTo>
                    <a:pt x="1853" y="523"/>
                  </a:lnTo>
                  <a:lnTo>
                    <a:pt x="1808" y="448"/>
                  </a:lnTo>
                  <a:lnTo>
                    <a:pt x="1748" y="359"/>
                  </a:lnTo>
                  <a:lnTo>
                    <a:pt x="1688" y="299"/>
                  </a:lnTo>
                  <a:lnTo>
                    <a:pt x="1614" y="224"/>
                  </a:lnTo>
                  <a:lnTo>
                    <a:pt x="1539" y="179"/>
                  </a:lnTo>
                  <a:lnTo>
                    <a:pt x="1464" y="120"/>
                  </a:lnTo>
                  <a:lnTo>
                    <a:pt x="1374" y="75"/>
                  </a:lnTo>
                  <a:lnTo>
                    <a:pt x="1285" y="45"/>
                  </a:lnTo>
                  <a:lnTo>
                    <a:pt x="1195" y="30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0" name="Google Shape;1612;p33">
              <a:extLst>
                <a:ext uri="{FF2B5EF4-FFF2-40B4-BE49-F238E27FC236}">
                  <a16:creationId xmlns:a16="http://schemas.microsoft.com/office/drawing/2014/main" id="{29614F9F-7818-511F-4242-8DEA0443C1D6}"/>
                </a:ext>
              </a:extLst>
            </p:cNvPr>
            <p:cNvSpPr/>
            <p:nvPr/>
          </p:nvSpPr>
          <p:spPr>
            <a:xfrm>
              <a:off x="5281944" y="3541206"/>
              <a:ext cx="233358" cy="286337"/>
            </a:xfrm>
            <a:custGeom>
              <a:avLst/>
              <a:gdLst/>
              <a:ahLst/>
              <a:cxnLst/>
              <a:rect l="l" t="t" r="r" b="b"/>
              <a:pathLst>
                <a:path w="11774" h="14447" extrusionOk="0">
                  <a:moveTo>
                    <a:pt x="1868" y="0"/>
                  </a:moveTo>
                  <a:lnTo>
                    <a:pt x="1495" y="30"/>
                  </a:lnTo>
                  <a:lnTo>
                    <a:pt x="1121" y="60"/>
                  </a:lnTo>
                  <a:lnTo>
                    <a:pt x="748" y="120"/>
                  </a:lnTo>
                  <a:lnTo>
                    <a:pt x="374" y="194"/>
                  </a:lnTo>
                  <a:lnTo>
                    <a:pt x="1" y="269"/>
                  </a:lnTo>
                  <a:lnTo>
                    <a:pt x="1719" y="6858"/>
                  </a:lnTo>
                  <a:lnTo>
                    <a:pt x="2242" y="8844"/>
                  </a:lnTo>
                  <a:lnTo>
                    <a:pt x="3527" y="13789"/>
                  </a:lnTo>
                  <a:lnTo>
                    <a:pt x="3556" y="13909"/>
                  </a:lnTo>
                  <a:lnTo>
                    <a:pt x="3616" y="14028"/>
                  </a:lnTo>
                  <a:lnTo>
                    <a:pt x="3691" y="14118"/>
                  </a:lnTo>
                  <a:lnTo>
                    <a:pt x="3766" y="14208"/>
                  </a:lnTo>
                  <a:lnTo>
                    <a:pt x="3855" y="14282"/>
                  </a:lnTo>
                  <a:lnTo>
                    <a:pt x="3960" y="14342"/>
                  </a:lnTo>
                  <a:lnTo>
                    <a:pt x="4064" y="14387"/>
                  </a:lnTo>
                  <a:lnTo>
                    <a:pt x="4169" y="14417"/>
                  </a:lnTo>
                  <a:lnTo>
                    <a:pt x="4274" y="14432"/>
                  </a:lnTo>
                  <a:lnTo>
                    <a:pt x="4393" y="14447"/>
                  </a:lnTo>
                  <a:lnTo>
                    <a:pt x="4513" y="14432"/>
                  </a:lnTo>
                  <a:lnTo>
                    <a:pt x="4617" y="14402"/>
                  </a:lnTo>
                  <a:lnTo>
                    <a:pt x="4722" y="14357"/>
                  </a:lnTo>
                  <a:lnTo>
                    <a:pt x="4826" y="14297"/>
                  </a:lnTo>
                  <a:lnTo>
                    <a:pt x="4931" y="14223"/>
                  </a:lnTo>
                  <a:lnTo>
                    <a:pt x="5021" y="14133"/>
                  </a:lnTo>
                  <a:lnTo>
                    <a:pt x="5304" y="13804"/>
                  </a:lnTo>
                  <a:lnTo>
                    <a:pt x="5588" y="13506"/>
                  </a:lnTo>
                  <a:lnTo>
                    <a:pt x="5887" y="13237"/>
                  </a:lnTo>
                  <a:lnTo>
                    <a:pt x="6201" y="13013"/>
                  </a:lnTo>
                  <a:lnTo>
                    <a:pt x="6515" y="12818"/>
                  </a:lnTo>
                  <a:lnTo>
                    <a:pt x="6843" y="12639"/>
                  </a:lnTo>
                  <a:lnTo>
                    <a:pt x="7187" y="12505"/>
                  </a:lnTo>
                  <a:lnTo>
                    <a:pt x="7530" y="12400"/>
                  </a:lnTo>
                  <a:lnTo>
                    <a:pt x="7874" y="12325"/>
                  </a:lnTo>
                  <a:lnTo>
                    <a:pt x="8248" y="12281"/>
                  </a:lnTo>
                  <a:lnTo>
                    <a:pt x="8606" y="12266"/>
                  </a:lnTo>
                  <a:lnTo>
                    <a:pt x="8994" y="12295"/>
                  </a:lnTo>
                  <a:lnTo>
                    <a:pt x="9383" y="12340"/>
                  </a:lnTo>
                  <a:lnTo>
                    <a:pt x="9771" y="12430"/>
                  </a:lnTo>
                  <a:lnTo>
                    <a:pt x="10175" y="12549"/>
                  </a:lnTo>
                  <a:lnTo>
                    <a:pt x="10593" y="12699"/>
                  </a:lnTo>
                  <a:lnTo>
                    <a:pt x="10713" y="12729"/>
                  </a:lnTo>
                  <a:lnTo>
                    <a:pt x="10832" y="12744"/>
                  </a:lnTo>
                  <a:lnTo>
                    <a:pt x="10967" y="12759"/>
                  </a:lnTo>
                  <a:lnTo>
                    <a:pt x="11071" y="12744"/>
                  </a:lnTo>
                  <a:lnTo>
                    <a:pt x="11191" y="12714"/>
                  </a:lnTo>
                  <a:lnTo>
                    <a:pt x="11295" y="12669"/>
                  </a:lnTo>
                  <a:lnTo>
                    <a:pt x="11400" y="12609"/>
                  </a:lnTo>
                  <a:lnTo>
                    <a:pt x="11489" y="12535"/>
                  </a:lnTo>
                  <a:lnTo>
                    <a:pt x="11564" y="12460"/>
                  </a:lnTo>
                  <a:lnTo>
                    <a:pt x="11639" y="12370"/>
                  </a:lnTo>
                  <a:lnTo>
                    <a:pt x="11684" y="12266"/>
                  </a:lnTo>
                  <a:lnTo>
                    <a:pt x="11728" y="12161"/>
                  </a:lnTo>
                  <a:lnTo>
                    <a:pt x="11758" y="12042"/>
                  </a:lnTo>
                  <a:lnTo>
                    <a:pt x="11773" y="11922"/>
                  </a:lnTo>
                  <a:lnTo>
                    <a:pt x="11773" y="11802"/>
                  </a:lnTo>
                  <a:lnTo>
                    <a:pt x="11743" y="11683"/>
                  </a:lnTo>
                  <a:lnTo>
                    <a:pt x="10817" y="8127"/>
                  </a:lnTo>
                  <a:lnTo>
                    <a:pt x="10369" y="6350"/>
                  </a:lnTo>
                  <a:lnTo>
                    <a:pt x="10249" y="5946"/>
                  </a:lnTo>
                  <a:lnTo>
                    <a:pt x="10100" y="5543"/>
                  </a:lnTo>
                  <a:lnTo>
                    <a:pt x="9951" y="5139"/>
                  </a:lnTo>
                  <a:lnTo>
                    <a:pt x="9771" y="4766"/>
                  </a:lnTo>
                  <a:lnTo>
                    <a:pt x="9607" y="4437"/>
                  </a:lnTo>
                  <a:lnTo>
                    <a:pt x="9413" y="4109"/>
                  </a:lnTo>
                  <a:lnTo>
                    <a:pt x="9219" y="3795"/>
                  </a:lnTo>
                  <a:lnTo>
                    <a:pt x="9024" y="3496"/>
                  </a:lnTo>
                  <a:lnTo>
                    <a:pt x="8800" y="3212"/>
                  </a:lnTo>
                  <a:lnTo>
                    <a:pt x="8561" y="2943"/>
                  </a:lnTo>
                  <a:lnTo>
                    <a:pt x="8322" y="2674"/>
                  </a:lnTo>
                  <a:lnTo>
                    <a:pt x="8068" y="2406"/>
                  </a:lnTo>
                  <a:lnTo>
                    <a:pt x="7814" y="2166"/>
                  </a:lnTo>
                  <a:lnTo>
                    <a:pt x="7545" y="1927"/>
                  </a:lnTo>
                  <a:lnTo>
                    <a:pt x="7261" y="1718"/>
                  </a:lnTo>
                  <a:lnTo>
                    <a:pt x="6963" y="1509"/>
                  </a:lnTo>
                  <a:lnTo>
                    <a:pt x="6664" y="1315"/>
                  </a:lnTo>
                  <a:lnTo>
                    <a:pt x="6365" y="1121"/>
                  </a:lnTo>
                  <a:lnTo>
                    <a:pt x="6051" y="956"/>
                  </a:lnTo>
                  <a:lnTo>
                    <a:pt x="5723" y="792"/>
                  </a:lnTo>
                  <a:lnTo>
                    <a:pt x="5409" y="658"/>
                  </a:lnTo>
                  <a:lnTo>
                    <a:pt x="5065" y="523"/>
                  </a:lnTo>
                  <a:lnTo>
                    <a:pt x="4737" y="404"/>
                  </a:lnTo>
                  <a:lnTo>
                    <a:pt x="4393" y="299"/>
                  </a:lnTo>
                  <a:lnTo>
                    <a:pt x="4035" y="209"/>
                  </a:lnTo>
                  <a:lnTo>
                    <a:pt x="3676" y="135"/>
                  </a:lnTo>
                  <a:lnTo>
                    <a:pt x="3332" y="75"/>
                  </a:lnTo>
                  <a:lnTo>
                    <a:pt x="2959" y="45"/>
                  </a:lnTo>
                  <a:lnTo>
                    <a:pt x="2600" y="15"/>
                  </a:lnTo>
                  <a:lnTo>
                    <a:pt x="2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1" name="Google Shape;1613;p33">
              <a:extLst>
                <a:ext uri="{FF2B5EF4-FFF2-40B4-BE49-F238E27FC236}">
                  <a16:creationId xmlns:a16="http://schemas.microsoft.com/office/drawing/2014/main" id="{B78449E1-ECB2-AF3C-ED5B-8DA2FEF65E40}"/>
                </a:ext>
              </a:extLst>
            </p:cNvPr>
            <p:cNvSpPr/>
            <p:nvPr/>
          </p:nvSpPr>
          <p:spPr>
            <a:xfrm>
              <a:off x="5389127" y="3906274"/>
              <a:ext cx="190726" cy="216175"/>
            </a:xfrm>
            <a:custGeom>
              <a:avLst/>
              <a:gdLst/>
              <a:ahLst/>
              <a:cxnLst/>
              <a:rect l="l" t="t" r="r" b="b"/>
              <a:pathLst>
                <a:path w="9623" h="10907" extrusionOk="0">
                  <a:moveTo>
                    <a:pt x="7411" y="1"/>
                  </a:moveTo>
                  <a:lnTo>
                    <a:pt x="7306" y="16"/>
                  </a:lnTo>
                  <a:lnTo>
                    <a:pt x="7202" y="46"/>
                  </a:lnTo>
                  <a:lnTo>
                    <a:pt x="7097" y="90"/>
                  </a:lnTo>
                  <a:lnTo>
                    <a:pt x="7008" y="150"/>
                  </a:lnTo>
                  <a:lnTo>
                    <a:pt x="6918" y="240"/>
                  </a:lnTo>
                  <a:lnTo>
                    <a:pt x="6843" y="329"/>
                  </a:lnTo>
                  <a:lnTo>
                    <a:pt x="6559" y="688"/>
                  </a:lnTo>
                  <a:lnTo>
                    <a:pt x="6261" y="1032"/>
                  </a:lnTo>
                  <a:lnTo>
                    <a:pt x="5947" y="1315"/>
                  </a:lnTo>
                  <a:lnTo>
                    <a:pt x="5633" y="1584"/>
                  </a:lnTo>
                  <a:lnTo>
                    <a:pt x="5319" y="1808"/>
                  </a:lnTo>
                  <a:lnTo>
                    <a:pt x="5155" y="1898"/>
                  </a:lnTo>
                  <a:lnTo>
                    <a:pt x="4976" y="1988"/>
                  </a:lnTo>
                  <a:lnTo>
                    <a:pt x="4812" y="2062"/>
                  </a:lnTo>
                  <a:lnTo>
                    <a:pt x="4632" y="2137"/>
                  </a:lnTo>
                  <a:lnTo>
                    <a:pt x="4468" y="2197"/>
                  </a:lnTo>
                  <a:lnTo>
                    <a:pt x="4289" y="2257"/>
                  </a:lnTo>
                  <a:lnTo>
                    <a:pt x="4109" y="2286"/>
                  </a:lnTo>
                  <a:lnTo>
                    <a:pt x="3930" y="2331"/>
                  </a:lnTo>
                  <a:lnTo>
                    <a:pt x="3736" y="2346"/>
                  </a:lnTo>
                  <a:lnTo>
                    <a:pt x="3557" y="2361"/>
                  </a:lnTo>
                  <a:lnTo>
                    <a:pt x="3362" y="2376"/>
                  </a:lnTo>
                  <a:lnTo>
                    <a:pt x="3168" y="2361"/>
                  </a:lnTo>
                  <a:lnTo>
                    <a:pt x="2780" y="2331"/>
                  </a:lnTo>
                  <a:lnTo>
                    <a:pt x="2391" y="2257"/>
                  </a:lnTo>
                  <a:lnTo>
                    <a:pt x="1973" y="2152"/>
                  </a:lnTo>
                  <a:lnTo>
                    <a:pt x="1555" y="2018"/>
                  </a:lnTo>
                  <a:lnTo>
                    <a:pt x="1136" y="1823"/>
                  </a:lnTo>
                  <a:lnTo>
                    <a:pt x="1017" y="1793"/>
                  </a:lnTo>
                  <a:lnTo>
                    <a:pt x="897" y="1764"/>
                  </a:lnTo>
                  <a:lnTo>
                    <a:pt x="793" y="1749"/>
                  </a:lnTo>
                  <a:lnTo>
                    <a:pt x="673" y="1764"/>
                  </a:lnTo>
                  <a:lnTo>
                    <a:pt x="569" y="1793"/>
                  </a:lnTo>
                  <a:lnTo>
                    <a:pt x="479" y="1823"/>
                  </a:lnTo>
                  <a:lnTo>
                    <a:pt x="374" y="1883"/>
                  </a:lnTo>
                  <a:lnTo>
                    <a:pt x="285" y="1943"/>
                  </a:lnTo>
                  <a:lnTo>
                    <a:pt x="210" y="2018"/>
                  </a:lnTo>
                  <a:lnTo>
                    <a:pt x="150" y="2092"/>
                  </a:lnTo>
                  <a:lnTo>
                    <a:pt x="91" y="2197"/>
                  </a:lnTo>
                  <a:lnTo>
                    <a:pt x="46" y="2286"/>
                  </a:lnTo>
                  <a:lnTo>
                    <a:pt x="16" y="2391"/>
                  </a:lnTo>
                  <a:lnTo>
                    <a:pt x="1" y="2511"/>
                  </a:lnTo>
                  <a:lnTo>
                    <a:pt x="16" y="2630"/>
                  </a:lnTo>
                  <a:lnTo>
                    <a:pt x="31" y="2750"/>
                  </a:lnTo>
                  <a:lnTo>
                    <a:pt x="1256" y="7695"/>
                  </a:lnTo>
                  <a:lnTo>
                    <a:pt x="1316" y="7904"/>
                  </a:lnTo>
                  <a:lnTo>
                    <a:pt x="1390" y="8113"/>
                  </a:lnTo>
                  <a:lnTo>
                    <a:pt x="1465" y="8307"/>
                  </a:lnTo>
                  <a:lnTo>
                    <a:pt x="1555" y="8501"/>
                  </a:lnTo>
                  <a:lnTo>
                    <a:pt x="1644" y="8696"/>
                  </a:lnTo>
                  <a:lnTo>
                    <a:pt x="1749" y="8875"/>
                  </a:lnTo>
                  <a:lnTo>
                    <a:pt x="1868" y="9054"/>
                  </a:lnTo>
                  <a:lnTo>
                    <a:pt x="1988" y="9218"/>
                  </a:lnTo>
                  <a:lnTo>
                    <a:pt x="2122" y="9383"/>
                  </a:lnTo>
                  <a:lnTo>
                    <a:pt x="2257" y="9547"/>
                  </a:lnTo>
                  <a:lnTo>
                    <a:pt x="2391" y="9682"/>
                  </a:lnTo>
                  <a:lnTo>
                    <a:pt x="2556" y="9831"/>
                  </a:lnTo>
                  <a:lnTo>
                    <a:pt x="2705" y="9965"/>
                  </a:lnTo>
                  <a:lnTo>
                    <a:pt x="2869" y="10085"/>
                  </a:lnTo>
                  <a:lnTo>
                    <a:pt x="3034" y="10204"/>
                  </a:lnTo>
                  <a:lnTo>
                    <a:pt x="3213" y="10309"/>
                  </a:lnTo>
                  <a:lnTo>
                    <a:pt x="3392" y="10414"/>
                  </a:lnTo>
                  <a:lnTo>
                    <a:pt x="3572" y="10503"/>
                  </a:lnTo>
                  <a:lnTo>
                    <a:pt x="3766" y="10593"/>
                  </a:lnTo>
                  <a:lnTo>
                    <a:pt x="3945" y="10668"/>
                  </a:lnTo>
                  <a:lnTo>
                    <a:pt x="4154" y="10727"/>
                  </a:lnTo>
                  <a:lnTo>
                    <a:pt x="4348" y="10787"/>
                  </a:lnTo>
                  <a:lnTo>
                    <a:pt x="4543" y="10832"/>
                  </a:lnTo>
                  <a:lnTo>
                    <a:pt x="4752" y="10862"/>
                  </a:lnTo>
                  <a:lnTo>
                    <a:pt x="4961" y="10892"/>
                  </a:lnTo>
                  <a:lnTo>
                    <a:pt x="5170" y="10907"/>
                  </a:lnTo>
                  <a:lnTo>
                    <a:pt x="5588" y="10907"/>
                  </a:lnTo>
                  <a:lnTo>
                    <a:pt x="5812" y="10892"/>
                  </a:lnTo>
                  <a:lnTo>
                    <a:pt x="6022" y="10862"/>
                  </a:lnTo>
                  <a:lnTo>
                    <a:pt x="6231" y="10817"/>
                  </a:lnTo>
                  <a:lnTo>
                    <a:pt x="6455" y="10772"/>
                  </a:lnTo>
                  <a:lnTo>
                    <a:pt x="6664" y="10712"/>
                  </a:lnTo>
                  <a:lnTo>
                    <a:pt x="6858" y="10638"/>
                  </a:lnTo>
                  <a:lnTo>
                    <a:pt x="7052" y="10563"/>
                  </a:lnTo>
                  <a:lnTo>
                    <a:pt x="7247" y="10473"/>
                  </a:lnTo>
                  <a:lnTo>
                    <a:pt x="7441" y="10384"/>
                  </a:lnTo>
                  <a:lnTo>
                    <a:pt x="7620" y="10279"/>
                  </a:lnTo>
                  <a:lnTo>
                    <a:pt x="7785" y="10160"/>
                  </a:lnTo>
                  <a:lnTo>
                    <a:pt x="7949" y="10040"/>
                  </a:lnTo>
                  <a:lnTo>
                    <a:pt x="8113" y="9921"/>
                  </a:lnTo>
                  <a:lnTo>
                    <a:pt x="8263" y="9771"/>
                  </a:lnTo>
                  <a:lnTo>
                    <a:pt x="8412" y="9637"/>
                  </a:lnTo>
                  <a:lnTo>
                    <a:pt x="8546" y="9487"/>
                  </a:lnTo>
                  <a:lnTo>
                    <a:pt x="8681" y="9338"/>
                  </a:lnTo>
                  <a:lnTo>
                    <a:pt x="8800" y="9174"/>
                  </a:lnTo>
                  <a:lnTo>
                    <a:pt x="8920" y="9009"/>
                  </a:lnTo>
                  <a:lnTo>
                    <a:pt x="9025" y="8830"/>
                  </a:lnTo>
                  <a:lnTo>
                    <a:pt x="9129" y="8651"/>
                  </a:lnTo>
                  <a:lnTo>
                    <a:pt x="9219" y="8471"/>
                  </a:lnTo>
                  <a:lnTo>
                    <a:pt x="9308" y="8292"/>
                  </a:lnTo>
                  <a:lnTo>
                    <a:pt x="9383" y="8098"/>
                  </a:lnTo>
                  <a:lnTo>
                    <a:pt x="9443" y="7904"/>
                  </a:lnTo>
                  <a:lnTo>
                    <a:pt x="9503" y="7710"/>
                  </a:lnTo>
                  <a:lnTo>
                    <a:pt x="9547" y="7515"/>
                  </a:lnTo>
                  <a:lnTo>
                    <a:pt x="9577" y="7306"/>
                  </a:lnTo>
                  <a:lnTo>
                    <a:pt x="9607" y="7112"/>
                  </a:lnTo>
                  <a:lnTo>
                    <a:pt x="9622" y="6903"/>
                  </a:lnTo>
                  <a:lnTo>
                    <a:pt x="9622" y="6694"/>
                  </a:lnTo>
                  <a:lnTo>
                    <a:pt x="9622" y="6484"/>
                  </a:lnTo>
                  <a:lnTo>
                    <a:pt x="9607" y="6275"/>
                  </a:lnTo>
                  <a:lnTo>
                    <a:pt x="9577" y="6066"/>
                  </a:lnTo>
                  <a:lnTo>
                    <a:pt x="9547" y="5857"/>
                  </a:lnTo>
                  <a:lnTo>
                    <a:pt x="9503" y="5633"/>
                  </a:lnTo>
                  <a:lnTo>
                    <a:pt x="8248" y="598"/>
                  </a:lnTo>
                  <a:lnTo>
                    <a:pt x="8203" y="479"/>
                  </a:lnTo>
                  <a:lnTo>
                    <a:pt x="8158" y="374"/>
                  </a:lnTo>
                  <a:lnTo>
                    <a:pt x="8083" y="285"/>
                  </a:lnTo>
                  <a:lnTo>
                    <a:pt x="8009" y="210"/>
                  </a:lnTo>
                  <a:lnTo>
                    <a:pt x="7919" y="135"/>
                  </a:lnTo>
                  <a:lnTo>
                    <a:pt x="7829" y="75"/>
                  </a:lnTo>
                  <a:lnTo>
                    <a:pt x="7740" y="46"/>
                  </a:lnTo>
                  <a:lnTo>
                    <a:pt x="7635" y="16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2" name="Google Shape;1614;p33">
              <a:extLst>
                <a:ext uri="{FF2B5EF4-FFF2-40B4-BE49-F238E27FC236}">
                  <a16:creationId xmlns:a16="http://schemas.microsoft.com/office/drawing/2014/main" id="{A04E03D3-265B-B41D-E5D6-5E2A8FEF9EA5}"/>
                </a:ext>
              </a:extLst>
            </p:cNvPr>
            <p:cNvSpPr/>
            <p:nvPr/>
          </p:nvSpPr>
          <p:spPr>
            <a:xfrm>
              <a:off x="5367524" y="3784287"/>
              <a:ext cx="169380" cy="169400"/>
            </a:xfrm>
            <a:custGeom>
              <a:avLst/>
              <a:gdLst/>
              <a:ahLst/>
              <a:cxnLst/>
              <a:rect l="l" t="t" r="r" b="b"/>
              <a:pathLst>
                <a:path w="8546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31" y="45"/>
                  </a:lnTo>
                  <a:lnTo>
                    <a:pt x="3422" y="90"/>
                  </a:lnTo>
                  <a:lnTo>
                    <a:pt x="3197" y="135"/>
                  </a:lnTo>
                  <a:lnTo>
                    <a:pt x="2988" y="195"/>
                  </a:lnTo>
                  <a:lnTo>
                    <a:pt x="2779" y="270"/>
                  </a:lnTo>
                  <a:lnTo>
                    <a:pt x="2585" y="344"/>
                  </a:lnTo>
                  <a:lnTo>
                    <a:pt x="2391" y="434"/>
                  </a:lnTo>
                  <a:lnTo>
                    <a:pt x="2197" y="538"/>
                  </a:lnTo>
                  <a:lnTo>
                    <a:pt x="2017" y="643"/>
                  </a:lnTo>
                  <a:lnTo>
                    <a:pt x="1838" y="763"/>
                  </a:lnTo>
                  <a:lnTo>
                    <a:pt x="1674" y="882"/>
                  </a:lnTo>
                  <a:lnTo>
                    <a:pt x="1509" y="1017"/>
                  </a:lnTo>
                  <a:lnTo>
                    <a:pt x="1360" y="1151"/>
                  </a:lnTo>
                  <a:lnTo>
                    <a:pt x="1210" y="1300"/>
                  </a:lnTo>
                  <a:lnTo>
                    <a:pt x="1076" y="1450"/>
                  </a:lnTo>
                  <a:lnTo>
                    <a:pt x="942" y="1599"/>
                  </a:lnTo>
                  <a:lnTo>
                    <a:pt x="807" y="1763"/>
                  </a:lnTo>
                  <a:lnTo>
                    <a:pt x="703" y="1928"/>
                  </a:lnTo>
                  <a:lnTo>
                    <a:pt x="583" y="2107"/>
                  </a:lnTo>
                  <a:lnTo>
                    <a:pt x="493" y="2286"/>
                  </a:lnTo>
                  <a:lnTo>
                    <a:pt x="404" y="2466"/>
                  </a:lnTo>
                  <a:lnTo>
                    <a:pt x="314" y="2660"/>
                  </a:lnTo>
                  <a:lnTo>
                    <a:pt x="239" y="2854"/>
                  </a:lnTo>
                  <a:lnTo>
                    <a:pt x="180" y="3048"/>
                  </a:lnTo>
                  <a:lnTo>
                    <a:pt x="120" y="3242"/>
                  </a:lnTo>
                  <a:lnTo>
                    <a:pt x="75" y="3452"/>
                  </a:lnTo>
                  <a:lnTo>
                    <a:pt x="45" y="3661"/>
                  </a:lnTo>
                  <a:lnTo>
                    <a:pt x="15" y="3855"/>
                  </a:lnTo>
                  <a:lnTo>
                    <a:pt x="0" y="4064"/>
                  </a:lnTo>
                  <a:lnTo>
                    <a:pt x="0" y="4288"/>
                  </a:lnTo>
                  <a:lnTo>
                    <a:pt x="0" y="4497"/>
                  </a:lnTo>
                  <a:lnTo>
                    <a:pt x="30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49"/>
                  </a:lnTo>
                  <a:lnTo>
                    <a:pt x="195" y="5558"/>
                  </a:lnTo>
                  <a:lnTo>
                    <a:pt x="269" y="5767"/>
                  </a:lnTo>
                  <a:lnTo>
                    <a:pt x="344" y="5961"/>
                  </a:lnTo>
                  <a:lnTo>
                    <a:pt x="434" y="6156"/>
                  </a:lnTo>
                  <a:lnTo>
                    <a:pt x="538" y="6350"/>
                  </a:lnTo>
                  <a:lnTo>
                    <a:pt x="643" y="6529"/>
                  </a:lnTo>
                  <a:lnTo>
                    <a:pt x="762" y="6708"/>
                  </a:lnTo>
                  <a:lnTo>
                    <a:pt x="882" y="6873"/>
                  </a:lnTo>
                  <a:lnTo>
                    <a:pt x="1016" y="7037"/>
                  </a:lnTo>
                  <a:lnTo>
                    <a:pt x="1151" y="7187"/>
                  </a:lnTo>
                  <a:lnTo>
                    <a:pt x="1300" y="7336"/>
                  </a:lnTo>
                  <a:lnTo>
                    <a:pt x="1450" y="7485"/>
                  </a:lnTo>
                  <a:lnTo>
                    <a:pt x="1599" y="7605"/>
                  </a:lnTo>
                  <a:lnTo>
                    <a:pt x="1763" y="7739"/>
                  </a:lnTo>
                  <a:lnTo>
                    <a:pt x="1943" y="7859"/>
                  </a:lnTo>
                  <a:lnTo>
                    <a:pt x="2107" y="7963"/>
                  </a:lnTo>
                  <a:lnTo>
                    <a:pt x="2286" y="8053"/>
                  </a:lnTo>
                  <a:lnTo>
                    <a:pt x="2480" y="8158"/>
                  </a:lnTo>
                  <a:lnTo>
                    <a:pt x="2660" y="8232"/>
                  </a:lnTo>
                  <a:lnTo>
                    <a:pt x="2854" y="8307"/>
                  </a:lnTo>
                  <a:lnTo>
                    <a:pt x="3048" y="8367"/>
                  </a:lnTo>
                  <a:lnTo>
                    <a:pt x="3257" y="8427"/>
                  </a:lnTo>
                  <a:lnTo>
                    <a:pt x="3451" y="8471"/>
                  </a:lnTo>
                  <a:lnTo>
                    <a:pt x="3661" y="8501"/>
                  </a:lnTo>
                  <a:lnTo>
                    <a:pt x="3870" y="8531"/>
                  </a:lnTo>
                  <a:lnTo>
                    <a:pt x="4079" y="8546"/>
                  </a:lnTo>
                  <a:lnTo>
                    <a:pt x="4497" y="8546"/>
                  </a:lnTo>
                  <a:lnTo>
                    <a:pt x="4706" y="8531"/>
                  </a:lnTo>
                  <a:lnTo>
                    <a:pt x="4930" y="8501"/>
                  </a:lnTo>
                  <a:lnTo>
                    <a:pt x="5140" y="8456"/>
                  </a:lnTo>
                  <a:lnTo>
                    <a:pt x="5349" y="8412"/>
                  </a:lnTo>
                  <a:lnTo>
                    <a:pt x="5558" y="8352"/>
                  </a:lnTo>
                  <a:lnTo>
                    <a:pt x="5767" y="8277"/>
                  </a:lnTo>
                  <a:lnTo>
                    <a:pt x="5976" y="8202"/>
                  </a:lnTo>
                  <a:lnTo>
                    <a:pt x="6170" y="8113"/>
                  </a:lnTo>
                  <a:lnTo>
                    <a:pt x="6350" y="8008"/>
                  </a:lnTo>
                  <a:lnTo>
                    <a:pt x="6529" y="7904"/>
                  </a:lnTo>
                  <a:lnTo>
                    <a:pt x="6708" y="7784"/>
                  </a:lnTo>
                  <a:lnTo>
                    <a:pt x="6873" y="7665"/>
                  </a:lnTo>
                  <a:lnTo>
                    <a:pt x="7037" y="7530"/>
                  </a:lnTo>
                  <a:lnTo>
                    <a:pt x="7201" y="7396"/>
                  </a:lnTo>
                  <a:lnTo>
                    <a:pt x="7336" y="7246"/>
                  </a:lnTo>
                  <a:lnTo>
                    <a:pt x="7485" y="7097"/>
                  </a:lnTo>
                  <a:lnTo>
                    <a:pt x="7620" y="6947"/>
                  </a:lnTo>
                  <a:lnTo>
                    <a:pt x="7739" y="6783"/>
                  </a:lnTo>
                  <a:lnTo>
                    <a:pt x="7859" y="6619"/>
                  </a:lnTo>
                  <a:lnTo>
                    <a:pt x="7963" y="6440"/>
                  </a:lnTo>
                  <a:lnTo>
                    <a:pt x="8068" y="6260"/>
                  </a:lnTo>
                  <a:lnTo>
                    <a:pt x="8157" y="6081"/>
                  </a:lnTo>
                  <a:lnTo>
                    <a:pt x="8232" y="5887"/>
                  </a:lnTo>
                  <a:lnTo>
                    <a:pt x="8307" y="5693"/>
                  </a:lnTo>
                  <a:lnTo>
                    <a:pt x="8367" y="5498"/>
                  </a:lnTo>
                  <a:lnTo>
                    <a:pt x="8426" y="5304"/>
                  </a:lnTo>
                  <a:lnTo>
                    <a:pt x="8471" y="5095"/>
                  </a:lnTo>
                  <a:lnTo>
                    <a:pt x="8501" y="4886"/>
                  </a:lnTo>
                  <a:lnTo>
                    <a:pt x="8531" y="4692"/>
                  </a:lnTo>
                  <a:lnTo>
                    <a:pt x="8546" y="4482"/>
                  </a:lnTo>
                  <a:lnTo>
                    <a:pt x="8546" y="4258"/>
                  </a:lnTo>
                  <a:lnTo>
                    <a:pt x="8546" y="4049"/>
                  </a:lnTo>
                  <a:lnTo>
                    <a:pt x="8531" y="3840"/>
                  </a:lnTo>
                  <a:lnTo>
                    <a:pt x="8501" y="3631"/>
                  </a:lnTo>
                  <a:lnTo>
                    <a:pt x="8456" y="3407"/>
                  </a:lnTo>
                  <a:lnTo>
                    <a:pt x="8411" y="3198"/>
                  </a:lnTo>
                  <a:lnTo>
                    <a:pt x="8352" y="2989"/>
                  </a:lnTo>
                  <a:lnTo>
                    <a:pt x="8277" y="2779"/>
                  </a:lnTo>
                  <a:lnTo>
                    <a:pt x="8202" y="2585"/>
                  </a:lnTo>
                  <a:lnTo>
                    <a:pt x="8113" y="2391"/>
                  </a:lnTo>
                  <a:lnTo>
                    <a:pt x="8008" y="2197"/>
                  </a:lnTo>
                  <a:lnTo>
                    <a:pt x="7903" y="2017"/>
                  </a:lnTo>
                  <a:lnTo>
                    <a:pt x="7799" y="1838"/>
                  </a:lnTo>
                  <a:lnTo>
                    <a:pt x="7664" y="1674"/>
                  </a:lnTo>
                  <a:lnTo>
                    <a:pt x="7545" y="1510"/>
                  </a:lnTo>
                  <a:lnTo>
                    <a:pt x="7395" y="1360"/>
                  </a:lnTo>
                  <a:lnTo>
                    <a:pt x="7261" y="1211"/>
                  </a:lnTo>
                  <a:lnTo>
                    <a:pt x="7112" y="1061"/>
                  </a:lnTo>
                  <a:lnTo>
                    <a:pt x="6947" y="942"/>
                  </a:lnTo>
                  <a:lnTo>
                    <a:pt x="6783" y="807"/>
                  </a:lnTo>
                  <a:lnTo>
                    <a:pt x="6619" y="703"/>
                  </a:lnTo>
                  <a:lnTo>
                    <a:pt x="6439" y="583"/>
                  </a:lnTo>
                  <a:lnTo>
                    <a:pt x="6260" y="494"/>
                  </a:lnTo>
                  <a:lnTo>
                    <a:pt x="6081" y="404"/>
                  </a:lnTo>
                  <a:lnTo>
                    <a:pt x="5887" y="314"/>
                  </a:lnTo>
                  <a:lnTo>
                    <a:pt x="5692" y="240"/>
                  </a:lnTo>
                  <a:lnTo>
                    <a:pt x="5498" y="180"/>
                  </a:lnTo>
                  <a:lnTo>
                    <a:pt x="5304" y="120"/>
                  </a:lnTo>
                  <a:lnTo>
                    <a:pt x="5095" y="75"/>
                  </a:lnTo>
                  <a:lnTo>
                    <a:pt x="4901" y="45"/>
                  </a:lnTo>
                  <a:lnTo>
                    <a:pt x="4691" y="16"/>
                  </a:lnTo>
                  <a:lnTo>
                    <a:pt x="448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3" name="Google Shape;1615;p33">
              <a:extLst>
                <a:ext uri="{FF2B5EF4-FFF2-40B4-BE49-F238E27FC236}">
                  <a16:creationId xmlns:a16="http://schemas.microsoft.com/office/drawing/2014/main" id="{33B33D92-A4E5-66D1-3053-C65C41F554FC}"/>
                </a:ext>
              </a:extLst>
            </p:cNvPr>
            <p:cNvSpPr/>
            <p:nvPr/>
          </p:nvSpPr>
          <p:spPr>
            <a:xfrm>
              <a:off x="5406608" y="3823370"/>
              <a:ext cx="91508" cy="91231"/>
            </a:xfrm>
            <a:custGeom>
              <a:avLst/>
              <a:gdLst/>
              <a:ahLst/>
              <a:cxnLst/>
              <a:rect l="l" t="t" r="r" b="b"/>
              <a:pathLst>
                <a:path w="4617" h="4603" extrusionOk="0">
                  <a:moveTo>
                    <a:pt x="2182" y="1"/>
                  </a:moveTo>
                  <a:lnTo>
                    <a:pt x="1958" y="16"/>
                  </a:lnTo>
                  <a:lnTo>
                    <a:pt x="1718" y="75"/>
                  </a:lnTo>
                  <a:lnTo>
                    <a:pt x="1494" y="135"/>
                  </a:lnTo>
                  <a:lnTo>
                    <a:pt x="1285" y="225"/>
                  </a:lnTo>
                  <a:lnTo>
                    <a:pt x="1091" y="344"/>
                  </a:lnTo>
                  <a:lnTo>
                    <a:pt x="897" y="464"/>
                  </a:lnTo>
                  <a:lnTo>
                    <a:pt x="732" y="613"/>
                  </a:lnTo>
                  <a:lnTo>
                    <a:pt x="568" y="777"/>
                  </a:lnTo>
                  <a:lnTo>
                    <a:pt x="434" y="942"/>
                  </a:lnTo>
                  <a:lnTo>
                    <a:pt x="314" y="1136"/>
                  </a:lnTo>
                  <a:lnTo>
                    <a:pt x="210" y="1330"/>
                  </a:lnTo>
                  <a:lnTo>
                    <a:pt x="135" y="1539"/>
                  </a:lnTo>
                  <a:lnTo>
                    <a:pt x="60" y="1749"/>
                  </a:lnTo>
                  <a:lnTo>
                    <a:pt x="15" y="1973"/>
                  </a:lnTo>
                  <a:lnTo>
                    <a:pt x="0" y="2197"/>
                  </a:lnTo>
                  <a:lnTo>
                    <a:pt x="0" y="2421"/>
                  </a:lnTo>
                  <a:lnTo>
                    <a:pt x="30" y="2645"/>
                  </a:lnTo>
                  <a:lnTo>
                    <a:pt x="75" y="2884"/>
                  </a:lnTo>
                  <a:lnTo>
                    <a:pt x="135" y="3108"/>
                  </a:lnTo>
                  <a:lnTo>
                    <a:pt x="239" y="3317"/>
                  </a:lnTo>
                  <a:lnTo>
                    <a:pt x="344" y="3526"/>
                  </a:lnTo>
                  <a:lnTo>
                    <a:pt x="478" y="3706"/>
                  </a:lnTo>
                  <a:lnTo>
                    <a:pt x="613" y="3870"/>
                  </a:lnTo>
                  <a:lnTo>
                    <a:pt x="777" y="4034"/>
                  </a:lnTo>
                  <a:lnTo>
                    <a:pt x="957" y="4169"/>
                  </a:lnTo>
                  <a:lnTo>
                    <a:pt x="1136" y="4288"/>
                  </a:lnTo>
                  <a:lnTo>
                    <a:pt x="1330" y="4393"/>
                  </a:lnTo>
                  <a:lnTo>
                    <a:pt x="1539" y="4482"/>
                  </a:lnTo>
                  <a:lnTo>
                    <a:pt x="1748" y="4542"/>
                  </a:lnTo>
                  <a:lnTo>
                    <a:pt x="1972" y="4587"/>
                  </a:lnTo>
                  <a:lnTo>
                    <a:pt x="2197" y="4602"/>
                  </a:lnTo>
                  <a:lnTo>
                    <a:pt x="2421" y="4602"/>
                  </a:lnTo>
                  <a:lnTo>
                    <a:pt x="2660" y="4587"/>
                  </a:lnTo>
                  <a:lnTo>
                    <a:pt x="2884" y="4542"/>
                  </a:lnTo>
                  <a:lnTo>
                    <a:pt x="3108" y="4468"/>
                  </a:lnTo>
                  <a:lnTo>
                    <a:pt x="3317" y="4378"/>
                  </a:lnTo>
                  <a:lnTo>
                    <a:pt x="3526" y="4258"/>
                  </a:lnTo>
                  <a:lnTo>
                    <a:pt x="3705" y="4139"/>
                  </a:lnTo>
                  <a:lnTo>
                    <a:pt x="3885" y="3989"/>
                  </a:lnTo>
                  <a:lnTo>
                    <a:pt x="4034" y="3825"/>
                  </a:lnTo>
                  <a:lnTo>
                    <a:pt x="4169" y="3661"/>
                  </a:lnTo>
                  <a:lnTo>
                    <a:pt x="4288" y="3467"/>
                  </a:lnTo>
                  <a:lnTo>
                    <a:pt x="4393" y="3272"/>
                  </a:lnTo>
                  <a:lnTo>
                    <a:pt x="4482" y="3063"/>
                  </a:lnTo>
                  <a:lnTo>
                    <a:pt x="4542" y="2854"/>
                  </a:lnTo>
                  <a:lnTo>
                    <a:pt x="4587" y="2630"/>
                  </a:lnTo>
                  <a:lnTo>
                    <a:pt x="4617" y="2406"/>
                  </a:lnTo>
                  <a:lnTo>
                    <a:pt x="4602" y="2182"/>
                  </a:lnTo>
                  <a:lnTo>
                    <a:pt x="4587" y="1958"/>
                  </a:lnTo>
                  <a:lnTo>
                    <a:pt x="4542" y="1719"/>
                  </a:lnTo>
                  <a:lnTo>
                    <a:pt x="4467" y="1495"/>
                  </a:lnTo>
                  <a:lnTo>
                    <a:pt x="4378" y="1285"/>
                  </a:lnTo>
                  <a:lnTo>
                    <a:pt x="4258" y="1076"/>
                  </a:lnTo>
                  <a:lnTo>
                    <a:pt x="4139" y="897"/>
                  </a:lnTo>
                  <a:lnTo>
                    <a:pt x="3989" y="733"/>
                  </a:lnTo>
                  <a:lnTo>
                    <a:pt x="3825" y="568"/>
                  </a:lnTo>
                  <a:lnTo>
                    <a:pt x="3661" y="434"/>
                  </a:lnTo>
                  <a:lnTo>
                    <a:pt x="3466" y="314"/>
                  </a:lnTo>
                  <a:lnTo>
                    <a:pt x="3272" y="210"/>
                  </a:lnTo>
                  <a:lnTo>
                    <a:pt x="3063" y="120"/>
                  </a:lnTo>
                  <a:lnTo>
                    <a:pt x="2854" y="60"/>
                  </a:lnTo>
                  <a:lnTo>
                    <a:pt x="2645" y="1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4" name="Google Shape;1616;p33">
              <a:extLst>
                <a:ext uri="{FF2B5EF4-FFF2-40B4-BE49-F238E27FC236}">
                  <a16:creationId xmlns:a16="http://schemas.microsoft.com/office/drawing/2014/main" id="{0346A15B-D95D-C148-F66D-8946B4928BA0}"/>
                </a:ext>
              </a:extLst>
            </p:cNvPr>
            <p:cNvSpPr/>
            <p:nvPr/>
          </p:nvSpPr>
          <p:spPr>
            <a:xfrm>
              <a:off x="5273660" y="3475465"/>
              <a:ext cx="169380" cy="169400"/>
            </a:xfrm>
            <a:custGeom>
              <a:avLst/>
              <a:gdLst/>
              <a:ahLst/>
              <a:cxnLst/>
              <a:rect l="l" t="t" r="r" b="b"/>
              <a:pathLst>
                <a:path w="8546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31" y="46"/>
                  </a:lnTo>
                  <a:lnTo>
                    <a:pt x="3407" y="90"/>
                  </a:lnTo>
                  <a:lnTo>
                    <a:pt x="3198" y="135"/>
                  </a:lnTo>
                  <a:lnTo>
                    <a:pt x="2988" y="195"/>
                  </a:lnTo>
                  <a:lnTo>
                    <a:pt x="2779" y="270"/>
                  </a:lnTo>
                  <a:lnTo>
                    <a:pt x="2585" y="344"/>
                  </a:lnTo>
                  <a:lnTo>
                    <a:pt x="2391" y="434"/>
                  </a:lnTo>
                  <a:lnTo>
                    <a:pt x="2197" y="539"/>
                  </a:lnTo>
                  <a:lnTo>
                    <a:pt x="2017" y="643"/>
                  </a:lnTo>
                  <a:lnTo>
                    <a:pt x="1838" y="763"/>
                  </a:lnTo>
                  <a:lnTo>
                    <a:pt x="1674" y="882"/>
                  </a:lnTo>
                  <a:lnTo>
                    <a:pt x="1509" y="1017"/>
                  </a:lnTo>
                  <a:lnTo>
                    <a:pt x="1360" y="1151"/>
                  </a:lnTo>
                  <a:lnTo>
                    <a:pt x="1211" y="1300"/>
                  </a:lnTo>
                  <a:lnTo>
                    <a:pt x="1076" y="1450"/>
                  </a:lnTo>
                  <a:lnTo>
                    <a:pt x="942" y="1599"/>
                  </a:lnTo>
                  <a:lnTo>
                    <a:pt x="807" y="1764"/>
                  </a:lnTo>
                  <a:lnTo>
                    <a:pt x="703" y="1943"/>
                  </a:lnTo>
                  <a:lnTo>
                    <a:pt x="583" y="2107"/>
                  </a:lnTo>
                  <a:lnTo>
                    <a:pt x="494" y="2286"/>
                  </a:lnTo>
                  <a:lnTo>
                    <a:pt x="404" y="2466"/>
                  </a:lnTo>
                  <a:lnTo>
                    <a:pt x="314" y="2660"/>
                  </a:lnTo>
                  <a:lnTo>
                    <a:pt x="240" y="2854"/>
                  </a:lnTo>
                  <a:lnTo>
                    <a:pt x="180" y="3048"/>
                  </a:lnTo>
                  <a:lnTo>
                    <a:pt x="120" y="3243"/>
                  </a:lnTo>
                  <a:lnTo>
                    <a:pt x="75" y="3452"/>
                  </a:lnTo>
                  <a:lnTo>
                    <a:pt x="45" y="3661"/>
                  </a:lnTo>
                  <a:lnTo>
                    <a:pt x="15" y="3855"/>
                  </a:lnTo>
                  <a:lnTo>
                    <a:pt x="1" y="4064"/>
                  </a:lnTo>
                  <a:lnTo>
                    <a:pt x="1" y="4288"/>
                  </a:lnTo>
                  <a:lnTo>
                    <a:pt x="1" y="4497"/>
                  </a:lnTo>
                  <a:lnTo>
                    <a:pt x="15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49"/>
                  </a:lnTo>
                  <a:lnTo>
                    <a:pt x="195" y="5558"/>
                  </a:lnTo>
                  <a:lnTo>
                    <a:pt x="269" y="5767"/>
                  </a:lnTo>
                  <a:lnTo>
                    <a:pt x="344" y="5962"/>
                  </a:lnTo>
                  <a:lnTo>
                    <a:pt x="434" y="6156"/>
                  </a:lnTo>
                  <a:lnTo>
                    <a:pt x="538" y="6350"/>
                  </a:lnTo>
                  <a:lnTo>
                    <a:pt x="643" y="6529"/>
                  </a:lnTo>
                  <a:lnTo>
                    <a:pt x="762" y="6709"/>
                  </a:lnTo>
                  <a:lnTo>
                    <a:pt x="882" y="6873"/>
                  </a:lnTo>
                  <a:lnTo>
                    <a:pt x="1016" y="7037"/>
                  </a:lnTo>
                  <a:lnTo>
                    <a:pt x="1151" y="7187"/>
                  </a:lnTo>
                  <a:lnTo>
                    <a:pt x="1300" y="7336"/>
                  </a:lnTo>
                  <a:lnTo>
                    <a:pt x="1450" y="7485"/>
                  </a:lnTo>
                  <a:lnTo>
                    <a:pt x="1599" y="7605"/>
                  </a:lnTo>
                  <a:lnTo>
                    <a:pt x="1763" y="7739"/>
                  </a:lnTo>
                  <a:lnTo>
                    <a:pt x="1943" y="7859"/>
                  </a:lnTo>
                  <a:lnTo>
                    <a:pt x="2107" y="7963"/>
                  </a:lnTo>
                  <a:lnTo>
                    <a:pt x="2286" y="8053"/>
                  </a:lnTo>
                  <a:lnTo>
                    <a:pt x="2481" y="8158"/>
                  </a:lnTo>
                  <a:lnTo>
                    <a:pt x="2660" y="8232"/>
                  </a:lnTo>
                  <a:lnTo>
                    <a:pt x="2854" y="8307"/>
                  </a:lnTo>
                  <a:lnTo>
                    <a:pt x="3048" y="8367"/>
                  </a:lnTo>
                  <a:lnTo>
                    <a:pt x="3242" y="8427"/>
                  </a:lnTo>
                  <a:lnTo>
                    <a:pt x="3452" y="8471"/>
                  </a:lnTo>
                  <a:lnTo>
                    <a:pt x="3661" y="8501"/>
                  </a:lnTo>
                  <a:lnTo>
                    <a:pt x="3870" y="8531"/>
                  </a:lnTo>
                  <a:lnTo>
                    <a:pt x="4079" y="8546"/>
                  </a:lnTo>
                  <a:lnTo>
                    <a:pt x="4497" y="8546"/>
                  </a:lnTo>
                  <a:lnTo>
                    <a:pt x="4707" y="8531"/>
                  </a:lnTo>
                  <a:lnTo>
                    <a:pt x="4916" y="8501"/>
                  </a:lnTo>
                  <a:lnTo>
                    <a:pt x="5140" y="8456"/>
                  </a:lnTo>
                  <a:lnTo>
                    <a:pt x="5349" y="8412"/>
                  </a:lnTo>
                  <a:lnTo>
                    <a:pt x="5558" y="8352"/>
                  </a:lnTo>
                  <a:lnTo>
                    <a:pt x="5767" y="8277"/>
                  </a:lnTo>
                  <a:lnTo>
                    <a:pt x="5961" y="8202"/>
                  </a:lnTo>
                  <a:lnTo>
                    <a:pt x="6156" y="8113"/>
                  </a:lnTo>
                  <a:lnTo>
                    <a:pt x="6350" y="8008"/>
                  </a:lnTo>
                  <a:lnTo>
                    <a:pt x="6529" y="7904"/>
                  </a:lnTo>
                  <a:lnTo>
                    <a:pt x="6708" y="7784"/>
                  </a:lnTo>
                  <a:lnTo>
                    <a:pt x="6873" y="7665"/>
                  </a:lnTo>
                  <a:lnTo>
                    <a:pt x="7037" y="7530"/>
                  </a:lnTo>
                  <a:lnTo>
                    <a:pt x="7186" y="7396"/>
                  </a:lnTo>
                  <a:lnTo>
                    <a:pt x="7336" y="7261"/>
                  </a:lnTo>
                  <a:lnTo>
                    <a:pt x="7485" y="7097"/>
                  </a:lnTo>
                  <a:lnTo>
                    <a:pt x="7620" y="6948"/>
                  </a:lnTo>
                  <a:lnTo>
                    <a:pt x="7739" y="6783"/>
                  </a:lnTo>
                  <a:lnTo>
                    <a:pt x="7859" y="6619"/>
                  </a:lnTo>
                  <a:lnTo>
                    <a:pt x="7963" y="6440"/>
                  </a:lnTo>
                  <a:lnTo>
                    <a:pt x="8068" y="6260"/>
                  </a:lnTo>
                  <a:lnTo>
                    <a:pt x="8158" y="6081"/>
                  </a:lnTo>
                  <a:lnTo>
                    <a:pt x="8232" y="5887"/>
                  </a:lnTo>
                  <a:lnTo>
                    <a:pt x="8307" y="5693"/>
                  </a:lnTo>
                  <a:lnTo>
                    <a:pt x="8367" y="5498"/>
                  </a:lnTo>
                  <a:lnTo>
                    <a:pt x="8426" y="5304"/>
                  </a:lnTo>
                  <a:lnTo>
                    <a:pt x="8471" y="5095"/>
                  </a:lnTo>
                  <a:lnTo>
                    <a:pt x="8501" y="4886"/>
                  </a:lnTo>
                  <a:lnTo>
                    <a:pt x="8531" y="4692"/>
                  </a:lnTo>
                  <a:lnTo>
                    <a:pt x="8546" y="4483"/>
                  </a:lnTo>
                  <a:lnTo>
                    <a:pt x="8546" y="4258"/>
                  </a:lnTo>
                  <a:lnTo>
                    <a:pt x="8546" y="4049"/>
                  </a:lnTo>
                  <a:lnTo>
                    <a:pt x="8531" y="3840"/>
                  </a:lnTo>
                  <a:lnTo>
                    <a:pt x="8501" y="3631"/>
                  </a:lnTo>
                  <a:lnTo>
                    <a:pt x="8456" y="3407"/>
                  </a:lnTo>
                  <a:lnTo>
                    <a:pt x="8412" y="3198"/>
                  </a:lnTo>
                  <a:lnTo>
                    <a:pt x="8352" y="2989"/>
                  </a:lnTo>
                  <a:lnTo>
                    <a:pt x="8277" y="2779"/>
                  </a:lnTo>
                  <a:lnTo>
                    <a:pt x="8202" y="2585"/>
                  </a:lnTo>
                  <a:lnTo>
                    <a:pt x="8113" y="2391"/>
                  </a:lnTo>
                  <a:lnTo>
                    <a:pt x="8008" y="2197"/>
                  </a:lnTo>
                  <a:lnTo>
                    <a:pt x="7904" y="2018"/>
                  </a:lnTo>
                  <a:lnTo>
                    <a:pt x="7784" y="1838"/>
                  </a:lnTo>
                  <a:lnTo>
                    <a:pt x="7665" y="1674"/>
                  </a:lnTo>
                  <a:lnTo>
                    <a:pt x="7530" y="1510"/>
                  </a:lnTo>
                  <a:lnTo>
                    <a:pt x="7396" y="1360"/>
                  </a:lnTo>
                  <a:lnTo>
                    <a:pt x="7261" y="1211"/>
                  </a:lnTo>
                  <a:lnTo>
                    <a:pt x="7097" y="1061"/>
                  </a:lnTo>
                  <a:lnTo>
                    <a:pt x="6947" y="942"/>
                  </a:lnTo>
                  <a:lnTo>
                    <a:pt x="6783" y="807"/>
                  </a:lnTo>
                  <a:lnTo>
                    <a:pt x="6619" y="703"/>
                  </a:lnTo>
                  <a:lnTo>
                    <a:pt x="6439" y="583"/>
                  </a:lnTo>
                  <a:lnTo>
                    <a:pt x="6260" y="494"/>
                  </a:lnTo>
                  <a:lnTo>
                    <a:pt x="6081" y="404"/>
                  </a:lnTo>
                  <a:lnTo>
                    <a:pt x="5887" y="314"/>
                  </a:lnTo>
                  <a:lnTo>
                    <a:pt x="5693" y="240"/>
                  </a:lnTo>
                  <a:lnTo>
                    <a:pt x="5498" y="180"/>
                  </a:lnTo>
                  <a:lnTo>
                    <a:pt x="5304" y="120"/>
                  </a:lnTo>
                  <a:lnTo>
                    <a:pt x="5095" y="75"/>
                  </a:lnTo>
                  <a:lnTo>
                    <a:pt x="4901" y="46"/>
                  </a:lnTo>
                  <a:lnTo>
                    <a:pt x="4692" y="16"/>
                  </a:lnTo>
                  <a:lnTo>
                    <a:pt x="448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5" name="Google Shape;1617;p33">
              <a:extLst>
                <a:ext uri="{FF2B5EF4-FFF2-40B4-BE49-F238E27FC236}">
                  <a16:creationId xmlns:a16="http://schemas.microsoft.com/office/drawing/2014/main" id="{F3DDD77C-F535-A4BF-CE90-5E70CA49DA95}"/>
                </a:ext>
              </a:extLst>
            </p:cNvPr>
            <p:cNvSpPr/>
            <p:nvPr/>
          </p:nvSpPr>
          <p:spPr>
            <a:xfrm>
              <a:off x="5312744" y="3514549"/>
              <a:ext cx="91210" cy="91231"/>
            </a:xfrm>
            <a:custGeom>
              <a:avLst/>
              <a:gdLst/>
              <a:ahLst/>
              <a:cxnLst/>
              <a:rect l="l" t="t" r="r" b="b"/>
              <a:pathLst>
                <a:path w="4602" h="4603" extrusionOk="0">
                  <a:moveTo>
                    <a:pt x="2182" y="1"/>
                  </a:moveTo>
                  <a:lnTo>
                    <a:pt x="1958" y="16"/>
                  </a:lnTo>
                  <a:lnTo>
                    <a:pt x="1719" y="75"/>
                  </a:lnTo>
                  <a:lnTo>
                    <a:pt x="1495" y="135"/>
                  </a:lnTo>
                  <a:lnTo>
                    <a:pt x="1285" y="225"/>
                  </a:lnTo>
                  <a:lnTo>
                    <a:pt x="1091" y="344"/>
                  </a:lnTo>
                  <a:lnTo>
                    <a:pt x="897" y="464"/>
                  </a:lnTo>
                  <a:lnTo>
                    <a:pt x="733" y="613"/>
                  </a:lnTo>
                  <a:lnTo>
                    <a:pt x="568" y="778"/>
                  </a:lnTo>
                  <a:lnTo>
                    <a:pt x="434" y="942"/>
                  </a:lnTo>
                  <a:lnTo>
                    <a:pt x="314" y="1136"/>
                  </a:lnTo>
                  <a:lnTo>
                    <a:pt x="210" y="1330"/>
                  </a:lnTo>
                  <a:lnTo>
                    <a:pt x="120" y="1539"/>
                  </a:lnTo>
                  <a:lnTo>
                    <a:pt x="60" y="1749"/>
                  </a:lnTo>
                  <a:lnTo>
                    <a:pt x="15" y="1973"/>
                  </a:lnTo>
                  <a:lnTo>
                    <a:pt x="1" y="2197"/>
                  </a:lnTo>
                  <a:lnTo>
                    <a:pt x="1" y="2421"/>
                  </a:lnTo>
                  <a:lnTo>
                    <a:pt x="15" y="2645"/>
                  </a:lnTo>
                  <a:lnTo>
                    <a:pt x="75" y="2884"/>
                  </a:lnTo>
                  <a:lnTo>
                    <a:pt x="135" y="3108"/>
                  </a:lnTo>
                  <a:lnTo>
                    <a:pt x="225" y="3317"/>
                  </a:lnTo>
                  <a:lnTo>
                    <a:pt x="344" y="3526"/>
                  </a:lnTo>
                  <a:lnTo>
                    <a:pt x="479" y="3706"/>
                  </a:lnTo>
                  <a:lnTo>
                    <a:pt x="613" y="3870"/>
                  </a:lnTo>
                  <a:lnTo>
                    <a:pt x="777" y="4034"/>
                  </a:lnTo>
                  <a:lnTo>
                    <a:pt x="957" y="4169"/>
                  </a:lnTo>
                  <a:lnTo>
                    <a:pt x="1136" y="4288"/>
                  </a:lnTo>
                  <a:lnTo>
                    <a:pt x="1330" y="4393"/>
                  </a:lnTo>
                  <a:lnTo>
                    <a:pt x="1539" y="4483"/>
                  </a:lnTo>
                  <a:lnTo>
                    <a:pt x="1748" y="4542"/>
                  </a:lnTo>
                  <a:lnTo>
                    <a:pt x="1973" y="4587"/>
                  </a:lnTo>
                  <a:lnTo>
                    <a:pt x="2197" y="4602"/>
                  </a:lnTo>
                  <a:lnTo>
                    <a:pt x="2421" y="4602"/>
                  </a:lnTo>
                  <a:lnTo>
                    <a:pt x="2660" y="4587"/>
                  </a:lnTo>
                  <a:lnTo>
                    <a:pt x="2884" y="4542"/>
                  </a:lnTo>
                  <a:lnTo>
                    <a:pt x="3108" y="4468"/>
                  </a:lnTo>
                  <a:lnTo>
                    <a:pt x="3317" y="4378"/>
                  </a:lnTo>
                  <a:lnTo>
                    <a:pt x="3526" y="4258"/>
                  </a:lnTo>
                  <a:lnTo>
                    <a:pt x="3706" y="4139"/>
                  </a:lnTo>
                  <a:lnTo>
                    <a:pt x="3885" y="3990"/>
                  </a:lnTo>
                  <a:lnTo>
                    <a:pt x="4034" y="3825"/>
                  </a:lnTo>
                  <a:lnTo>
                    <a:pt x="4169" y="3661"/>
                  </a:lnTo>
                  <a:lnTo>
                    <a:pt x="4288" y="3467"/>
                  </a:lnTo>
                  <a:lnTo>
                    <a:pt x="4393" y="3272"/>
                  </a:lnTo>
                  <a:lnTo>
                    <a:pt x="4482" y="3063"/>
                  </a:lnTo>
                  <a:lnTo>
                    <a:pt x="4542" y="2854"/>
                  </a:lnTo>
                  <a:lnTo>
                    <a:pt x="4587" y="2630"/>
                  </a:lnTo>
                  <a:lnTo>
                    <a:pt x="4602" y="2406"/>
                  </a:lnTo>
                  <a:lnTo>
                    <a:pt x="4602" y="2182"/>
                  </a:lnTo>
                  <a:lnTo>
                    <a:pt x="4587" y="1958"/>
                  </a:lnTo>
                  <a:lnTo>
                    <a:pt x="4542" y="1719"/>
                  </a:lnTo>
                  <a:lnTo>
                    <a:pt x="4467" y="1495"/>
                  </a:lnTo>
                  <a:lnTo>
                    <a:pt x="4378" y="1286"/>
                  </a:lnTo>
                  <a:lnTo>
                    <a:pt x="4258" y="1076"/>
                  </a:lnTo>
                  <a:lnTo>
                    <a:pt x="4139" y="897"/>
                  </a:lnTo>
                  <a:lnTo>
                    <a:pt x="3989" y="733"/>
                  </a:lnTo>
                  <a:lnTo>
                    <a:pt x="3825" y="568"/>
                  </a:lnTo>
                  <a:lnTo>
                    <a:pt x="3661" y="434"/>
                  </a:lnTo>
                  <a:lnTo>
                    <a:pt x="3467" y="314"/>
                  </a:lnTo>
                  <a:lnTo>
                    <a:pt x="3272" y="210"/>
                  </a:lnTo>
                  <a:lnTo>
                    <a:pt x="3063" y="120"/>
                  </a:lnTo>
                  <a:lnTo>
                    <a:pt x="2854" y="60"/>
                  </a:lnTo>
                  <a:lnTo>
                    <a:pt x="2630" y="1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6" name="Google Shape;1618;p33">
              <a:extLst>
                <a:ext uri="{FF2B5EF4-FFF2-40B4-BE49-F238E27FC236}">
                  <a16:creationId xmlns:a16="http://schemas.microsoft.com/office/drawing/2014/main" id="{47C8327C-B3CB-CD8A-AB01-81081CE855FE}"/>
                </a:ext>
              </a:extLst>
            </p:cNvPr>
            <p:cNvSpPr/>
            <p:nvPr/>
          </p:nvSpPr>
          <p:spPr>
            <a:xfrm>
              <a:off x="4675854" y="4114732"/>
              <a:ext cx="168211" cy="294047"/>
            </a:xfrm>
            <a:custGeom>
              <a:avLst/>
              <a:gdLst/>
              <a:ahLst/>
              <a:cxnLst/>
              <a:rect l="l" t="t" r="r" b="b"/>
              <a:pathLst>
                <a:path w="8487" h="14836" extrusionOk="0">
                  <a:moveTo>
                    <a:pt x="0" y="0"/>
                  </a:moveTo>
                  <a:lnTo>
                    <a:pt x="0" y="13984"/>
                  </a:lnTo>
                  <a:lnTo>
                    <a:pt x="0" y="14118"/>
                  </a:lnTo>
                  <a:lnTo>
                    <a:pt x="30" y="14238"/>
                  </a:lnTo>
                  <a:lnTo>
                    <a:pt x="75" y="14342"/>
                  </a:lnTo>
                  <a:lnTo>
                    <a:pt x="135" y="14447"/>
                  </a:lnTo>
                  <a:lnTo>
                    <a:pt x="195" y="14536"/>
                  </a:lnTo>
                  <a:lnTo>
                    <a:pt x="284" y="14626"/>
                  </a:lnTo>
                  <a:lnTo>
                    <a:pt x="374" y="14701"/>
                  </a:lnTo>
                  <a:lnTo>
                    <a:pt x="464" y="14745"/>
                  </a:lnTo>
                  <a:lnTo>
                    <a:pt x="568" y="14790"/>
                  </a:lnTo>
                  <a:lnTo>
                    <a:pt x="688" y="14820"/>
                  </a:lnTo>
                  <a:lnTo>
                    <a:pt x="792" y="14835"/>
                  </a:lnTo>
                  <a:lnTo>
                    <a:pt x="912" y="14835"/>
                  </a:lnTo>
                  <a:lnTo>
                    <a:pt x="1031" y="14820"/>
                  </a:lnTo>
                  <a:lnTo>
                    <a:pt x="1151" y="14790"/>
                  </a:lnTo>
                  <a:lnTo>
                    <a:pt x="1255" y="14745"/>
                  </a:lnTo>
                  <a:lnTo>
                    <a:pt x="1375" y="14671"/>
                  </a:lnTo>
                  <a:lnTo>
                    <a:pt x="1733" y="14432"/>
                  </a:lnTo>
                  <a:lnTo>
                    <a:pt x="2092" y="14223"/>
                  </a:lnTo>
                  <a:lnTo>
                    <a:pt x="2451" y="14028"/>
                  </a:lnTo>
                  <a:lnTo>
                    <a:pt x="2824" y="13894"/>
                  </a:lnTo>
                  <a:lnTo>
                    <a:pt x="3183" y="13774"/>
                  </a:lnTo>
                  <a:lnTo>
                    <a:pt x="3541" y="13685"/>
                  </a:lnTo>
                  <a:lnTo>
                    <a:pt x="3900" y="13640"/>
                  </a:lnTo>
                  <a:lnTo>
                    <a:pt x="4258" y="13625"/>
                  </a:lnTo>
                  <a:lnTo>
                    <a:pt x="4617" y="13640"/>
                  </a:lnTo>
                  <a:lnTo>
                    <a:pt x="4975" y="13685"/>
                  </a:lnTo>
                  <a:lnTo>
                    <a:pt x="5334" y="13759"/>
                  </a:lnTo>
                  <a:lnTo>
                    <a:pt x="5692" y="13879"/>
                  </a:lnTo>
                  <a:lnTo>
                    <a:pt x="6051" y="14028"/>
                  </a:lnTo>
                  <a:lnTo>
                    <a:pt x="6410" y="14208"/>
                  </a:lnTo>
                  <a:lnTo>
                    <a:pt x="6768" y="14417"/>
                  </a:lnTo>
                  <a:lnTo>
                    <a:pt x="7127" y="14656"/>
                  </a:lnTo>
                  <a:lnTo>
                    <a:pt x="7231" y="14731"/>
                  </a:lnTo>
                  <a:lnTo>
                    <a:pt x="7351" y="14775"/>
                  </a:lnTo>
                  <a:lnTo>
                    <a:pt x="7470" y="14805"/>
                  </a:lnTo>
                  <a:lnTo>
                    <a:pt x="7575" y="14820"/>
                  </a:lnTo>
                  <a:lnTo>
                    <a:pt x="7694" y="14820"/>
                  </a:lnTo>
                  <a:lnTo>
                    <a:pt x="7814" y="14805"/>
                  </a:lnTo>
                  <a:lnTo>
                    <a:pt x="7918" y="14775"/>
                  </a:lnTo>
                  <a:lnTo>
                    <a:pt x="8023" y="14731"/>
                  </a:lnTo>
                  <a:lnTo>
                    <a:pt x="8113" y="14671"/>
                  </a:lnTo>
                  <a:lnTo>
                    <a:pt x="8202" y="14596"/>
                  </a:lnTo>
                  <a:lnTo>
                    <a:pt x="8292" y="14521"/>
                  </a:lnTo>
                  <a:lnTo>
                    <a:pt x="8352" y="14432"/>
                  </a:lnTo>
                  <a:lnTo>
                    <a:pt x="8411" y="14327"/>
                  </a:lnTo>
                  <a:lnTo>
                    <a:pt x="8456" y="14208"/>
                  </a:lnTo>
                  <a:lnTo>
                    <a:pt x="8486" y="14088"/>
                  </a:lnTo>
                  <a:lnTo>
                    <a:pt x="8486" y="13969"/>
                  </a:lnTo>
                  <a:lnTo>
                    <a:pt x="84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7" name="Google Shape;1619;p33">
              <a:extLst>
                <a:ext uri="{FF2B5EF4-FFF2-40B4-BE49-F238E27FC236}">
                  <a16:creationId xmlns:a16="http://schemas.microsoft.com/office/drawing/2014/main" id="{20733BC2-4EE7-30AC-3281-76A87C8C9055}"/>
                </a:ext>
              </a:extLst>
            </p:cNvPr>
            <p:cNvSpPr/>
            <p:nvPr/>
          </p:nvSpPr>
          <p:spPr>
            <a:xfrm>
              <a:off x="4675854" y="4249443"/>
              <a:ext cx="168211" cy="69310"/>
            </a:xfrm>
            <a:custGeom>
              <a:avLst/>
              <a:gdLst/>
              <a:ahLst/>
              <a:cxnLst/>
              <a:rect l="l" t="t" r="r" b="b"/>
              <a:pathLst>
                <a:path w="8487" h="3497" extrusionOk="0">
                  <a:moveTo>
                    <a:pt x="0" y="1"/>
                  </a:moveTo>
                  <a:lnTo>
                    <a:pt x="0" y="2540"/>
                  </a:lnTo>
                  <a:lnTo>
                    <a:pt x="90" y="2660"/>
                  </a:lnTo>
                  <a:lnTo>
                    <a:pt x="210" y="2749"/>
                  </a:lnTo>
                  <a:lnTo>
                    <a:pt x="329" y="2854"/>
                  </a:lnTo>
                  <a:lnTo>
                    <a:pt x="449" y="2929"/>
                  </a:lnTo>
                  <a:lnTo>
                    <a:pt x="583" y="3018"/>
                  </a:lnTo>
                  <a:lnTo>
                    <a:pt x="732" y="3093"/>
                  </a:lnTo>
                  <a:lnTo>
                    <a:pt x="882" y="3153"/>
                  </a:lnTo>
                  <a:lnTo>
                    <a:pt x="1061" y="3213"/>
                  </a:lnTo>
                  <a:lnTo>
                    <a:pt x="1420" y="3302"/>
                  </a:lnTo>
                  <a:lnTo>
                    <a:pt x="1823" y="3377"/>
                  </a:lnTo>
                  <a:lnTo>
                    <a:pt x="2271" y="3437"/>
                  </a:lnTo>
                  <a:lnTo>
                    <a:pt x="2764" y="3467"/>
                  </a:lnTo>
                  <a:lnTo>
                    <a:pt x="3302" y="3496"/>
                  </a:lnTo>
                  <a:lnTo>
                    <a:pt x="5199" y="3496"/>
                  </a:lnTo>
                  <a:lnTo>
                    <a:pt x="6738" y="3482"/>
                  </a:lnTo>
                  <a:lnTo>
                    <a:pt x="8486" y="3467"/>
                  </a:lnTo>
                  <a:lnTo>
                    <a:pt x="8486" y="1"/>
                  </a:lnTo>
                  <a:close/>
                </a:path>
              </a:pathLst>
            </a:custGeom>
            <a:solidFill>
              <a:srgbClr val="D53F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8" name="Google Shape;1620;p33">
              <a:extLst>
                <a:ext uri="{FF2B5EF4-FFF2-40B4-BE49-F238E27FC236}">
                  <a16:creationId xmlns:a16="http://schemas.microsoft.com/office/drawing/2014/main" id="{AF689F94-00E1-52CF-5628-C9D52BFD4C58}"/>
                </a:ext>
              </a:extLst>
            </p:cNvPr>
            <p:cNvSpPr/>
            <p:nvPr/>
          </p:nvSpPr>
          <p:spPr>
            <a:xfrm>
              <a:off x="4675854" y="4526296"/>
              <a:ext cx="168211" cy="293452"/>
            </a:xfrm>
            <a:custGeom>
              <a:avLst/>
              <a:gdLst/>
              <a:ahLst/>
              <a:cxnLst/>
              <a:rect l="l" t="t" r="r" b="b"/>
              <a:pathLst>
                <a:path w="8487" h="14806" extrusionOk="0">
                  <a:moveTo>
                    <a:pt x="762" y="0"/>
                  </a:moveTo>
                  <a:lnTo>
                    <a:pt x="658" y="15"/>
                  </a:lnTo>
                  <a:lnTo>
                    <a:pt x="553" y="45"/>
                  </a:lnTo>
                  <a:lnTo>
                    <a:pt x="449" y="90"/>
                  </a:lnTo>
                  <a:lnTo>
                    <a:pt x="359" y="135"/>
                  </a:lnTo>
                  <a:lnTo>
                    <a:pt x="269" y="194"/>
                  </a:lnTo>
                  <a:lnTo>
                    <a:pt x="195" y="269"/>
                  </a:lnTo>
                  <a:lnTo>
                    <a:pt x="120" y="359"/>
                  </a:lnTo>
                  <a:lnTo>
                    <a:pt x="75" y="463"/>
                  </a:lnTo>
                  <a:lnTo>
                    <a:pt x="30" y="568"/>
                  </a:lnTo>
                  <a:lnTo>
                    <a:pt x="0" y="672"/>
                  </a:lnTo>
                  <a:lnTo>
                    <a:pt x="0" y="792"/>
                  </a:lnTo>
                  <a:lnTo>
                    <a:pt x="0" y="14805"/>
                  </a:lnTo>
                  <a:lnTo>
                    <a:pt x="8486" y="14805"/>
                  </a:lnTo>
                  <a:lnTo>
                    <a:pt x="8486" y="822"/>
                  </a:lnTo>
                  <a:lnTo>
                    <a:pt x="8486" y="687"/>
                  </a:lnTo>
                  <a:lnTo>
                    <a:pt x="8456" y="583"/>
                  </a:lnTo>
                  <a:lnTo>
                    <a:pt x="8411" y="478"/>
                  </a:lnTo>
                  <a:lnTo>
                    <a:pt x="8367" y="374"/>
                  </a:lnTo>
                  <a:lnTo>
                    <a:pt x="8292" y="284"/>
                  </a:lnTo>
                  <a:lnTo>
                    <a:pt x="8217" y="209"/>
                  </a:lnTo>
                  <a:lnTo>
                    <a:pt x="8128" y="149"/>
                  </a:lnTo>
                  <a:lnTo>
                    <a:pt x="8038" y="105"/>
                  </a:lnTo>
                  <a:lnTo>
                    <a:pt x="7933" y="60"/>
                  </a:lnTo>
                  <a:lnTo>
                    <a:pt x="7829" y="30"/>
                  </a:lnTo>
                  <a:lnTo>
                    <a:pt x="7620" y="30"/>
                  </a:lnTo>
                  <a:lnTo>
                    <a:pt x="7500" y="45"/>
                  </a:lnTo>
                  <a:lnTo>
                    <a:pt x="7396" y="75"/>
                  </a:lnTo>
                  <a:lnTo>
                    <a:pt x="7291" y="135"/>
                  </a:lnTo>
                  <a:lnTo>
                    <a:pt x="7201" y="209"/>
                  </a:lnTo>
                  <a:lnTo>
                    <a:pt x="6828" y="493"/>
                  </a:lnTo>
                  <a:lnTo>
                    <a:pt x="6454" y="732"/>
                  </a:lnTo>
                  <a:lnTo>
                    <a:pt x="6096" y="941"/>
                  </a:lnTo>
                  <a:lnTo>
                    <a:pt x="5722" y="1106"/>
                  </a:lnTo>
                  <a:lnTo>
                    <a:pt x="5349" y="1240"/>
                  </a:lnTo>
                  <a:lnTo>
                    <a:pt x="5170" y="1285"/>
                  </a:lnTo>
                  <a:lnTo>
                    <a:pt x="4990" y="1330"/>
                  </a:lnTo>
                  <a:lnTo>
                    <a:pt x="4796" y="1360"/>
                  </a:lnTo>
                  <a:lnTo>
                    <a:pt x="4617" y="1389"/>
                  </a:lnTo>
                  <a:lnTo>
                    <a:pt x="4438" y="1404"/>
                  </a:lnTo>
                  <a:lnTo>
                    <a:pt x="4064" y="1404"/>
                  </a:lnTo>
                  <a:lnTo>
                    <a:pt x="3885" y="1389"/>
                  </a:lnTo>
                  <a:lnTo>
                    <a:pt x="3691" y="1360"/>
                  </a:lnTo>
                  <a:lnTo>
                    <a:pt x="3511" y="1330"/>
                  </a:lnTo>
                  <a:lnTo>
                    <a:pt x="3317" y="1285"/>
                  </a:lnTo>
                  <a:lnTo>
                    <a:pt x="3138" y="1225"/>
                  </a:lnTo>
                  <a:lnTo>
                    <a:pt x="2764" y="1091"/>
                  </a:lnTo>
                  <a:lnTo>
                    <a:pt x="2406" y="926"/>
                  </a:lnTo>
                  <a:lnTo>
                    <a:pt x="2032" y="717"/>
                  </a:lnTo>
                  <a:lnTo>
                    <a:pt x="1659" y="463"/>
                  </a:lnTo>
                  <a:lnTo>
                    <a:pt x="1285" y="179"/>
                  </a:lnTo>
                  <a:lnTo>
                    <a:pt x="1196" y="120"/>
                  </a:lnTo>
                  <a:lnTo>
                    <a:pt x="1091" y="60"/>
                  </a:lnTo>
                  <a:lnTo>
                    <a:pt x="972" y="30"/>
                  </a:lnTo>
                  <a:lnTo>
                    <a:pt x="867" y="15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9" name="Google Shape;1621;p33">
              <a:extLst>
                <a:ext uri="{FF2B5EF4-FFF2-40B4-BE49-F238E27FC236}">
                  <a16:creationId xmlns:a16="http://schemas.microsoft.com/office/drawing/2014/main" id="{10D50AEB-3F87-A056-B212-5EE501C70A7F}"/>
                </a:ext>
              </a:extLst>
            </p:cNvPr>
            <p:cNvSpPr/>
            <p:nvPr/>
          </p:nvSpPr>
          <p:spPr>
            <a:xfrm>
              <a:off x="4627891" y="4792467"/>
              <a:ext cx="267092" cy="86196"/>
            </a:xfrm>
            <a:custGeom>
              <a:avLst/>
              <a:gdLst/>
              <a:ahLst/>
              <a:cxnLst/>
              <a:rect l="l" t="t" r="r" b="b"/>
              <a:pathLst>
                <a:path w="13476" h="4349" extrusionOk="0">
                  <a:moveTo>
                    <a:pt x="2017" y="1"/>
                  </a:moveTo>
                  <a:lnTo>
                    <a:pt x="1808" y="16"/>
                  </a:lnTo>
                  <a:lnTo>
                    <a:pt x="1614" y="46"/>
                  </a:lnTo>
                  <a:lnTo>
                    <a:pt x="1419" y="90"/>
                  </a:lnTo>
                  <a:lnTo>
                    <a:pt x="1225" y="165"/>
                  </a:lnTo>
                  <a:lnTo>
                    <a:pt x="1046" y="240"/>
                  </a:lnTo>
                  <a:lnTo>
                    <a:pt x="882" y="344"/>
                  </a:lnTo>
                  <a:lnTo>
                    <a:pt x="732" y="464"/>
                  </a:lnTo>
                  <a:lnTo>
                    <a:pt x="583" y="598"/>
                  </a:lnTo>
                  <a:lnTo>
                    <a:pt x="463" y="733"/>
                  </a:lnTo>
                  <a:lnTo>
                    <a:pt x="344" y="897"/>
                  </a:lnTo>
                  <a:lnTo>
                    <a:pt x="239" y="1061"/>
                  </a:lnTo>
                  <a:lnTo>
                    <a:pt x="165" y="1226"/>
                  </a:lnTo>
                  <a:lnTo>
                    <a:pt x="90" y="1420"/>
                  </a:lnTo>
                  <a:lnTo>
                    <a:pt x="45" y="1614"/>
                  </a:lnTo>
                  <a:lnTo>
                    <a:pt x="15" y="1808"/>
                  </a:lnTo>
                  <a:lnTo>
                    <a:pt x="0" y="2018"/>
                  </a:lnTo>
                  <a:lnTo>
                    <a:pt x="0" y="2331"/>
                  </a:lnTo>
                  <a:lnTo>
                    <a:pt x="15" y="2540"/>
                  </a:lnTo>
                  <a:lnTo>
                    <a:pt x="45" y="2735"/>
                  </a:lnTo>
                  <a:lnTo>
                    <a:pt x="90" y="2929"/>
                  </a:lnTo>
                  <a:lnTo>
                    <a:pt x="165" y="3123"/>
                  </a:lnTo>
                  <a:lnTo>
                    <a:pt x="239" y="3302"/>
                  </a:lnTo>
                  <a:lnTo>
                    <a:pt x="344" y="3467"/>
                  </a:lnTo>
                  <a:lnTo>
                    <a:pt x="463" y="3616"/>
                  </a:lnTo>
                  <a:lnTo>
                    <a:pt x="583" y="3765"/>
                  </a:lnTo>
                  <a:lnTo>
                    <a:pt x="732" y="3885"/>
                  </a:lnTo>
                  <a:lnTo>
                    <a:pt x="882" y="4005"/>
                  </a:lnTo>
                  <a:lnTo>
                    <a:pt x="1046" y="4109"/>
                  </a:lnTo>
                  <a:lnTo>
                    <a:pt x="1225" y="4184"/>
                  </a:lnTo>
                  <a:lnTo>
                    <a:pt x="1419" y="4258"/>
                  </a:lnTo>
                  <a:lnTo>
                    <a:pt x="1614" y="4303"/>
                  </a:lnTo>
                  <a:lnTo>
                    <a:pt x="1808" y="4333"/>
                  </a:lnTo>
                  <a:lnTo>
                    <a:pt x="2017" y="4348"/>
                  </a:lnTo>
                  <a:lnTo>
                    <a:pt x="11459" y="4348"/>
                  </a:lnTo>
                  <a:lnTo>
                    <a:pt x="11668" y="4333"/>
                  </a:lnTo>
                  <a:lnTo>
                    <a:pt x="11862" y="4303"/>
                  </a:lnTo>
                  <a:lnTo>
                    <a:pt x="12056" y="4258"/>
                  </a:lnTo>
                  <a:lnTo>
                    <a:pt x="12236" y="4184"/>
                  </a:lnTo>
                  <a:lnTo>
                    <a:pt x="12415" y="4109"/>
                  </a:lnTo>
                  <a:lnTo>
                    <a:pt x="12579" y="4005"/>
                  </a:lnTo>
                  <a:lnTo>
                    <a:pt x="12744" y="3885"/>
                  </a:lnTo>
                  <a:lnTo>
                    <a:pt x="12878" y="3765"/>
                  </a:lnTo>
                  <a:lnTo>
                    <a:pt x="13013" y="3616"/>
                  </a:lnTo>
                  <a:lnTo>
                    <a:pt x="13132" y="3467"/>
                  </a:lnTo>
                  <a:lnTo>
                    <a:pt x="13222" y="3302"/>
                  </a:lnTo>
                  <a:lnTo>
                    <a:pt x="13311" y="3123"/>
                  </a:lnTo>
                  <a:lnTo>
                    <a:pt x="13386" y="2929"/>
                  </a:lnTo>
                  <a:lnTo>
                    <a:pt x="13431" y="2735"/>
                  </a:lnTo>
                  <a:lnTo>
                    <a:pt x="13461" y="2540"/>
                  </a:lnTo>
                  <a:lnTo>
                    <a:pt x="13476" y="2331"/>
                  </a:lnTo>
                  <a:lnTo>
                    <a:pt x="13476" y="2018"/>
                  </a:lnTo>
                  <a:lnTo>
                    <a:pt x="13461" y="1808"/>
                  </a:lnTo>
                  <a:lnTo>
                    <a:pt x="13431" y="1614"/>
                  </a:lnTo>
                  <a:lnTo>
                    <a:pt x="13386" y="1420"/>
                  </a:lnTo>
                  <a:lnTo>
                    <a:pt x="13311" y="1226"/>
                  </a:lnTo>
                  <a:lnTo>
                    <a:pt x="13222" y="1061"/>
                  </a:lnTo>
                  <a:lnTo>
                    <a:pt x="13132" y="897"/>
                  </a:lnTo>
                  <a:lnTo>
                    <a:pt x="13013" y="733"/>
                  </a:lnTo>
                  <a:lnTo>
                    <a:pt x="12878" y="598"/>
                  </a:lnTo>
                  <a:lnTo>
                    <a:pt x="12744" y="464"/>
                  </a:lnTo>
                  <a:lnTo>
                    <a:pt x="12579" y="344"/>
                  </a:lnTo>
                  <a:lnTo>
                    <a:pt x="12415" y="240"/>
                  </a:lnTo>
                  <a:lnTo>
                    <a:pt x="12236" y="165"/>
                  </a:lnTo>
                  <a:lnTo>
                    <a:pt x="12056" y="90"/>
                  </a:lnTo>
                  <a:lnTo>
                    <a:pt x="11862" y="46"/>
                  </a:lnTo>
                  <a:lnTo>
                    <a:pt x="11668" y="16"/>
                  </a:lnTo>
                  <a:lnTo>
                    <a:pt x="1145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0" name="Google Shape;1622;p33">
              <a:extLst>
                <a:ext uri="{FF2B5EF4-FFF2-40B4-BE49-F238E27FC236}">
                  <a16:creationId xmlns:a16="http://schemas.microsoft.com/office/drawing/2014/main" id="{D8FD6342-141C-C611-19C1-82CDF6CE32E2}"/>
                </a:ext>
              </a:extLst>
            </p:cNvPr>
            <p:cNvSpPr/>
            <p:nvPr/>
          </p:nvSpPr>
          <p:spPr>
            <a:xfrm>
              <a:off x="4675854" y="4384748"/>
              <a:ext cx="169380" cy="169400"/>
            </a:xfrm>
            <a:custGeom>
              <a:avLst/>
              <a:gdLst/>
              <a:ahLst/>
              <a:cxnLst/>
              <a:rect l="l" t="t" r="r" b="b"/>
              <a:pathLst>
                <a:path w="8546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16" y="46"/>
                  </a:lnTo>
                  <a:lnTo>
                    <a:pt x="3407" y="91"/>
                  </a:lnTo>
                  <a:lnTo>
                    <a:pt x="3198" y="135"/>
                  </a:lnTo>
                  <a:lnTo>
                    <a:pt x="3003" y="195"/>
                  </a:lnTo>
                  <a:lnTo>
                    <a:pt x="2809" y="255"/>
                  </a:lnTo>
                  <a:lnTo>
                    <a:pt x="2615" y="330"/>
                  </a:lnTo>
                  <a:lnTo>
                    <a:pt x="2421" y="419"/>
                  </a:lnTo>
                  <a:lnTo>
                    <a:pt x="2241" y="509"/>
                  </a:lnTo>
                  <a:lnTo>
                    <a:pt x="2062" y="614"/>
                  </a:lnTo>
                  <a:lnTo>
                    <a:pt x="1883" y="733"/>
                  </a:lnTo>
                  <a:lnTo>
                    <a:pt x="1719" y="853"/>
                  </a:lnTo>
                  <a:lnTo>
                    <a:pt x="1554" y="972"/>
                  </a:lnTo>
                  <a:lnTo>
                    <a:pt x="1405" y="1107"/>
                  </a:lnTo>
                  <a:lnTo>
                    <a:pt x="1255" y="1256"/>
                  </a:lnTo>
                  <a:lnTo>
                    <a:pt x="1106" y="1390"/>
                  </a:lnTo>
                  <a:lnTo>
                    <a:pt x="972" y="1555"/>
                  </a:lnTo>
                  <a:lnTo>
                    <a:pt x="852" y="1719"/>
                  </a:lnTo>
                  <a:lnTo>
                    <a:pt x="732" y="1883"/>
                  </a:lnTo>
                  <a:lnTo>
                    <a:pt x="613" y="2063"/>
                  </a:lnTo>
                  <a:lnTo>
                    <a:pt x="508" y="2227"/>
                  </a:lnTo>
                  <a:lnTo>
                    <a:pt x="419" y="2421"/>
                  </a:lnTo>
                  <a:lnTo>
                    <a:pt x="329" y="2615"/>
                  </a:lnTo>
                  <a:lnTo>
                    <a:pt x="254" y="2795"/>
                  </a:lnTo>
                  <a:lnTo>
                    <a:pt x="195" y="3004"/>
                  </a:lnTo>
                  <a:lnTo>
                    <a:pt x="135" y="3198"/>
                  </a:lnTo>
                  <a:lnTo>
                    <a:pt x="90" y="3407"/>
                  </a:lnTo>
                  <a:lnTo>
                    <a:pt x="45" y="3616"/>
                  </a:lnTo>
                  <a:lnTo>
                    <a:pt x="15" y="3840"/>
                  </a:lnTo>
                  <a:lnTo>
                    <a:pt x="0" y="4050"/>
                  </a:lnTo>
                  <a:lnTo>
                    <a:pt x="0" y="4274"/>
                  </a:lnTo>
                  <a:lnTo>
                    <a:pt x="0" y="4498"/>
                  </a:lnTo>
                  <a:lnTo>
                    <a:pt x="15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34"/>
                  </a:lnTo>
                  <a:lnTo>
                    <a:pt x="195" y="5544"/>
                  </a:lnTo>
                  <a:lnTo>
                    <a:pt x="254" y="5738"/>
                  </a:lnTo>
                  <a:lnTo>
                    <a:pt x="329" y="5932"/>
                  </a:lnTo>
                  <a:lnTo>
                    <a:pt x="419" y="6126"/>
                  </a:lnTo>
                  <a:lnTo>
                    <a:pt x="508" y="6305"/>
                  </a:lnTo>
                  <a:lnTo>
                    <a:pt x="613" y="6485"/>
                  </a:lnTo>
                  <a:lnTo>
                    <a:pt x="732" y="6664"/>
                  </a:lnTo>
                  <a:lnTo>
                    <a:pt x="852" y="6828"/>
                  </a:lnTo>
                  <a:lnTo>
                    <a:pt x="972" y="6993"/>
                  </a:lnTo>
                  <a:lnTo>
                    <a:pt x="1106" y="7142"/>
                  </a:lnTo>
                  <a:lnTo>
                    <a:pt x="1255" y="7291"/>
                  </a:lnTo>
                  <a:lnTo>
                    <a:pt x="1405" y="7441"/>
                  </a:lnTo>
                  <a:lnTo>
                    <a:pt x="1554" y="7575"/>
                  </a:lnTo>
                  <a:lnTo>
                    <a:pt x="1719" y="7695"/>
                  </a:lnTo>
                  <a:lnTo>
                    <a:pt x="1883" y="7814"/>
                  </a:lnTo>
                  <a:lnTo>
                    <a:pt x="2062" y="7934"/>
                  </a:lnTo>
                  <a:lnTo>
                    <a:pt x="2241" y="8024"/>
                  </a:lnTo>
                  <a:lnTo>
                    <a:pt x="2421" y="8128"/>
                  </a:lnTo>
                  <a:lnTo>
                    <a:pt x="2615" y="8218"/>
                  </a:lnTo>
                  <a:lnTo>
                    <a:pt x="2809" y="8292"/>
                  </a:lnTo>
                  <a:lnTo>
                    <a:pt x="3003" y="8352"/>
                  </a:lnTo>
                  <a:lnTo>
                    <a:pt x="3198" y="8412"/>
                  </a:lnTo>
                  <a:lnTo>
                    <a:pt x="3407" y="8457"/>
                  </a:lnTo>
                  <a:lnTo>
                    <a:pt x="3616" y="8502"/>
                  </a:lnTo>
                  <a:lnTo>
                    <a:pt x="3840" y="8531"/>
                  </a:lnTo>
                  <a:lnTo>
                    <a:pt x="4049" y="8546"/>
                  </a:lnTo>
                  <a:lnTo>
                    <a:pt x="4497" y="8546"/>
                  </a:lnTo>
                  <a:lnTo>
                    <a:pt x="4706" y="8531"/>
                  </a:lnTo>
                  <a:lnTo>
                    <a:pt x="4916" y="8502"/>
                  </a:lnTo>
                  <a:lnTo>
                    <a:pt x="5140" y="8457"/>
                  </a:lnTo>
                  <a:lnTo>
                    <a:pt x="5334" y="8412"/>
                  </a:lnTo>
                  <a:lnTo>
                    <a:pt x="5543" y="8352"/>
                  </a:lnTo>
                  <a:lnTo>
                    <a:pt x="5737" y="8292"/>
                  </a:lnTo>
                  <a:lnTo>
                    <a:pt x="5931" y="8218"/>
                  </a:lnTo>
                  <a:lnTo>
                    <a:pt x="6126" y="8128"/>
                  </a:lnTo>
                  <a:lnTo>
                    <a:pt x="6305" y="8024"/>
                  </a:lnTo>
                  <a:lnTo>
                    <a:pt x="6484" y="7934"/>
                  </a:lnTo>
                  <a:lnTo>
                    <a:pt x="6664" y="7814"/>
                  </a:lnTo>
                  <a:lnTo>
                    <a:pt x="6828" y="7695"/>
                  </a:lnTo>
                  <a:lnTo>
                    <a:pt x="6992" y="7575"/>
                  </a:lnTo>
                  <a:lnTo>
                    <a:pt x="7142" y="7441"/>
                  </a:lnTo>
                  <a:lnTo>
                    <a:pt x="7291" y="7291"/>
                  </a:lnTo>
                  <a:lnTo>
                    <a:pt x="7440" y="7142"/>
                  </a:lnTo>
                  <a:lnTo>
                    <a:pt x="7575" y="6993"/>
                  </a:lnTo>
                  <a:lnTo>
                    <a:pt x="7694" y="6828"/>
                  </a:lnTo>
                  <a:lnTo>
                    <a:pt x="7814" y="6664"/>
                  </a:lnTo>
                  <a:lnTo>
                    <a:pt x="7933" y="6485"/>
                  </a:lnTo>
                  <a:lnTo>
                    <a:pt x="8023" y="6305"/>
                  </a:lnTo>
                  <a:lnTo>
                    <a:pt x="8128" y="6126"/>
                  </a:lnTo>
                  <a:lnTo>
                    <a:pt x="8217" y="5932"/>
                  </a:lnTo>
                  <a:lnTo>
                    <a:pt x="8292" y="5738"/>
                  </a:lnTo>
                  <a:lnTo>
                    <a:pt x="8352" y="5544"/>
                  </a:lnTo>
                  <a:lnTo>
                    <a:pt x="8411" y="5334"/>
                  </a:lnTo>
                  <a:lnTo>
                    <a:pt x="8456" y="5140"/>
                  </a:lnTo>
                  <a:lnTo>
                    <a:pt x="8501" y="4916"/>
                  </a:lnTo>
                  <a:lnTo>
                    <a:pt x="8531" y="4707"/>
                  </a:lnTo>
                  <a:lnTo>
                    <a:pt x="8546" y="4498"/>
                  </a:lnTo>
                  <a:lnTo>
                    <a:pt x="8546" y="4274"/>
                  </a:lnTo>
                  <a:lnTo>
                    <a:pt x="8546" y="4050"/>
                  </a:lnTo>
                  <a:lnTo>
                    <a:pt x="8531" y="3840"/>
                  </a:lnTo>
                  <a:lnTo>
                    <a:pt x="8501" y="3616"/>
                  </a:lnTo>
                  <a:lnTo>
                    <a:pt x="8456" y="3407"/>
                  </a:lnTo>
                  <a:lnTo>
                    <a:pt x="8411" y="3198"/>
                  </a:lnTo>
                  <a:lnTo>
                    <a:pt x="8352" y="3004"/>
                  </a:lnTo>
                  <a:lnTo>
                    <a:pt x="8292" y="2795"/>
                  </a:lnTo>
                  <a:lnTo>
                    <a:pt x="8217" y="2615"/>
                  </a:lnTo>
                  <a:lnTo>
                    <a:pt x="8128" y="2421"/>
                  </a:lnTo>
                  <a:lnTo>
                    <a:pt x="8023" y="2227"/>
                  </a:lnTo>
                  <a:lnTo>
                    <a:pt x="7933" y="2063"/>
                  </a:lnTo>
                  <a:lnTo>
                    <a:pt x="7814" y="1883"/>
                  </a:lnTo>
                  <a:lnTo>
                    <a:pt x="7694" y="1719"/>
                  </a:lnTo>
                  <a:lnTo>
                    <a:pt x="7575" y="1555"/>
                  </a:lnTo>
                  <a:lnTo>
                    <a:pt x="7440" y="1390"/>
                  </a:lnTo>
                  <a:lnTo>
                    <a:pt x="7291" y="1256"/>
                  </a:lnTo>
                  <a:lnTo>
                    <a:pt x="7142" y="1107"/>
                  </a:lnTo>
                  <a:lnTo>
                    <a:pt x="6992" y="972"/>
                  </a:lnTo>
                  <a:lnTo>
                    <a:pt x="6828" y="853"/>
                  </a:lnTo>
                  <a:lnTo>
                    <a:pt x="6664" y="733"/>
                  </a:lnTo>
                  <a:lnTo>
                    <a:pt x="6484" y="614"/>
                  </a:lnTo>
                  <a:lnTo>
                    <a:pt x="6305" y="509"/>
                  </a:lnTo>
                  <a:lnTo>
                    <a:pt x="6126" y="419"/>
                  </a:lnTo>
                  <a:lnTo>
                    <a:pt x="5931" y="330"/>
                  </a:lnTo>
                  <a:lnTo>
                    <a:pt x="5737" y="255"/>
                  </a:lnTo>
                  <a:lnTo>
                    <a:pt x="5543" y="195"/>
                  </a:lnTo>
                  <a:lnTo>
                    <a:pt x="5334" y="135"/>
                  </a:lnTo>
                  <a:lnTo>
                    <a:pt x="5140" y="91"/>
                  </a:lnTo>
                  <a:lnTo>
                    <a:pt x="4916" y="46"/>
                  </a:lnTo>
                  <a:lnTo>
                    <a:pt x="4706" y="16"/>
                  </a:lnTo>
                  <a:lnTo>
                    <a:pt x="449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1" name="Google Shape;1623;p33">
              <a:extLst>
                <a:ext uri="{FF2B5EF4-FFF2-40B4-BE49-F238E27FC236}">
                  <a16:creationId xmlns:a16="http://schemas.microsoft.com/office/drawing/2014/main" id="{A457172F-18E1-9F45-6040-26822AB32715}"/>
                </a:ext>
              </a:extLst>
            </p:cNvPr>
            <p:cNvSpPr/>
            <p:nvPr/>
          </p:nvSpPr>
          <p:spPr>
            <a:xfrm>
              <a:off x="4714639" y="4423554"/>
              <a:ext cx="91508" cy="91508"/>
            </a:xfrm>
            <a:custGeom>
              <a:avLst/>
              <a:gdLst/>
              <a:ahLst/>
              <a:cxnLst/>
              <a:rect l="l" t="t" r="r" b="b"/>
              <a:pathLst>
                <a:path w="4617" h="4617" extrusionOk="0">
                  <a:moveTo>
                    <a:pt x="2316" y="0"/>
                  </a:moveTo>
                  <a:lnTo>
                    <a:pt x="2077" y="15"/>
                  </a:lnTo>
                  <a:lnTo>
                    <a:pt x="1853" y="60"/>
                  </a:lnTo>
                  <a:lnTo>
                    <a:pt x="1629" y="105"/>
                  </a:lnTo>
                  <a:lnTo>
                    <a:pt x="1420" y="194"/>
                  </a:lnTo>
                  <a:lnTo>
                    <a:pt x="1211" y="284"/>
                  </a:lnTo>
                  <a:lnTo>
                    <a:pt x="1031" y="403"/>
                  </a:lnTo>
                  <a:lnTo>
                    <a:pt x="852" y="538"/>
                  </a:lnTo>
                  <a:lnTo>
                    <a:pt x="688" y="687"/>
                  </a:lnTo>
                  <a:lnTo>
                    <a:pt x="538" y="852"/>
                  </a:lnTo>
                  <a:lnTo>
                    <a:pt x="404" y="1031"/>
                  </a:lnTo>
                  <a:lnTo>
                    <a:pt x="284" y="1210"/>
                  </a:lnTo>
                  <a:lnTo>
                    <a:pt x="195" y="1419"/>
                  </a:lnTo>
                  <a:lnTo>
                    <a:pt x="105" y="1628"/>
                  </a:lnTo>
                  <a:lnTo>
                    <a:pt x="60" y="1853"/>
                  </a:lnTo>
                  <a:lnTo>
                    <a:pt x="15" y="2077"/>
                  </a:lnTo>
                  <a:lnTo>
                    <a:pt x="1" y="2316"/>
                  </a:lnTo>
                  <a:lnTo>
                    <a:pt x="15" y="2555"/>
                  </a:lnTo>
                  <a:lnTo>
                    <a:pt x="60" y="2779"/>
                  </a:lnTo>
                  <a:lnTo>
                    <a:pt x="105" y="3003"/>
                  </a:lnTo>
                  <a:lnTo>
                    <a:pt x="195" y="3212"/>
                  </a:lnTo>
                  <a:lnTo>
                    <a:pt x="284" y="3406"/>
                  </a:lnTo>
                  <a:lnTo>
                    <a:pt x="404" y="3600"/>
                  </a:lnTo>
                  <a:lnTo>
                    <a:pt x="538" y="3780"/>
                  </a:lnTo>
                  <a:lnTo>
                    <a:pt x="688" y="3944"/>
                  </a:lnTo>
                  <a:lnTo>
                    <a:pt x="852" y="4093"/>
                  </a:lnTo>
                  <a:lnTo>
                    <a:pt x="1031" y="4228"/>
                  </a:lnTo>
                  <a:lnTo>
                    <a:pt x="1211" y="4347"/>
                  </a:lnTo>
                  <a:lnTo>
                    <a:pt x="1420" y="4437"/>
                  </a:lnTo>
                  <a:lnTo>
                    <a:pt x="1629" y="4512"/>
                  </a:lnTo>
                  <a:lnTo>
                    <a:pt x="1853" y="4572"/>
                  </a:lnTo>
                  <a:lnTo>
                    <a:pt x="2077" y="4616"/>
                  </a:lnTo>
                  <a:lnTo>
                    <a:pt x="2555" y="4616"/>
                  </a:lnTo>
                  <a:lnTo>
                    <a:pt x="2779" y="4572"/>
                  </a:lnTo>
                  <a:lnTo>
                    <a:pt x="3003" y="4512"/>
                  </a:lnTo>
                  <a:lnTo>
                    <a:pt x="3213" y="4437"/>
                  </a:lnTo>
                  <a:lnTo>
                    <a:pt x="3407" y="4347"/>
                  </a:lnTo>
                  <a:lnTo>
                    <a:pt x="3601" y="4228"/>
                  </a:lnTo>
                  <a:lnTo>
                    <a:pt x="3780" y="4093"/>
                  </a:lnTo>
                  <a:lnTo>
                    <a:pt x="3945" y="3944"/>
                  </a:lnTo>
                  <a:lnTo>
                    <a:pt x="4094" y="3780"/>
                  </a:lnTo>
                  <a:lnTo>
                    <a:pt x="4228" y="3600"/>
                  </a:lnTo>
                  <a:lnTo>
                    <a:pt x="4348" y="3406"/>
                  </a:lnTo>
                  <a:lnTo>
                    <a:pt x="4438" y="3212"/>
                  </a:lnTo>
                  <a:lnTo>
                    <a:pt x="4512" y="3003"/>
                  </a:lnTo>
                  <a:lnTo>
                    <a:pt x="4572" y="2779"/>
                  </a:lnTo>
                  <a:lnTo>
                    <a:pt x="4617" y="2555"/>
                  </a:lnTo>
                  <a:lnTo>
                    <a:pt x="4617" y="2316"/>
                  </a:lnTo>
                  <a:lnTo>
                    <a:pt x="4617" y="2077"/>
                  </a:lnTo>
                  <a:lnTo>
                    <a:pt x="4572" y="1853"/>
                  </a:lnTo>
                  <a:lnTo>
                    <a:pt x="4512" y="1628"/>
                  </a:lnTo>
                  <a:lnTo>
                    <a:pt x="4438" y="1419"/>
                  </a:lnTo>
                  <a:lnTo>
                    <a:pt x="4348" y="1210"/>
                  </a:lnTo>
                  <a:lnTo>
                    <a:pt x="4228" y="1031"/>
                  </a:lnTo>
                  <a:lnTo>
                    <a:pt x="4094" y="852"/>
                  </a:lnTo>
                  <a:lnTo>
                    <a:pt x="3945" y="687"/>
                  </a:lnTo>
                  <a:lnTo>
                    <a:pt x="3780" y="538"/>
                  </a:lnTo>
                  <a:lnTo>
                    <a:pt x="3601" y="403"/>
                  </a:lnTo>
                  <a:lnTo>
                    <a:pt x="3407" y="284"/>
                  </a:lnTo>
                  <a:lnTo>
                    <a:pt x="3213" y="194"/>
                  </a:lnTo>
                  <a:lnTo>
                    <a:pt x="3003" y="105"/>
                  </a:lnTo>
                  <a:lnTo>
                    <a:pt x="2779" y="60"/>
                  </a:lnTo>
                  <a:lnTo>
                    <a:pt x="2555" y="15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2" name="Google Shape;1624;p33">
              <a:extLst>
                <a:ext uri="{FF2B5EF4-FFF2-40B4-BE49-F238E27FC236}">
                  <a16:creationId xmlns:a16="http://schemas.microsoft.com/office/drawing/2014/main" id="{ECECE76A-D534-710E-4DA3-AADEECA16572}"/>
                </a:ext>
              </a:extLst>
            </p:cNvPr>
            <p:cNvSpPr/>
            <p:nvPr/>
          </p:nvSpPr>
          <p:spPr>
            <a:xfrm>
              <a:off x="5091562" y="4114732"/>
              <a:ext cx="168211" cy="294047"/>
            </a:xfrm>
            <a:custGeom>
              <a:avLst/>
              <a:gdLst/>
              <a:ahLst/>
              <a:cxnLst/>
              <a:rect l="l" t="t" r="r" b="b"/>
              <a:pathLst>
                <a:path w="8487" h="14836" extrusionOk="0">
                  <a:moveTo>
                    <a:pt x="1" y="0"/>
                  </a:moveTo>
                  <a:lnTo>
                    <a:pt x="1" y="13984"/>
                  </a:lnTo>
                  <a:lnTo>
                    <a:pt x="1" y="14118"/>
                  </a:lnTo>
                  <a:lnTo>
                    <a:pt x="31" y="14238"/>
                  </a:lnTo>
                  <a:lnTo>
                    <a:pt x="75" y="14342"/>
                  </a:lnTo>
                  <a:lnTo>
                    <a:pt x="135" y="14447"/>
                  </a:lnTo>
                  <a:lnTo>
                    <a:pt x="195" y="14536"/>
                  </a:lnTo>
                  <a:lnTo>
                    <a:pt x="285" y="14626"/>
                  </a:lnTo>
                  <a:lnTo>
                    <a:pt x="374" y="14701"/>
                  </a:lnTo>
                  <a:lnTo>
                    <a:pt x="464" y="14745"/>
                  </a:lnTo>
                  <a:lnTo>
                    <a:pt x="568" y="14790"/>
                  </a:lnTo>
                  <a:lnTo>
                    <a:pt x="688" y="14820"/>
                  </a:lnTo>
                  <a:lnTo>
                    <a:pt x="792" y="14835"/>
                  </a:lnTo>
                  <a:lnTo>
                    <a:pt x="912" y="14835"/>
                  </a:lnTo>
                  <a:lnTo>
                    <a:pt x="1031" y="14820"/>
                  </a:lnTo>
                  <a:lnTo>
                    <a:pt x="1151" y="14790"/>
                  </a:lnTo>
                  <a:lnTo>
                    <a:pt x="1256" y="14745"/>
                  </a:lnTo>
                  <a:lnTo>
                    <a:pt x="1360" y="14671"/>
                  </a:lnTo>
                  <a:lnTo>
                    <a:pt x="1734" y="14432"/>
                  </a:lnTo>
                  <a:lnTo>
                    <a:pt x="2092" y="14223"/>
                  </a:lnTo>
                  <a:lnTo>
                    <a:pt x="2451" y="14028"/>
                  </a:lnTo>
                  <a:lnTo>
                    <a:pt x="2824" y="13894"/>
                  </a:lnTo>
                  <a:lnTo>
                    <a:pt x="3183" y="13774"/>
                  </a:lnTo>
                  <a:lnTo>
                    <a:pt x="3541" y="13685"/>
                  </a:lnTo>
                  <a:lnTo>
                    <a:pt x="3900" y="13640"/>
                  </a:lnTo>
                  <a:lnTo>
                    <a:pt x="4258" y="13625"/>
                  </a:lnTo>
                  <a:lnTo>
                    <a:pt x="4617" y="13640"/>
                  </a:lnTo>
                  <a:lnTo>
                    <a:pt x="4976" y="13685"/>
                  </a:lnTo>
                  <a:lnTo>
                    <a:pt x="5334" y="13759"/>
                  </a:lnTo>
                  <a:lnTo>
                    <a:pt x="5693" y="13879"/>
                  </a:lnTo>
                  <a:lnTo>
                    <a:pt x="6051" y="14028"/>
                  </a:lnTo>
                  <a:lnTo>
                    <a:pt x="6410" y="14208"/>
                  </a:lnTo>
                  <a:lnTo>
                    <a:pt x="6768" y="14417"/>
                  </a:lnTo>
                  <a:lnTo>
                    <a:pt x="7127" y="14656"/>
                  </a:lnTo>
                  <a:lnTo>
                    <a:pt x="7231" y="14731"/>
                  </a:lnTo>
                  <a:lnTo>
                    <a:pt x="7351" y="14775"/>
                  </a:lnTo>
                  <a:lnTo>
                    <a:pt x="7470" y="14805"/>
                  </a:lnTo>
                  <a:lnTo>
                    <a:pt x="7575" y="14820"/>
                  </a:lnTo>
                  <a:lnTo>
                    <a:pt x="7695" y="14820"/>
                  </a:lnTo>
                  <a:lnTo>
                    <a:pt x="7814" y="14805"/>
                  </a:lnTo>
                  <a:lnTo>
                    <a:pt x="7919" y="14775"/>
                  </a:lnTo>
                  <a:lnTo>
                    <a:pt x="8023" y="14731"/>
                  </a:lnTo>
                  <a:lnTo>
                    <a:pt x="8113" y="14671"/>
                  </a:lnTo>
                  <a:lnTo>
                    <a:pt x="8203" y="14596"/>
                  </a:lnTo>
                  <a:lnTo>
                    <a:pt x="8292" y="14521"/>
                  </a:lnTo>
                  <a:lnTo>
                    <a:pt x="8352" y="14432"/>
                  </a:lnTo>
                  <a:lnTo>
                    <a:pt x="8412" y="14327"/>
                  </a:lnTo>
                  <a:lnTo>
                    <a:pt x="8456" y="14208"/>
                  </a:lnTo>
                  <a:lnTo>
                    <a:pt x="8486" y="14088"/>
                  </a:lnTo>
                  <a:lnTo>
                    <a:pt x="8486" y="13969"/>
                  </a:lnTo>
                  <a:lnTo>
                    <a:pt x="84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3" name="Google Shape;1625;p33">
              <a:extLst>
                <a:ext uri="{FF2B5EF4-FFF2-40B4-BE49-F238E27FC236}">
                  <a16:creationId xmlns:a16="http://schemas.microsoft.com/office/drawing/2014/main" id="{7869DD9B-4623-776B-E60A-B0B2D8691093}"/>
                </a:ext>
              </a:extLst>
            </p:cNvPr>
            <p:cNvSpPr/>
            <p:nvPr/>
          </p:nvSpPr>
          <p:spPr>
            <a:xfrm>
              <a:off x="5091562" y="4249443"/>
              <a:ext cx="168211" cy="70202"/>
            </a:xfrm>
            <a:custGeom>
              <a:avLst/>
              <a:gdLst/>
              <a:ahLst/>
              <a:cxnLst/>
              <a:rect l="l" t="t" r="r" b="b"/>
              <a:pathLst>
                <a:path w="8487" h="3542" extrusionOk="0">
                  <a:moveTo>
                    <a:pt x="1" y="1"/>
                  </a:moveTo>
                  <a:lnTo>
                    <a:pt x="1" y="3511"/>
                  </a:lnTo>
                  <a:lnTo>
                    <a:pt x="1898" y="3526"/>
                  </a:lnTo>
                  <a:lnTo>
                    <a:pt x="3541" y="3541"/>
                  </a:lnTo>
                  <a:lnTo>
                    <a:pt x="4273" y="3541"/>
                  </a:lnTo>
                  <a:lnTo>
                    <a:pt x="4931" y="3526"/>
                  </a:lnTo>
                  <a:lnTo>
                    <a:pt x="5528" y="3496"/>
                  </a:lnTo>
                  <a:lnTo>
                    <a:pt x="6081" y="3452"/>
                  </a:lnTo>
                  <a:lnTo>
                    <a:pt x="6559" y="3392"/>
                  </a:lnTo>
                  <a:lnTo>
                    <a:pt x="6783" y="3347"/>
                  </a:lnTo>
                  <a:lnTo>
                    <a:pt x="6992" y="3302"/>
                  </a:lnTo>
                  <a:lnTo>
                    <a:pt x="7187" y="3242"/>
                  </a:lnTo>
                  <a:lnTo>
                    <a:pt x="7366" y="3183"/>
                  </a:lnTo>
                  <a:lnTo>
                    <a:pt x="7530" y="3123"/>
                  </a:lnTo>
                  <a:lnTo>
                    <a:pt x="7695" y="3033"/>
                  </a:lnTo>
                  <a:lnTo>
                    <a:pt x="7829" y="2944"/>
                  </a:lnTo>
                  <a:lnTo>
                    <a:pt x="7963" y="2854"/>
                  </a:lnTo>
                  <a:lnTo>
                    <a:pt x="8083" y="2749"/>
                  </a:lnTo>
                  <a:lnTo>
                    <a:pt x="8188" y="2630"/>
                  </a:lnTo>
                  <a:lnTo>
                    <a:pt x="8277" y="2510"/>
                  </a:lnTo>
                  <a:lnTo>
                    <a:pt x="8367" y="2361"/>
                  </a:lnTo>
                  <a:lnTo>
                    <a:pt x="8427" y="2212"/>
                  </a:lnTo>
                  <a:lnTo>
                    <a:pt x="8486" y="2047"/>
                  </a:lnTo>
                  <a:lnTo>
                    <a:pt x="8486" y="1"/>
                  </a:lnTo>
                  <a:close/>
                </a:path>
              </a:pathLst>
            </a:custGeom>
            <a:solidFill>
              <a:srgbClr val="D53F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4" name="Google Shape;1626;p33">
              <a:extLst>
                <a:ext uri="{FF2B5EF4-FFF2-40B4-BE49-F238E27FC236}">
                  <a16:creationId xmlns:a16="http://schemas.microsoft.com/office/drawing/2014/main" id="{A5986905-5758-C5D2-55D8-78C026A21A49}"/>
                </a:ext>
              </a:extLst>
            </p:cNvPr>
            <p:cNvSpPr/>
            <p:nvPr/>
          </p:nvSpPr>
          <p:spPr>
            <a:xfrm>
              <a:off x="5091562" y="4526296"/>
              <a:ext cx="168211" cy="293452"/>
            </a:xfrm>
            <a:custGeom>
              <a:avLst/>
              <a:gdLst/>
              <a:ahLst/>
              <a:cxnLst/>
              <a:rect l="l" t="t" r="r" b="b"/>
              <a:pathLst>
                <a:path w="8487" h="14806" extrusionOk="0">
                  <a:moveTo>
                    <a:pt x="763" y="0"/>
                  </a:moveTo>
                  <a:lnTo>
                    <a:pt x="658" y="15"/>
                  </a:lnTo>
                  <a:lnTo>
                    <a:pt x="553" y="45"/>
                  </a:lnTo>
                  <a:lnTo>
                    <a:pt x="449" y="90"/>
                  </a:lnTo>
                  <a:lnTo>
                    <a:pt x="359" y="135"/>
                  </a:lnTo>
                  <a:lnTo>
                    <a:pt x="270" y="194"/>
                  </a:lnTo>
                  <a:lnTo>
                    <a:pt x="195" y="269"/>
                  </a:lnTo>
                  <a:lnTo>
                    <a:pt x="120" y="359"/>
                  </a:lnTo>
                  <a:lnTo>
                    <a:pt x="75" y="463"/>
                  </a:lnTo>
                  <a:lnTo>
                    <a:pt x="31" y="568"/>
                  </a:lnTo>
                  <a:lnTo>
                    <a:pt x="1" y="672"/>
                  </a:lnTo>
                  <a:lnTo>
                    <a:pt x="1" y="792"/>
                  </a:lnTo>
                  <a:lnTo>
                    <a:pt x="1" y="14805"/>
                  </a:lnTo>
                  <a:lnTo>
                    <a:pt x="8486" y="14805"/>
                  </a:lnTo>
                  <a:lnTo>
                    <a:pt x="8486" y="822"/>
                  </a:lnTo>
                  <a:lnTo>
                    <a:pt x="8486" y="687"/>
                  </a:lnTo>
                  <a:lnTo>
                    <a:pt x="8456" y="583"/>
                  </a:lnTo>
                  <a:lnTo>
                    <a:pt x="8412" y="478"/>
                  </a:lnTo>
                  <a:lnTo>
                    <a:pt x="8367" y="374"/>
                  </a:lnTo>
                  <a:lnTo>
                    <a:pt x="8292" y="284"/>
                  </a:lnTo>
                  <a:lnTo>
                    <a:pt x="8217" y="209"/>
                  </a:lnTo>
                  <a:lnTo>
                    <a:pt x="8128" y="149"/>
                  </a:lnTo>
                  <a:lnTo>
                    <a:pt x="8038" y="105"/>
                  </a:lnTo>
                  <a:lnTo>
                    <a:pt x="7934" y="60"/>
                  </a:lnTo>
                  <a:lnTo>
                    <a:pt x="7829" y="30"/>
                  </a:lnTo>
                  <a:lnTo>
                    <a:pt x="7620" y="30"/>
                  </a:lnTo>
                  <a:lnTo>
                    <a:pt x="7500" y="45"/>
                  </a:lnTo>
                  <a:lnTo>
                    <a:pt x="7396" y="75"/>
                  </a:lnTo>
                  <a:lnTo>
                    <a:pt x="7291" y="135"/>
                  </a:lnTo>
                  <a:lnTo>
                    <a:pt x="7202" y="209"/>
                  </a:lnTo>
                  <a:lnTo>
                    <a:pt x="6828" y="493"/>
                  </a:lnTo>
                  <a:lnTo>
                    <a:pt x="6455" y="732"/>
                  </a:lnTo>
                  <a:lnTo>
                    <a:pt x="6096" y="941"/>
                  </a:lnTo>
                  <a:lnTo>
                    <a:pt x="5723" y="1106"/>
                  </a:lnTo>
                  <a:lnTo>
                    <a:pt x="5349" y="1240"/>
                  </a:lnTo>
                  <a:lnTo>
                    <a:pt x="5170" y="1285"/>
                  </a:lnTo>
                  <a:lnTo>
                    <a:pt x="4990" y="1330"/>
                  </a:lnTo>
                  <a:lnTo>
                    <a:pt x="4796" y="1360"/>
                  </a:lnTo>
                  <a:lnTo>
                    <a:pt x="4617" y="1389"/>
                  </a:lnTo>
                  <a:lnTo>
                    <a:pt x="4438" y="1404"/>
                  </a:lnTo>
                  <a:lnTo>
                    <a:pt x="4064" y="1404"/>
                  </a:lnTo>
                  <a:lnTo>
                    <a:pt x="3870" y="1389"/>
                  </a:lnTo>
                  <a:lnTo>
                    <a:pt x="3691" y="1360"/>
                  </a:lnTo>
                  <a:lnTo>
                    <a:pt x="3511" y="1330"/>
                  </a:lnTo>
                  <a:lnTo>
                    <a:pt x="3317" y="1285"/>
                  </a:lnTo>
                  <a:lnTo>
                    <a:pt x="3138" y="1225"/>
                  </a:lnTo>
                  <a:lnTo>
                    <a:pt x="2764" y="1091"/>
                  </a:lnTo>
                  <a:lnTo>
                    <a:pt x="2406" y="926"/>
                  </a:lnTo>
                  <a:lnTo>
                    <a:pt x="2032" y="717"/>
                  </a:lnTo>
                  <a:lnTo>
                    <a:pt x="1659" y="463"/>
                  </a:lnTo>
                  <a:lnTo>
                    <a:pt x="1285" y="179"/>
                  </a:lnTo>
                  <a:lnTo>
                    <a:pt x="1196" y="120"/>
                  </a:lnTo>
                  <a:lnTo>
                    <a:pt x="1091" y="60"/>
                  </a:lnTo>
                  <a:lnTo>
                    <a:pt x="972" y="30"/>
                  </a:lnTo>
                  <a:lnTo>
                    <a:pt x="867" y="15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5" name="Google Shape;1627;p33">
              <a:extLst>
                <a:ext uri="{FF2B5EF4-FFF2-40B4-BE49-F238E27FC236}">
                  <a16:creationId xmlns:a16="http://schemas.microsoft.com/office/drawing/2014/main" id="{79B88802-55C3-5AB5-DAE3-F26B2D16ABCA}"/>
                </a:ext>
              </a:extLst>
            </p:cNvPr>
            <p:cNvSpPr/>
            <p:nvPr/>
          </p:nvSpPr>
          <p:spPr>
            <a:xfrm>
              <a:off x="5051883" y="4792467"/>
              <a:ext cx="267111" cy="86196"/>
            </a:xfrm>
            <a:custGeom>
              <a:avLst/>
              <a:gdLst/>
              <a:ahLst/>
              <a:cxnLst/>
              <a:rect l="l" t="t" r="r" b="b"/>
              <a:pathLst>
                <a:path w="13477" h="4349" extrusionOk="0">
                  <a:moveTo>
                    <a:pt x="2018" y="1"/>
                  </a:moveTo>
                  <a:lnTo>
                    <a:pt x="1808" y="16"/>
                  </a:lnTo>
                  <a:lnTo>
                    <a:pt x="1614" y="46"/>
                  </a:lnTo>
                  <a:lnTo>
                    <a:pt x="1420" y="90"/>
                  </a:lnTo>
                  <a:lnTo>
                    <a:pt x="1241" y="165"/>
                  </a:lnTo>
                  <a:lnTo>
                    <a:pt x="1061" y="240"/>
                  </a:lnTo>
                  <a:lnTo>
                    <a:pt x="897" y="344"/>
                  </a:lnTo>
                  <a:lnTo>
                    <a:pt x="733" y="464"/>
                  </a:lnTo>
                  <a:lnTo>
                    <a:pt x="598" y="598"/>
                  </a:lnTo>
                  <a:lnTo>
                    <a:pt x="464" y="733"/>
                  </a:lnTo>
                  <a:lnTo>
                    <a:pt x="344" y="897"/>
                  </a:lnTo>
                  <a:lnTo>
                    <a:pt x="255" y="1061"/>
                  </a:lnTo>
                  <a:lnTo>
                    <a:pt x="165" y="1226"/>
                  </a:lnTo>
                  <a:lnTo>
                    <a:pt x="90" y="1420"/>
                  </a:lnTo>
                  <a:lnTo>
                    <a:pt x="46" y="1614"/>
                  </a:lnTo>
                  <a:lnTo>
                    <a:pt x="16" y="1808"/>
                  </a:lnTo>
                  <a:lnTo>
                    <a:pt x="1" y="2018"/>
                  </a:lnTo>
                  <a:lnTo>
                    <a:pt x="1" y="2331"/>
                  </a:lnTo>
                  <a:lnTo>
                    <a:pt x="16" y="2540"/>
                  </a:lnTo>
                  <a:lnTo>
                    <a:pt x="46" y="2735"/>
                  </a:lnTo>
                  <a:lnTo>
                    <a:pt x="90" y="2929"/>
                  </a:lnTo>
                  <a:lnTo>
                    <a:pt x="165" y="3123"/>
                  </a:lnTo>
                  <a:lnTo>
                    <a:pt x="255" y="3302"/>
                  </a:lnTo>
                  <a:lnTo>
                    <a:pt x="344" y="3467"/>
                  </a:lnTo>
                  <a:lnTo>
                    <a:pt x="464" y="3616"/>
                  </a:lnTo>
                  <a:lnTo>
                    <a:pt x="598" y="3765"/>
                  </a:lnTo>
                  <a:lnTo>
                    <a:pt x="733" y="3885"/>
                  </a:lnTo>
                  <a:lnTo>
                    <a:pt x="897" y="4005"/>
                  </a:lnTo>
                  <a:lnTo>
                    <a:pt x="1061" y="4109"/>
                  </a:lnTo>
                  <a:lnTo>
                    <a:pt x="1241" y="4184"/>
                  </a:lnTo>
                  <a:lnTo>
                    <a:pt x="1420" y="4258"/>
                  </a:lnTo>
                  <a:lnTo>
                    <a:pt x="1614" y="4303"/>
                  </a:lnTo>
                  <a:lnTo>
                    <a:pt x="1808" y="4333"/>
                  </a:lnTo>
                  <a:lnTo>
                    <a:pt x="2018" y="4348"/>
                  </a:lnTo>
                  <a:lnTo>
                    <a:pt x="11459" y="4348"/>
                  </a:lnTo>
                  <a:lnTo>
                    <a:pt x="11669" y="4333"/>
                  </a:lnTo>
                  <a:lnTo>
                    <a:pt x="11863" y="4303"/>
                  </a:lnTo>
                  <a:lnTo>
                    <a:pt x="12057" y="4258"/>
                  </a:lnTo>
                  <a:lnTo>
                    <a:pt x="12251" y="4184"/>
                  </a:lnTo>
                  <a:lnTo>
                    <a:pt x="12416" y="4109"/>
                  </a:lnTo>
                  <a:lnTo>
                    <a:pt x="12595" y="4005"/>
                  </a:lnTo>
                  <a:lnTo>
                    <a:pt x="12744" y="3885"/>
                  </a:lnTo>
                  <a:lnTo>
                    <a:pt x="12879" y="3765"/>
                  </a:lnTo>
                  <a:lnTo>
                    <a:pt x="13013" y="3616"/>
                  </a:lnTo>
                  <a:lnTo>
                    <a:pt x="13133" y="3467"/>
                  </a:lnTo>
                  <a:lnTo>
                    <a:pt x="13237" y="3302"/>
                  </a:lnTo>
                  <a:lnTo>
                    <a:pt x="13312" y="3123"/>
                  </a:lnTo>
                  <a:lnTo>
                    <a:pt x="13387" y="2929"/>
                  </a:lnTo>
                  <a:lnTo>
                    <a:pt x="13431" y="2735"/>
                  </a:lnTo>
                  <a:lnTo>
                    <a:pt x="13461" y="2540"/>
                  </a:lnTo>
                  <a:lnTo>
                    <a:pt x="13476" y="2331"/>
                  </a:lnTo>
                  <a:lnTo>
                    <a:pt x="13476" y="2018"/>
                  </a:lnTo>
                  <a:lnTo>
                    <a:pt x="13461" y="1808"/>
                  </a:lnTo>
                  <a:lnTo>
                    <a:pt x="13431" y="1614"/>
                  </a:lnTo>
                  <a:lnTo>
                    <a:pt x="13387" y="1420"/>
                  </a:lnTo>
                  <a:lnTo>
                    <a:pt x="13312" y="1226"/>
                  </a:lnTo>
                  <a:lnTo>
                    <a:pt x="13237" y="1061"/>
                  </a:lnTo>
                  <a:lnTo>
                    <a:pt x="13133" y="897"/>
                  </a:lnTo>
                  <a:lnTo>
                    <a:pt x="13013" y="733"/>
                  </a:lnTo>
                  <a:lnTo>
                    <a:pt x="12879" y="598"/>
                  </a:lnTo>
                  <a:lnTo>
                    <a:pt x="12744" y="464"/>
                  </a:lnTo>
                  <a:lnTo>
                    <a:pt x="12595" y="344"/>
                  </a:lnTo>
                  <a:lnTo>
                    <a:pt x="12416" y="240"/>
                  </a:lnTo>
                  <a:lnTo>
                    <a:pt x="12251" y="165"/>
                  </a:lnTo>
                  <a:lnTo>
                    <a:pt x="12057" y="90"/>
                  </a:lnTo>
                  <a:lnTo>
                    <a:pt x="11863" y="46"/>
                  </a:lnTo>
                  <a:lnTo>
                    <a:pt x="11669" y="16"/>
                  </a:lnTo>
                  <a:lnTo>
                    <a:pt x="1145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6" name="Google Shape;1628;p33">
              <a:extLst>
                <a:ext uri="{FF2B5EF4-FFF2-40B4-BE49-F238E27FC236}">
                  <a16:creationId xmlns:a16="http://schemas.microsoft.com/office/drawing/2014/main" id="{F290FD1A-07F4-3BA4-B829-A1BA3692314C}"/>
                </a:ext>
              </a:extLst>
            </p:cNvPr>
            <p:cNvSpPr/>
            <p:nvPr/>
          </p:nvSpPr>
          <p:spPr>
            <a:xfrm>
              <a:off x="5091562" y="4384748"/>
              <a:ext cx="169400" cy="169400"/>
            </a:xfrm>
            <a:custGeom>
              <a:avLst/>
              <a:gdLst/>
              <a:ahLst/>
              <a:cxnLst/>
              <a:rect l="l" t="t" r="r" b="b"/>
              <a:pathLst>
                <a:path w="8547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16" y="46"/>
                  </a:lnTo>
                  <a:lnTo>
                    <a:pt x="3407" y="91"/>
                  </a:lnTo>
                  <a:lnTo>
                    <a:pt x="3198" y="135"/>
                  </a:lnTo>
                  <a:lnTo>
                    <a:pt x="3004" y="195"/>
                  </a:lnTo>
                  <a:lnTo>
                    <a:pt x="2794" y="255"/>
                  </a:lnTo>
                  <a:lnTo>
                    <a:pt x="2600" y="330"/>
                  </a:lnTo>
                  <a:lnTo>
                    <a:pt x="2421" y="419"/>
                  </a:lnTo>
                  <a:lnTo>
                    <a:pt x="2227" y="509"/>
                  </a:lnTo>
                  <a:lnTo>
                    <a:pt x="2047" y="614"/>
                  </a:lnTo>
                  <a:lnTo>
                    <a:pt x="1883" y="733"/>
                  </a:lnTo>
                  <a:lnTo>
                    <a:pt x="1719" y="853"/>
                  </a:lnTo>
                  <a:lnTo>
                    <a:pt x="1554" y="972"/>
                  </a:lnTo>
                  <a:lnTo>
                    <a:pt x="1390" y="1107"/>
                  </a:lnTo>
                  <a:lnTo>
                    <a:pt x="1256" y="1256"/>
                  </a:lnTo>
                  <a:lnTo>
                    <a:pt x="1106" y="1390"/>
                  </a:lnTo>
                  <a:lnTo>
                    <a:pt x="972" y="1555"/>
                  </a:lnTo>
                  <a:lnTo>
                    <a:pt x="852" y="1719"/>
                  </a:lnTo>
                  <a:lnTo>
                    <a:pt x="733" y="1883"/>
                  </a:lnTo>
                  <a:lnTo>
                    <a:pt x="613" y="2063"/>
                  </a:lnTo>
                  <a:lnTo>
                    <a:pt x="509" y="2227"/>
                  </a:lnTo>
                  <a:lnTo>
                    <a:pt x="419" y="2421"/>
                  </a:lnTo>
                  <a:lnTo>
                    <a:pt x="329" y="2615"/>
                  </a:lnTo>
                  <a:lnTo>
                    <a:pt x="255" y="2795"/>
                  </a:lnTo>
                  <a:lnTo>
                    <a:pt x="195" y="3004"/>
                  </a:lnTo>
                  <a:lnTo>
                    <a:pt x="135" y="3198"/>
                  </a:lnTo>
                  <a:lnTo>
                    <a:pt x="90" y="3407"/>
                  </a:lnTo>
                  <a:lnTo>
                    <a:pt x="45" y="3616"/>
                  </a:lnTo>
                  <a:lnTo>
                    <a:pt x="16" y="3840"/>
                  </a:lnTo>
                  <a:lnTo>
                    <a:pt x="1" y="4050"/>
                  </a:lnTo>
                  <a:lnTo>
                    <a:pt x="1" y="4274"/>
                  </a:lnTo>
                  <a:lnTo>
                    <a:pt x="1" y="4498"/>
                  </a:lnTo>
                  <a:lnTo>
                    <a:pt x="16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34"/>
                  </a:lnTo>
                  <a:lnTo>
                    <a:pt x="195" y="5544"/>
                  </a:lnTo>
                  <a:lnTo>
                    <a:pt x="255" y="5738"/>
                  </a:lnTo>
                  <a:lnTo>
                    <a:pt x="329" y="5932"/>
                  </a:lnTo>
                  <a:lnTo>
                    <a:pt x="419" y="6126"/>
                  </a:lnTo>
                  <a:lnTo>
                    <a:pt x="509" y="6305"/>
                  </a:lnTo>
                  <a:lnTo>
                    <a:pt x="613" y="6485"/>
                  </a:lnTo>
                  <a:lnTo>
                    <a:pt x="733" y="6664"/>
                  </a:lnTo>
                  <a:lnTo>
                    <a:pt x="852" y="6828"/>
                  </a:lnTo>
                  <a:lnTo>
                    <a:pt x="972" y="6993"/>
                  </a:lnTo>
                  <a:lnTo>
                    <a:pt x="1106" y="7142"/>
                  </a:lnTo>
                  <a:lnTo>
                    <a:pt x="1256" y="7291"/>
                  </a:lnTo>
                  <a:lnTo>
                    <a:pt x="1390" y="7441"/>
                  </a:lnTo>
                  <a:lnTo>
                    <a:pt x="1554" y="7575"/>
                  </a:lnTo>
                  <a:lnTo>
                    <a:pt x="1719" y="7695"/>
                  </a:lnTo>
                  <a:lnTo>
                    <a:pt x="1883" y="7814"/>
                  </a:lnTo>
                  <a:lnTo>
                    <a:pt x="2047" y="7934"/>
                  </a:lnTo>
                  <a:lnTo>
                    <a:pt x="2227" y="8024"/>
                  </a:lnTo>
                  <a:lnTo>
                    <a:pt x="2421" y="8128"/>
                  </a:lnTo>
                  <a:lnTo>
                    <a:pt x="2600" y="8218"/>
                  </a:lnTo>
                  <a:lnTo>
                    <a:pt x="2794" y="8292"/>
                  </a:lnTo>
                  <a:lnTo>
                    <a:pt x="3004" y="8352"/>
                  </a:lnTo>
                  <a:lnTo>
                    <a:pt x="3198" y="8412"/>
                  </a:lnTo>
                  <a:lnTo>
                    <a:pt x="3407" y="8457"/>
                  </a:lnTo>
                  <a:lnTo>
                    <a:pt x="3616" y="8502"/>
                  </a:lnTo>
                  <a:lnTo>
                    <a:pt x="3840" y="8531"/>
                  </a:lnTo>
                  <a:lnTo>
                    <a:pt x="4049" y="8546"/>
                  </a:lnTo>
                  <a:lnTo>
                    <a:pt x="4497" y="8546"/>
                  </a:lnTo>
                  <a:lnTo>
                    <a:pt x="4707" y="8531"/>
                  </a:lnTo>
                  <a:lnTo>
                    <a:pt x="4916" y="8502"/>
                  </a:lnTo>
                  <a:lnTo>
                    <a:pt x="5140" y="8457"/>
                  </a:lnTo>
                  <a:lnTo>
                    <a:pt x="5334" y="8412"/>
                  </a:lnTo>
                  <a:lnTo>
                    <a:pt x="5543" y="8352"/>
                  </a:lnTo>
                  <a:lnTo>
                    <a:pt x="5737" y="8292"/>
                  </a:lnTo>
                  <a:lnTo>
                    <a:pt x="5932" y="8218"/>
                  </a:lnTo>
                  <a:lnTo>
                    <a:pt x="6126" y="8128"/>
                  </a:lnTo>
                  <a:lnTo>
                    <a:pt x="6305" y="8024"/>
                  </a:lnTo>
                  <a:lnTo>
                    <a:pt x="6484" y="7934"/>
                  </a:lnTo>
                  <a:lnTo>
                    <a:pt x="6664" y="7814"/>
                  </a:lnTo>
                  <a:lnTo>
                    <a:pt x="6828" y="7695"/>
                  </a:lnTo>
                  <a:lnTo>
                    <a:pt x="6992" y="7575"/>
                  </a:lnTo>
                  <a:lnTo>
                    <a:pt x="7142" y="7441"/>
                  </a:lnTo>
                  <a:lnTo>
                    <a:pt x="7291" y="7291"/>
                  </a:lnTo>
                  <a:lnTo>
                    <a:pt x="7441" y="7142"/>
                  </a:lnTo>
                  <a:lnTo>
                    <a:pt x="7575" y="6993"/>
                  </a:lnTo>
                  <a:lnTo>
                    <a:pt x="7695" y="6828"/>
                  </a:lnTo>
                  <a:lnTo>
                    <a:pt x="7814" y="6664"/>
                  </a:lnTo>
                  <a:lnTo>
                    <a:pt x="7934" y="6485"/>
                  </a:lnTo>
                  <a:lnTo>
                    <a:pt x="8023" y="6305"/>
                  </a:lnTo>
                  <a:lnTo>
                    <a:pt x="8128" y="6126"/>
                  </a:lnTo>
                  <a:lnTo>
                    <a:pt x="8203" y="5932"/>
                  </a:lnTo>
                  <a:lnTo>
                    <a:pt x="8292" y="5738"/>
                  </a:lnTo>
                  <a:lnTo>
                    <a:pt x="8352" y="5544"/>
                  </a:lnTo>
                  <a:lnTo>
                    <a:pt x="8412" y="5334"/>
                  </a:lnTo>
                  <a:lnTo>
                    <a:pt x="8456" y="5140"/>
                  </a:lnTo>
                  <a:lnTo>
                    <a:pt x="8501" y="4916"/>
                  </a:lnTo>
                  <a:lnTo>
                    <a:pt x="8516" y="4707"/>
                  </a:lnTo>
                  <a:lnTo>
                    <a:pt x="8546" y="4498"/>
                  </a:lnTo>
                  <a:lnTo>
                    <a:pt x="8546" y="4274"/>
                  </a:lnTo>
                  <a:lnTo>
                    <a:pt x="8546" y="4050"/>
                  </a:lnTo>
                  <a:lnTo>
                    <a:pt x="8516" y="3840"/>
                  </a:lnTo>
                  <a:lnTo>
                    <a:pt x="8501" y="3616"/>
                  </a:lnTo>
                  <a:lnTo>
                    <a:pt x="8456" y="3407"/>
                  </a:lnTo>
                  <a:lnTo>
                    <a:pt x="8412" y="3198"/>
                  </a:lnTo>
                  <a:lnTo>
                    <a:pt x="8352" y="3004"/>
                  </a:lnTo>
                  <a:lnTo>
                    <a:pt x="8292" y="2795"/>
                  </a:lnTo>
                  <a:lnTo>
                    <a:pt x="8203" y="2615"/>
                  </a:lnTo>
                  <a:lnTo>
                    <a:pt x="8128" y="2421"/>
                  </a:lnTo>
                  <a:lnTo>
                    <a:pt x="8023" y="2227"/>
                  </a:lnTo>
                  <a:lnTo>
                    <a:pt x="7934" y="2063"/>
                  </a:lnTo>
                  <a:lnTo>
                    <a:pt x="7814" y="1883"/>
                  </a:lnTo>
                  <a:lnTo>
                    <a:pt x="7695" y="1719"/>
                  </a:lnTo>
                  <a:lnTo>
                    <a:pt x="7575" y="1555"/>
                  </a:lnTo>
                  <a:lnTo>
                    <a:pt x="7441" y="1390"/>
                  </a:lnTo>
                  <a:lnTo>
                    <a:pt x="7291" y="1256"/>
                  </a:lnTo>
                  <a:lnTo>
                    <a:pt x="7142" y="1107"/>
                  </a:lnTo>
                  <a:lnTo>
                    <a:pt x="6992" y="972"/>
                  </a:lnTo>
                  <a:lnTo>
                    <a:pt x="6828" y="853"/>
                  </a:lnTo>
                  <a:lnTo>
                    <a:pt x="6664" y="733"/>
                  </a:lnTo>
                  <a:lnTo>
                    <a:pt x="6484" y="614"/>
                  </a:lnTo>
                  <a:lnTo>
                    <a:pt x="6305" y="509"/>
                  </a:lnTo>
                  <a:lnTo>
                    <a:pt x="6126" y="419"/>
                  </a:lnTo>
                  <a:lnTo>
                    <a:pt x="5932" y="330"/>
                  </a:lnTo>
                  <a:lnTo>
                    <a:pt x="5737" y="255"/>
                  </a:lnTo>
                  <a:lnTo>
                    <a:pt x="5543" y="195"/>
                  </a:lnTo>
                  <a:lnTo>
                    <a:pt x="5334" y="135"/>
                  </a:lnTo>
                  <a:lnTo>
                    <a:pt x="5140" y="91"/>
                  </a:lnTo>
                  <a:lnTo>
                    <a:pt x="4916" y="46"/>
                  </a:lnTo>
                  <a:lnTo>
                    <a:pt x="4707" y="16"/>
                  </a:lnTo>
                  <a:lnTo>
                    <a:pt x="449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7" name="Google Shape;1629;p33">
              <a:extLst>
                <a:ext uri="{FF2B5EF4-FFF2-40B4-BE49-F238E27FC236}">
                  <a16:creationId xmlns:a16="http://schemas.microsoft.com/office/drawing/2014/main" id="{EEDFA3E6-A938-C043-BA3C-D1C345CA1CB4}"/>
                </a:ext>
              </a:extLst>
            </p:cNvPr>
            <p:cNvSpPr/>
            <p:nvPr/>
          </p:nvSpPr>
          <p:spPr>
            <a:xfrm>
              <a:off x="5130348" y="4423554"/>
              <a:ext cx="91528" cy="91508"/>
            </a:xfrm>
            <a:custGeom>
              <a:avLst/>
              <a:gdLst/>
              <a:ahLst/>
              <a:cxnLst/>
              <a:rect l="l" t="t" r="r" b="b"/>
              <a:pathLst>
                <a:path w="4618" h="4617" extrusionOk="0">
                  <a:moveTo>
                    <a:pt x="2316" y="0"/>
                  </a:moveTo>
                  <a:lnTo>
                    <a:pt x="2077" y="15"/>
                  </a:lnTo>
                  <a:lnTo>
                    <a:pt x="1853" y="60"/>
                  </a:lnTo>
                  <a:lnTo>
                    <a:pt x="1629" y="105"/>
                  </a:lnTo>
                  <a:lnTo>
                    <a:pt x="1420" y="194"/>
                  </a:lnTo>
                  <a:lnTo>
                    <a:pt x="1211" y="284"/>
                  </a:lnTo>
                  <a:lnTo>
                    <a:pt x="1032" y="403"/>
                  </a:lnTo>
                  <a:lnTo>
                    <a:pt x="852" y="538"/>
                  </a:lnTo>
                  <a:lnTo>
                    <a:pt x="688" y="687"/>
                  </a:lnTo>
                  <a:lnTo>
                    <a:pt x="539" y="852"/>
                  </a:lnTo>
                  <a:lnTo>
                    <a:pt x="404" y="1031"/>
                  </a:lnTo>
                  <a:lnTo>
                    <a:pt x="285" y="1210"/>
                  </a:lnTo>
                  <a:lnTo>
                    <a:pt x="195" y="1419"/>
                  </a:lnTo>
                  <a:lnTo>
                    <a:pt x="105" y="1628"/>
                  </a:lnTo>
                  <a:lnTo>
                    <a:pt x="61" y="1853"/>
                  </a:lnTo>
                  <a:lnTo>
                    <a:pt x="16" y="2077"/>
                  </a:lnTo>
                  <a:lnTo>
                    <a:pt x="1" y="2316"/>
                  </a:lnTo>
                  <a:lnTo>
                    <a:pt x="16" y="2555"/>
                  </a:lnTo>
                  <a:lnTo>
                    <a:pt x="61" y="2779"/>
                  </a:lnTo>
                  <a:lnTo>
                    <a:pt x="105" y="3003"/>
                  </a:lnTo>
                  <a:lnTo>
                    <a:pt x="195" y="3212"/>
                  </a:lnTo>
                  <a:lnTo>
                    <a:pt x="285" y="3406"/>
                  </a:lnTo>
                  <a:lnTo>
                    <a:pt x="404" y="3600"/>
                  </a:lnTo>
                  <a:lnTo>
                    <a:pt x="539" y="3780"/>
                  </a:lnTo>
                  <a:lnTo>
                    <a:pt x="688" y="3944"/>
                  </a:lnTo>
                  <a:lnTo>
                    <a:pt x="852" y="4093"/>
                  </a:lnTo>
                  <a:lnTo>
                    <a:pt x="1032" y="4228"/>
                  </a:lnTo>
                  <a:lnTo>
                    <a:pt x="1211" y="4347"/>
                  </a:lnTo>
                  <a:lnTo>
                    <a:pt x="1420" y="4437"/>
                  </a:lnTo>
                  <a:lnTo>
                    <a:pt x="1629" y="4512"/>
                  </a:lnTo>
                  <a:lnTo>
                    <a:pt x="1853" y="4572"/>
                  </a:lnTo>
                  <a:lnTo>
                    <a:pt x="2077" y="4616"/>
                  </a:lnTo>
                  <a:lnTo>
                    <a:pt x="2555" y="4616"/>
                  </a:lnTo>
                  <a:lnTo>
                    <a:pt x="2780" y="4572"/>
                  </a:lnTo>
                  <a:lnTo>
                    <a:pt x="3004" y="4512"/>
                  </a:lnTo>
                  <a:lnTo>
                    <a:pt x="3213" y="4437"/>
                  </a:lnTo>
                  <a:lnTo>
                    <a:pt x="3407" y="4347"/>
                  </a:lnTo>
                  <a:lnTo>
                    <a:pt x="3601" y="4228"/>
                  </a:lnTo>
                  <a:lnTo>
                    <a:pt x="3780" y="4093"/>
                  </a:lnTo>
                  <a:lnTo>
                    <a:pt x="3945" y="3944"/>
                  </a:lnTo>
                  <a:lnTo>
                    <a:pt x="4094" y="3780"/>
                  </a:lnTo>
                  <a:lnTo>
                    <a:pt x="4229" y="3600"/>
                  </a:lnTo>
                  <a:lnTo>
                    <a:pt x="4348" y="3406"/>
                  </a:lnTo>
                  <a:lnTo>
                    <a:pt x="4438" y="3212"/>
                  </a:lnTo>
                  <a:lnTo>
                    <a:pt x="4513" y="3003"/>
                  </a:lnTo>
                  <a:lnTo>
                    <a:pt x="4572" y="2779"/>
                  </a:lnTo>
                  <a:lnTo>
                    <a:pt x="4617" y="2555"/>
                  </a:lnTo>
                  <a:lnTo>
                    <a:pt x="4617" y="2316"/>
                  </a:lnTo>
                  <a:lnTo>
                    <a:pt x="4617" y="2077"/>
                  </a:lnTo>
                  <a:lnTo>
                    <a:pt x="4572" y="1853"/>
                  </a:lnTo>
                  <a:lnTo>
                    <a:pt x="4513" y="1628"/>
                  </a:lnTo>
                  <a:lnTo>
                    <a:pt x="4438" y="1419"/>
                  </a:lnTo>
                  <a:lnTo>
                    <a:pt x="4348" y="1210"/>
                  </a:lnTo>
                  <a:lnTo>
                    <a:pt x="4229" y="1031"/>
                  </a:lnTo>
                  <a:lnTo>
                    <a:pt x="4094" y="852"/>
                  </a:lnTo>
                  <a:lnTo>
                    <a:pt x="3945" y="687"/>
                  </a:lnTo>
                  <a:lnTo>
                    <a:pt x="3780" y="538"/>
                  </a:lnTo>
                  <a:lnTo>
                    <a:pt x="3601" y="403"/>
                  </a:lnTo>
                  <a:lnTo>
                    <a:pt x="3407" y="284"/>
                  </a:lnTo>
                  <a:lnTo>
                    <a:pt x="3213" y="194"/>
                  </a:lnTo>
                  <a:lnTo>
                    <a:pt x="3004" y="105"/>
                  </a:lnTo>
                  <a:lnTo>
                    <a:pt x="2780" y="60"/>
                  </a:lnTo>
                  <a:lnTo>
                    <a:pt x="2555" y="15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8" name="Google Shape;1630;p33">
              <a:extLst>
                <a:ext uri="{FF2B5EF4-FFF2-40B4-BE49-F238E27FC236}">
                  <a16:creationId xmlns:a16="http://schemas.microsoft.com/office/drawing/2014/main" id="{CCB8EA35-591C-936E-EC9E-D5B9822C77D1}"/>
                </a:ext>
              </a:extLst>
            </p:cNvPr>
            <p:cNvSpPr/>
            <p:nvPr/>
          </p:nvSpPr>
          <p:spPr>
            <a:xfrm>
              <a:off x="4645352" y="4075649"/>
              <a:ext cx="641963" cy="217344"/>
            </a:xfrm>
            <a:custGeom>
              <a:avLst/>
              <a:gdLst/>
              <a:ahLst/>
              <a:cxnLst/>
              <a:rect l="l" t="t" r="r" b="b"/>
              <a:pathLst>
                <a:path w="32390" h="10966" extrusionOk="0">
                  <a:moveTo>
                    <a:pt x="957" y="0"/>
                  </a:moveTo>
                  <a:lnTo>
                    <a:pt x="852" y="30"/>
                  </a:lnTo>
                  <a:lnTo>
                    <a:pt x="748" y="45"/>
                  </a:lnTo>
                  <a:lnTo>
                    <a:pt x="658" y="90"/>
                  </a:lnTo>
                  <a:lnTo>
                    <a:pt x="553" y="135"/>
                  </a:lnTo>
                  <a:lnTo>
                    <a:pt x="464" y="179"/>
                  </a:lnTo>
                  <a:lnTo>
                    <a:pt x="389" y="254"/>
                  </a:lnTo>
                  <a:lnTo>
                    <a:pt x="314" y="314"/>
                  </a:lnTo>
                  <a:lnTo>
                    <a:pt x="240" y="389"/>
                  </a:lnTo>
                  <a:lnTo>
                    <a:pt x="180" y="478"/>
                  </a:lnTo>
                  <a:lnTo>
                    <a:pt x="120" y="568"/>
                  </a:lnTo>
                  <a:lnTo>
                    <a:pt x="75" y="657"/>
                  </a:lnTo>
                  <a:lnTo>
                    <a:pt x="45" y="762"/>
                  </a:lnTo>
                  <a:lnTo>
                    <a:pt x="16" y="867"/>
                  </a:lnTo>
                  <a:lnTo>
                    <a:pt x="1" y="971"/>
                  </a:lnTo>
                  <a:lnTo>
                    <a:pt x="1" y="1076"/>
                  </a:lnTo>
                  <a:lnTo>
                    <a:pt x="1" y="6962"/>
                  </a:lnTo>
                  <a:lnTo>
                    <a:pt x="1" y="7171"/>
                  </a:lnTo>
                  <a:lnTo>
                    <a:pt x="16" y="7380"/>
                  </a:lnTo>
                  <a:lnTo>
                    <a:pt x="45" y="7574"/>
                  </a:lnTo>
                  <a:lnTo>
                    <a:pt x="75" y="7769"/>
                  </a:lnTo>
                  <a:lnTo>
                    <a:pt x="120" y="7963"/>
                  </a:lnTo>
                  <a:lnTo>
                    <a:pt x="180" y="8157"/>
                  </a:lnTo>
                  <a:lnTo>
                    <a:pt x="240" y="8336"/>
                  </a:lnTo>
                  <a:lnTo>
                    <a:pt x="314" y="8516"/>
                  </a:lnTo>
                  <a:lnTo>
                    <a:pt x="389" y="8695"/>
                  </a:lnTo>
                  <a:lnTo>
                    <a:pt x="479" y="8874"/>
                  </a:lnTo>
                  <a:lnTo>
                    <a:pt x="568" y="9039"/>
                  </a:lnTo>
                  <a:lnTo>
                    <a:pt x="673" y="9203"/>
                  </a:lnTo>
                  <a:lnTo>
                    <a:pt x="792" y="9352"/>
                  </a:lnTo>
                  <a:lnTo>
                    <a:pt x="912" y="9517"/>
                  </a:lnTo>
                  <a:lnTo>
                    <a:pt x="1031" y="9651"/>
                  </a:lnTo>
                  <a:lnTo>
                    <a:pt x="1166" y="9800"/>
                  </a:lnTo>
                  <a:lnTo>
                    <a:pt x="1300" y="9920"/>
                  </a:lnTo>
                  <a:lnTo>
                    <a:pt x="1450" y="10054"/>
                  </a:lnTo>
                  <a:lnTo>
                    <a:pt x="1599" y="10174"/>
                  </a:lnTo>
                  <a:lnTo>
                    <a:pt x="1764" y="10279"/>
                  </a:lnTo>
                  <a:lnTo>
                    <a:pt x="1928" y="10383"/>
                  </a:lnTo>
                  <a:lnTo>
                    <a:pt x="2092" y="10488"/>
                  </a:lnTo>
                  <a:lnTo>
                    <a:pt x="2257" y="10577"/>
                  </a:lnTo>
                  <a:lnTo>
                    <a:pt x="2436" y="10652"/>
                  </a:lnTo>
                  <a:lnTo>
                    <a:pt x="2615" y="10727"/>
                  </a:lnTo>
                  <a:lnTo>
                    <a:pt x="2809" y="10786"/>
                  </a:lnTo>
                  <a:lnTo>
                    <a:pt x="2989" y="10846"/>
                  </a:lnTo>
                  <a:lnTo>
                    <a:pt x="3183" y="10891"/>
                  </a:lnTo>
                  <a:lnTo>
                    <a:pt x="3392" y="10921"/>
                  </a:lnTo>
                  <a:lnTo>
                    <a:pt x="3586" y="10951"/>
                  </a:lnTo>
                  <a:lnTo>
                    <a:pt x="3795" y="10966"/>
                  </a:lnTo>
                  <a:lnTo>
                    <a:pt x="28595" y="10966"/>
                  </a:lnTo>
                  <a:lnTo>
                    <a:pt x="28789" y="10951"/>
                  </a:lnTo>
                  <a:lnTo>
                    <a:pt x="28998" y="10921"/>
                  </a:lnTo>
                  <a:lnTo>
                    <a:pt x="29193" y="10891"/>
                  </a:lnTo>
                  <a:lnTo>
                    <a:pt x="29387" y="10846"/>
                  </a:lnTo>
                  <a:lnTo>
                    <a:pt x="29581" y="10786"/>
                  </a:lnTo>
                  <a:lnTo>
                    <a:pt x="29760" y="10727"/>
                  </a:lnTo>
                  <a:lnTo>
                    <a:pt x="29940" y="10652"/>
                  </a:lnTo>
                  <a:lnTo>
                    <a:pt x="30119" y="10577"/>
                  </a:lnTo>
                  <a:lnTo>
                    <a:pt x="30298" y="10488"/>
                  </a:lnTo>
                  <a:lnTo>
                    <a:pt x="30463" y="10383"/>
                  </a:lnTo>
                  <a:lnTo>
                    <a:pt x="30627" y="10279"/>
                  </a:lnTo>
                  <a:lnTo>
                    <a:pt x="30776" y="10174"/>
                  </a:lnTo>
                  <a:lnTo>
                    <a:pt x="30926" y="10054"/>
                  </a:lnTo>
                  <a:lnTo>
                    <a:pt x="31075" y="9920"/>
                  </a:lnTo>
                  <a:lnTo>
                    <a:pt x="31210" y="9800"/>
                  </a:lnTo>
                  <a:lnTo>
                    <a:pt x="31344" y="9651"/>
                  </a:lnTo>
                  <a:lnTo>
                    <a:pt x="31478" y="9517"/>
                  </a:lnTo>
                  <a:lnTo>
                    <a:pt x="31583" y="9352"/>
                  </a:lnTo>
                  <a:lnTo>
                    <a:pt x="31703" y="9203"/>
                  </a:lnTo>
                  <a:lnTo>
                    <a:pt x="31807" y="9039"/>
                  </a:lnTo>
                  <a:lnTo>
                    <a:pt x="31897" y="8874"/>
                  </a:lnTo>
                  <a:lnTo>
                    <a:pt x="31986" y="8695"/>
                  </a:lnTo>
                  <a:lnTo>
                    <a:pt x="32076" y="8516"/>
                  </a:lnTo>
                  <a:lnTo>
                    <a:pt x="32136" y="8336"/>
                  </a:lnTo>
                  <a:lnTo>
                    <a:pt x="32210" y="8157"/>
                  </a:lnTo>
                  <a:lnTo>
                    <a:pt x="32255" y="7963"/>
                  </a:lnTo>
                  <a:lnTo>
                    <a:pt x="32300" y="7769"/>
                  </a:lnTo>
                  <a:lnTo>
                    <a:pt x="32345" y="7574"/>
                  </a:lnTo>
                  <a:lnTo>
                    <a:pt x="32360" y="7380"/>
                  </a:lnTo>
                  <a:lnTo>
                    <a:pt x="32375" y="7171"/>
                  </a:lnTo>
                  <a:lnTo>
                    <a:pt x="32390" y="6962"/>
                  </a:lnTo>
                  <a:lnTo>
                    <a:pt x="32390" y="1076"/>
                  </a:lnTo>
                  <a:lnTo>
                    <a:pt x="32375" y="971"/>
                  </a:lnTo>
                  <a:lnTo>
                    <a:pt x="32360" y="867"/>
                  </a:lnTo>
                  <a:lnTo>
                    <a:pt x="32330" y="762"/>
                  </a:lnTo>
                  <a:lnTo>
                    <a:pt x="32300" y="657"/>
                  </a:lnTo>
                  <a:lnTo>
                    <a:pt x="32255" y="568"/>
                  </a:lnTo>
                  <a:lnTo>
                    <a:pt x="32196" y="478"/>
                  </a:lnTo>
                  <a:lnTo>
                    <a:pt x="32136" y="389"/>
                  </a:lnTo>
                  <a:lnTo>
                    <a:pt x="32076" y="314"/>
                  </a:lnTo>
                  <a:lnTo>
                    <a:pt x="31986" y="254"/>
                  </a:lnTo>
                  <a:lnTo>
                    <a:pt x="31912" y="179"/>
                  </a:lnTo>
                  <a:lnTo>
                    <a:pt x="31822" y="135"/>
                  </a:lnTo>
                  <a:lnTo>
                    <a:pt x="31732" y="90"/>
                  </a:lnTo>
                  <a:lnTo>
                    <a:pt x="31628" y="45"/>
                  </a:lnTo>
                  <a:lnTo>
                    <a:pt x="31523" y="30"/>
                  </a:lnTo>
                  <a:lnTo>
                    <a:pt x="314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9" name="Google Shape;1631;p33">
              <a:extLst>
                <a:ext uri="{FF2B5EF4-FFF2-40B4-BE49-F238E27FC236}">
                  <a16:creationId xmlns:a16="http://schemas.microsoft.com/office/drawing/2014/main" id="{1E5E8840-B2AD-AA58-0D17-F968B1F6E728}"/>
                </a:ext>
              </a:extLst>
            </p:cNvPr>
            <p:cNvSpPr/>
            <p:nvPr/>
          </p:nvSpPr>
          <p:spPr>
            <a:xfrm>
              <a:off x="5243456" y="4102583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13" y="1"/>
                  </a:moveTo>
                  <a:lnTo>
                    <a:pt x="494" y="16"/>
                  </a:lnTo>
                  <a:lnTo>
                    <a:pt x="374" y="45"/>
                  </a:lnTo>
                  <a:lnTo>
                    <a:pt x="270" y="105"/>
                  </a:lnTo>
                  <a:lnTo>
                    <a:pt x="180" y="180"/>
                  </a:lnTo>
                  <a:lnTo>
                    <a:pt x="105" y="270"/>
                  </a:lnTo>
                  <a:lnTo>
                    <a:pt x="46" y="374"/>
                  </a:lnTo>
                  <a:lnTo>
                    <a:pt x="16" y="479"/>
                  </a:lnTo>
                  <a:lnTo>
                    <a:pt x="1" y="613"/>
                  </a:lnTo>
                  <a:lnTo>
                    <a:pt x="16" y="733"/>
                  </a:lnTo>
                  <a:lnTo>
                    <a:pt x="46" y="837"/>
                  </a:lnTo>
                  <a:lnTo>
                    <a:pt x="105" y="942"/>
                  </a:lnTo>
                  <a:lnTo>
                    <a:pt x="180" y="1031"/>
                  </a:lnTo>
                  <a:lnTo>
                    <a:pt x="270" y="1106"/>
                  </a:lnTo>
                  <a:lnTo>
                    <a:pt x="374" y="1166"/>
                  </a:lnTo>
                  <a:lnTo>
                    <a:pt x="494" y="1196"/>
                  </a:lnTo>
                  <a:lnTo>
                    <a:pt x="613" y="1211"/>
                  </a:lnTo>
                  <a:lnTo>
                    <a:pt x="733" y="1196"/>
                  </a:lnTo>
                  <a:lnTo>
                    <a:pt x="852" y="1166"/>
                  </a:lnTo>
                  <a:lnTo>
                    <a:pt x="942" y="1106"/>
                  </a:lnTo>
                  <a:lnTo>
                    <a:pt x="1032" y="1031"/>
                  </a:lnTo>
                  <a:lnTo>
                    <a:pt x="1106" y="942"/>
                  </a:lnTo>
                  <a:lnTo>
                    <a:pt x="1166" y="837"/>
                  </a:lnTo>
                  <a:lnTo>
                    <a:pt x="1196" y="733"/>
                  </a:lnTo>
                  <a:lnTo>
                    <a:pt x="1211" y="613"/>
                  </a:lnTo>
                  <a:lnTo>
                    <a:pt x="1196" y="479"/>
                  </a:lnTo>
                  <a:lnTo>
                    <a:pt x="1166" y="374"/>
                  </a:lnTo>
                  <a:lnTo>
                    <a:pt x="1106" y="270"/>
                  </a:lnTo>
                  <a:lnTo>
                    <a:pt x="1032" y="180"/>
                  </a:lnTo>
                  <a:lnTo>
                    <a:pt x="942" y="105"/>
                  </a:lnTo>
                  <a:lnTo>
                    <a:pt x="852" y="45"/>
                  </a:lnTo>
                  <a:lnTo>
                    <a:pt x="733" y="16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0" name="Google Shape;1632;p33">
              <a:extLst>
                <a:ext uri="{FF2B5EF4-FFF2-40B4-BE49-F238E27FC236}">
                  <a16:creationId xmlns:a16="http://schemas.microsoft.com/office/drawing/2014/main" id="{355762FF-6232-281C-C9C1-FBD3AE6924A7}"/>
                </a:ext>
              </a:extLst>
            </p:cNvPr>
            <p:cNvSpPr/>
            <p:nvPr/>
          </p:nvSpPr>
          <p:spPr>
            <a:xfrm>
              <a:off x="4672009" y="4094893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78" y="0"/>
                  </a:moveTo>
                  <a:lnTo>
                    <a:pt x="374" y="45"/>
                  </a:lnTo>
                  <a:lnTo>
                    <a:pt x="269" y="90"/>
                  </a:lnTo>
                  <a:lnTo>
                    <a:pt x="180" y="165"/>
                  </a:lnTo>
                  <a:lnTo>
                    <a:pt x="105" y="254"/>
                  </a:lnTo>
                  <a:lnTo>
                    <a:pt x="45" y="359"/>
                  </a:lnTo>
                  <a:lnTo>
                    <a:pt x="15" y="478"/>
                  </a:lnTo>
                  <a:lnTo>
                    <a:pt x="0" y="598"/>
                  </a:lnTo>
                  <a:lnTo>
                    <a:pt x="15" y="717"/>
                  </a:lnTo>
                  <a:lnTo>
                    <a:pt x="45" y="837"/>
                  </a:lnTo>
                  <a:lnTo>
                    <a:pt x="105" y="941"/>
                  </a:lnTo>
                  <a:lnTo>
                    <a:pt x="180" y="1031"/>
                  </a:lnTo>
                  <a:lnTo>
                    <a:pt x="269" y="1106"/>
                  </a:lnTo>
                  <a:lnTo>
                    <a:pt x="374" y="1151"/>
                  </a:lnTo>
                  <a:lnTo>
                    <a:pt x="478" y="1195"/>
                  </a:lnTo>
                  <a:lnTo>
                    <a:pt x="613" y="1210"/>
                  </a:lnTo>
                  <a:lnTo>
                    <a:pt x="732" y="1195"/>
                  </a:lnTo>
                  <a:lnTo>
                    <a:pt x="837" y="1151"/>
                  </a:lnTo>
                  <a:lnTo>
                    <a:pt x="941" y="1106"/>
                  </a:lnTo>
                  <a:lnTo>
                    <a:pt x="1031" y="1031"/>
                  </a:lnTo>
                  <a:lnTo>
                    <a:pt x="1106" y="941"/>
                  </a:lnTo>
                  <a:lnTo>
                    <a:pt x="1166" y="837"/>
                  </a:lnTo>
                  <a:lnTo>
                    <a:pt x="1195" y="717"/>
                  </a:lnTo>
                  <a:lnTo>
                    <a:pt x="1210" y="598"/>
                  </a:lnTo>
                  <a:lnTo>
                    <a:pt x="1195" y="478"/>
                  </a:lnTo>
                  <a:lnTo>
                    <a:pt x="1166" y="359"/>
                  </a:lnTo>
                  <a:lnTo>
                    <a:pt x="1106" y="254"/>
                  </a:lnTo>
                  <a:lnTo>
                    <a:pt x="1031" y="165"/>
                  </a:lnTo>
                  <a:lnTo>
                    <a:pt x="941" y="90"/>
                  </a:lnTo>
                  <a:lnTo>
                    <a:pt x="837" y="4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1" name="Google Shape;1633;p33">
              <a:extLst>
                <a:ext uri="{FF2B5EF4-FFF2-40B4-BE49-F238E27FC236}">
                  <a16:creationId xmlns:a16="http://schemas.microsoft.com/office/drawing/2014/main" id="{3B3C1DD5-D18B-6703-3BF6-E15D87B688F2}"/>
                </a:ext>
              </a:extLst>
            </p:cNvPr>
            <p:cNvSpPr/>
            <p:nvPr/>
          </p:nvSpPr>
          <p:spPr>
            <a:xfrm>
              <a:off x="4645352" y="4184297"/>
              <a:ext cx="641963" cy="108692"/>
            </a:xfrm>
            <a:custGeom>
              <a:avLst/>
              <a:gdLst/>
              <a:ahLst/>
              <a:cxnLst/>
              <a:rect l="l" t="t" r="r" b="b"/>
              <a:pathLst>
                <a:path w="32390" h="5484" extrusionOk="0">
                  <a:moveTo>
                    <a:pt x="1" y="1"/>
                  </a:moveTo>
                  <a:lnTo>
                    <a:pt x="1" y="1480"/>
                  </a:lnTo>
                  <a:lnTo>
                    <a:pt x="1" y="1689"/>
                  </a:lnTo>
                  <a:lnTo>
                    <a:pt x="16" y="1898"/>
                  </a:lnTo>
                  <a:lnTo>
                    <a:pt x="45" y="2092"/>
                  </a:lnTo>
                  <a:lnTo>
                    <a:pt x="75" y="2287"/>
                  </a:lnTo>
                  <a:lnTo>
                    <a:pt x="120" y="2481"/>
                  </a:lnTo>
                  <a:lnTo>
                    <a:pt x="180" y="2675"/>
                  </a:lnTo>
                  <a:lnTo>
                    <a:pt x="240" y="2854"/>
                  </a:lnTo>
                  <a:lnTo>
                    <a:pt x="314" y="3034"/>
                  </a:lnTo>
                  <a:lnTo>
                    <a:pt x="389" y="3213"/>
                  </a:lnTo>
                  <a:lnTo>
                    <a:pt x="479" y="3392"/>
                  </a:lnTo>
                  <a:lnTo>
                    <a:pt x="568" y="3557"/>
                  </a:lnTo>
                  <a:lnTo>
                    <a:pt x="673" y="3721"/>
                  </a:lnTo>
                  <a:lnTo>
                    <a:pt x="792" y="3870"/>
                  </a:lnTo>
                  <a:lnTo>
                    <a:pt x="912" y="4035"/>
                  </a:lnTo>
                  <a:lnTo>
                    <a:pt x="1031" y="4169"/>
                  </a:lnTo>
                  <a:lnTo>
                    <a:pt x="1166" y="4318"/>
                  </a:lnTo>
                  <a:lnTo>
                    <a:pt x="1300" y="4438"/>
                  </a:lnTo>
                  <a:lnTo>
                    <a:pt x="1450" y="4572"/>
                  </a:lnTo>
                  <a:lnTo>
                    <a:pt x="1599" y="4692"/>
                  </a:lnTo>
                  <a:lnTo>
                    <a:pt x="1764" y="4797"/>
                  </a:lnTo>
                  <a:lnTo>
                    <a:pt x="1928" y="4901"/>
                  </a:lnTo>
                  <a:lnTo>
                    <a:pt x="2092" y="5006"/>
                  </a:lnTo>
                  <a:lnTo>
                    <a:pt x="2257" y="5095"/>
                  </a:lnTo>
                  <a:lnTo>
                    <a:pt x="2436" y="5170"/>
                  </a:lnTo>
                  <a:lnTo>
                    <a:pt x="2615" y="5245"/>
                  </a:lnTo>
                  <a:lnTo>
                    <a:pt x="2809" y="5304"/>
                  </a:lnTo>
                  <a:lnTo>
                    <a:pt x="2989" y="5364"/>
                  </a:lnTo>
                  <a:lnTo>
                    <a:pt x="3183" y="5409"/>
                  </a:lnTo>
                  <a:lnTo>
                    <a:pt x="3392" y="5439"/>
                  </a:lnTo>
                  <a:lnTo>
                    <a:pt x="3586" y="5469"/>
                  </a:lnTo>
                  <a:lnTo>
                    <a:pt x="3795" y="5484"/>
                  </a:lnTo>
                  <a:lnTo>
                    <a:pt x="28595" y="5484"/>
                  </a:lnTo>
                  <a:lnTo>
                    <a:pt x="28789" y="5469"/>
                  </a:lnTo>
                  <a:lnTo>
                    <a:pt x="28998" y="5439"/>
                  </a:lnTo>
                  <a:lnTo>
                    <a:pt x="29193" y="5409"/>
                  </a:lnTo>
                  <a:lnTo>
                    <a:pt x="29387" y="5364"/>
                  </a:lnTo>
                  <a:lnTo>
                    <a:pt x="29581" y="5304"/>
                  </a:lnTo>
                  <a:lnTo>
                    <a:pt x="29760" y="5245"/>
                  </a:lnTo>
                  <a:lnTo>
                    <a:pt x="29940" y="5170"/>
                  </a:lnTo>
                  <a:lnTo>
                    <a:pt x="30119" y="5095"/>
                  </a:lnTo>
                  <a:lnTo>
                    <a:pt x="30298" y="5006"/>
                  </a:lnTo>
                  <a:lnTo>
                    <a:pt x="30463" y="4901"/>
                  </a:lnTo>
                  <a:lnTo>
                    <a:pt x="30627" y="4797"/>
                  </a:lnTo>
                  <a:lnTo>
                    <a:pt x="30776" y="4692"/>
                  </a:lnTo>
                  <a:lnTo>
                    <a:pt x="30926" y="4572"/>
                  </a:lnTo>
                  <a:lnTo>
                    <a:pt x="31075" y="4438"/>
                  </a:lnTo>
                  <a:lnTo>
                    <a:pt x="31210" y="4318"/>
                  </a:lnTo>
                  <a:lnTo>
                    <a:pt x="31344" y="4169"/>
                  </a:lnTo>
                  <a:lnTo>
                    <a:pt x="31478" y="4035"/>
                  </a:lnTo>
                  <a:lnTo>
                    <a:pt x="31583" y="3870"/>
                  </a:lnTo>
                  <a:lnTo>
                    <a:pt x="31703" y="3721"/>
                  </a:lnTo>
                  <a:lnTo>
                    <a:pt x="31807" y="3557"/>
                  </a:lnTo>
                  <a:lnTo>
                    <a:pt x="31897" y="3392"/>
                  </a:lnTo>
                  <a:lnTo>
                    <a:pt x="31986" y="3213"/>
                  </a:lnTo>
                  <a:lnTo>
                    <a:pt x="32076" y="3034"/>
                  </a:lnTo>
                  <a:lnTo>
                    <a:pt x="32136" y="2854"/>
                  </a:lnTo>
                  <a:lnTo>
                    <a:pt x="32210" y="2675"/>
                  </a:lnTo>
                  <a:lnTo>
                    <a:pt x="32255" y="2481"/>
                  </a:lnTo>
                  <a:lnTo>
                    <a:pt x="32300" y="2287"/>
                  </a:lnTo>
                  <a:lnTo>
                    <a:pt x="32345" y="2092"/>
                  </a:lnTo>
                  <a:lnTo>
                    <a:pt x="32360" y="1898"/>
                  </a:lnTo>
                  <a:lnTo>
                    <a:pt x="32375" y="1689"/>
                  </a:lnTo>
                  <a:lnTo>
                    <a:pt x="32390" y="1480"/>
                  </a:lnTo>
                  <a:lnTo>
                    <a:pt x="32390" y="1"/>
                  </a:lnTo>
                  <a:close/>
                </a:path>
              </a:pathLst>
            </a:custGeom>
            <a:solidFill>
              <a:srgbClr val="D53F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365" name="Group 3364">
            <a:extLst>
              <a:ext uri="{FF2B5EF4-FFF2-40B4-BE49-F238E27FC236}">
                <a16:creationId xmlns:a16="http://schemas.microsoft.com/office/drawing/2014/main" id="{9EEC59A8-BDC5-5074-90B9-37F000FFDBD7}"/>
              </a:ext>
            </a:extLst>
          </p:cNvPr>
          <p:cNvGrpSpPr/>
          <p:nvPr/>
        </p:nvGrpSpPr>
        <p:grpSpPr>
          <a:xfrm>
            <a:off x="1964385" y="2558305"/>
            <a:ext cx="1124286" cy="2115260"/>
            <a:chOff x="1964385" y="2793291"/>
            <a:chExt cx="1124286" cy="2115260"/>
          </a:xfrm>
        </p:grpSpPr>
        <p:sp>
          <p:nvSpPr>
            <p:cNvPr id="3271" name="Google Shape;1565;p33">
              <a:extLst>
                <a:ext uri="{FF2B5EF4-FFF2-40B4-BE49-F238E27FC236}">
                  <a16:creationId xmlns:a16="http://schemas.microsoft.com/office/drawing/2014/main" id="{B31A8C3F-DA14-8019-FDD6-F9F86F6C229D}"/>
                </a:ext>
              </a:extLst>
            </p:cNvPr>
            <p:cNvSpPr/>
            <p:nvPr/>
          </p:nvSpPr>
          <p:spPr>
            <a:xfrm>
              <a:off x="1964385" y="4822077"/>
              <a:ext cx="1026606" cy="86474"/>
            </a:xfrm>
            <a:custGeom>
              <a:avLst/>
              <a:gdLst/>
              <a:ahLst/>
              <a:cxnLst/>
              <a:rect l="l" t="t" r="r" b="b"/>
              <a:pathLst>
                <a:path w="51797" h="4363" extrusionOk="0">
                  <a:moveTo>
                    <a:pt x="25891" y="1"/>
                  </a:moveTo>
                  <a:lnTo>
                    <a:pt x="23247" y="16"/>
                  </a:lnTo>
                  <a:lnTo>
                    <a:pt x="20677" y="45"/>
                  </a:lnTo>
                  <a:lnTo>
                    <a:pt x="18197" y="105"/>
                  </a:lnTo>
                  <a:lnTo>
                    <a:pt x="15822" y="180"/>
                  </a:lnTo>
                  <a:lnTo>
                    <a:pt x="13551" y="270"/>
                  </a:lnTo>
                  <a:lnTo>
                    <a:pt x="11415" y="374"/>
                  </a:lnTo>
                  <a:lnTo>
                    <a:pt x="9428" y="509"/>
                  </a:lnTo>
                  <a:lnTo>
                    <a:pt x="7590" y="643"/>
                  </a:lnTo>
                  <a:lnTo>
                    <a:pt x="5917" y="792"/>
                  </a:lnTo>
                  <a:lnTo>
                    <a:pt x="4423" y="972"/>
                  </a:lnTo>
                  <a:lnTo>
                    <a:pt x="3751" y="1061"/>
                  </a:lnTo>
                  <a:lnTo>
                    <a:pt x="3123" y="1151"/>
                  </a:lnTo>
                  <a:lnTo>
                    <a:pt x="2555" y="1241"/>
                  </a:lnTo>
                  <a:lnTo>
                    <a:pt x="2033" y="1330"/>
                  </a:lnTo>
                  <a:lnTo>
                    <a:pt x="1569" y="1435"/>
                  </a:lnTo>
                  <a:lnTo>
                    <a:pt x="1166" y="1539"/>
                  </a:lnTo>
                  <a:lnTo>
                    <a:pt x="808" y="1644"/>
                  </a:lnTo>
                  <a:lnTo>
                    <a:pt x="524" y="1749"/>
                  </a:lnTo>
                  <a:lnTo>
                    <a:pt x="300" y="1853"/>
                  </a:lnTo>
                  <a:lnTo>
                    <a:pt x="210" y="1913"/>
                  </a:lnTo>
                  <a:lnTo>
                    <a:pt x="135" y="1958"/>
                  </a:lnTo>
                  <a:lnTo>
                    <a:pt x="75" y="2018"/>
                  </a:lnTo>
                  <a:lnTo>
                    <a:pt x="31" y="2077"/>
                  </a:lnTo>
                  <a:lnTo>
                    <a:pt x="1" y="2122"/>
                  </a:lnTo>
                  <a:lnTo>
                    <a:pt x="1" y="2182"/>
                  </a:lnTo>
                  <a:lnTo>
                    <a:pt x="1" y="2242"/>
                  </a:lnTo>
                  <a:lnTo>
                    <a:pt x="31" y="2301"/>
                  </a:lnTo>
                  <a:lnTo>
                    <a:pt x="75" y="2346"/>
                  </a:lnTo>
                  <a:lnTo>
                    <a:pt x="135" y="2406"/>
                  </a:lnTo>
                  <a:lnTo>
                    <a:pt x="210" y="2466"/>
                  </a:lnTo>
                  <a:lnTo>
                    <a:pt x="300" y="2511"/>
                  </a:lnTo>
                  <a:lnTo>
                    <a:pt x="524" y="2630"/>
                  </a:lnTo>
                  <a:lnTo>
                    <a:pt x="808" y="2735"/>
                  </a:lnTo>
                  <a:lnTo>
                    <a:pt x="1166" y="2839"/>
                  </a:lnTo>
                  <a:lnTo>
                    <a:pt x="1569" y="2929"/>
                  </a:lnTo>
                  <a:lnTo>
                    <a:pt x="2033" y="3033"/>
                  </a:lnTo>
                  <a:lnTo>
                    <a:pt x="2555" y="3123"/>
                  </a:lnTo>
                  <a:lnTo>
                    <a:pt x="3123" y="3228"/>
                  </a:lnTo>
                  <a:lnTo>
                    <a:pt x="3751" y="3317"/>
                  </a:lnTo>
                  <a:lnTo>
                    <a:pt x="4423" y="3407"/>
                  </a:lnTo>
                  <a:lnTo>
                    <a:pt x="5917" y="3571"/>
                  </a:lnTo>
                  <a:lnTo>
                    <a:pt x="7590" y="3721"/>
                  </a:lnTo>
                  <a:lnTo>
                    <a:pt x="9428" y="3870"/>
                  </a:lnTo>
                  <a:lnTo>
                    <a:pt x="11415" y="3990"/>
                  </a:lnTo>
                  <a:lnTo>
                    <a:pt x="13551" y="4094"/>
                  </a:lnTo>
                  <a:lnTo>
                    <a:pt x="15822" y="4184"/>
                  </a:lnTo>
                  <a:lnTo>
                    <a:pt x="18197" y="4258"/>
                  </a:lnTo>
                  <a:lnTo>
                    <a:pt x="20677" y="4318"/>
                  </a:lnTo>
                  <a:lnTo>
                    <a:pt x="23247" y="4348"/>
                  </a:lnTo>
                  <a:lnTo>
                    <a:pt x="25891" y="4363"/>
                  </a:lnTo>
                  <a:lnTo>
                    <a:pt x="28550" y="4348"/>
                  </a:lnTo>
                  <a:lnTo>
                    <a:pt x="31120" y="4318"/>
                  </a:lnTo>
                  <a:lnTo>
                    <a:pt x="33600" y="4258"/>
                  </a:lnTo>
                  <a:lnTo>
                    <a:pt x="35975" y="4184"/>
                  </a:lnTo>
                  <a:lnTo>
                    <a:pt x="38246" y="4094"/>
                  </a:lnTo>
                  <a:lnTo>
                    <a:pt x="40383" y="3990"/>
                  </a:lnTo>
                  <a:lnTo>
                    <a:pt x="42370" y="3870"/>
                  </a:lnTo>
                  <a:lnTo>
                    <a:pt x="44207" y="3721"/>
                  </a:lnTo>
                  <a:lnTo>
                    <a:pt x="45880" y="3571"/>
                  </a:lnTo>
                  <a:lnTo>
                    <a:pt x="47374" y="3407"/>
                  </a:lnTo>
                  <a:lnTo>
                    <a:pt x="48047" y="3317"/>
                  </a:lnTo>
                  <a:lnTo>
                    <a:pt x="48674" y="3228"/>
                  </a:lnTo>
                  <a:lnTo>
                    <a:pt x="49242" y="3123"/>
                  </a:lnTo>
                  <a:lnTo>
                    <a:pt x="49765" y="3033"/>
                  </a:lnTo>
                  <a:lnTo>
                    <a:pt x="50228" y="2929"/>
                  </a:lnTo>
                  <a:lnTo>
                    <a:pt x="50631" y="2839"/>
                  </a:lnTo>
                  <a:lnTo>
                    <a:pt x="50975" y="2735"/>
                  </a:lnTo>
                  <a:lnTo>
                    <a:pt x="51274" y="2630"/>
                  </a:lnTo>
                  <a:lnTo>
                    <a:pt x="51498" y="2511"/>
                  </a:lnTo>
                  <a:lnTo>
                    <a:pt x="51587" y="2466"/>
                  </a:lnTo>
                  <a:lnTo>
                    <a:pt x="51662" y="2406"/>
                  </a:lnTo>
                  <a:lnTo>
                    <a:pt x="51722" y="2346"/>
                  </a:lnTo>
                  <a:lnTo>
                    <a:pt x="51767" y="2301"/>
                  </a:lnTo>
                  <a:lnTo>
                    <a:pt x="51781" y="2242"/>
                  </a:lnTo>
                  <a:lnTo>
                    <a:pt x="51796" y="2182"/>
                  </a:lnTo>
                  <a:lnTo>
                    <a:pt x="51781" y="2122"/>
                  </a:lnTo>
                  <a:lnTo>
                    <a:pt x="51767" y="2077"/>
                  </a:lnTo>
                  <a:lnTo>
                    <a:pt x="51722" y="2018"/>
                  </a:lnTo>
                  <a:lnTo>
                    <a:pt x="51662" y="1958"/>
                  </a:lnTo>
                  <a:lnTo>
                    <a:pt x="51587" y="1913"/>
                  </a:lnTo>
                  <a:lnTo>
                    <a:pt x="51498" y="1853"/>
                  </a:lnTo>
                  <a:lnTo>
                    <a:pt x="51274" y="1749"/>
                  </a:lnTo>
                  <a:lnTo>
                    <a:pt x="50975" y="1644"/>
                  </a:lnTo>
                  <a:lnTo>
                    <a:pt x="50631" y="1539"/>
                  </a:lnTo>
                  <a:lnTo>
                    <a:pt x="50228" y="1435"/>
                  </a:lnTo>
                  <a:lnTo>
                    <a:pt x="49765" y="1330"/>
                  </a:lnTo>
                  <a:lnTo>
                    <a:pt x="49242" y="1241"/>
                  </a:lnTo>
                  <a:lnTo>
                    <a:pt x="48674" y="1151"/>
                  </a:lnTo>
                  <a:lnTo>
                    <a:pt x="48047" y="1061"/>
                  </a:lnTo>
                  <a:lnTo>
                    <a:pt x="47374" y="972"/>
                  </a:lnTo>
                  <a:lnTo>
                    <a:pt x="45880" y="792"/>
                  </a:lnTo>
                  <a:lnTo>
                    <a:pt x="44207" y="643"/>
                  </a:lnTo>
                  <a:lnTo>
                    <a:pt x="42370" y="509"/>
                  </a:lnTo>
                  <a:lnTo>
                    <a:pt x="40383" y="374"/>
                  </a:lnTo>
                  <a:lnTo>
                    <a:pt x="38246" y="270"/>
                  </a:lnTo>
                  <a:lnTo>
                    <a:pt x="35975" y="180"/>
                  </a:lnTo>
                  <a:lnTo>
                    <a:pt x="33600" y="105"/>
                  </a:lnTo>
                  <a:lnTo>
                    <a:pt x="31120" y="45"/>
                  </a:lnTo>
                  <a:lnTo>
                    <a:pt x="28550" y="16"/>
                  </a:lnTo>
                  <a:lnTo>
                    <a:pt x="25891" y="1"/>
                  </a:lnTo>
                  <a:close/>
                </a:path>
              </a:pathLst>
            </a:cu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2" name="Google Shape;1566;p33">
              <a:extLst>
                <a:ext uri="{FF2B5EF4-FFF2-40B4-BE49-F238E27FC236}">
                  <a16:creationId xmlns:a16="http://schemas.microsoft.com/office/drawing/2014/main" id="{35CB735B-F14F-30CC-CE1B-B7D87B508D73}"/>
                </a:ext>
              </a:extLst>
            </p:cNvPr>
            <p:cNvSpPr/>
            <p:nvPr/>
          </p:nvSpPr>
          <p:spPr>
            <a:xfrm>
              <a:off x="2201561" y="2973308"/>
              <a:ext cx="502194" cy="411004"/>
            </a:xfrm>
            <a:custGeom>
              <a:avLst/>
              <a:gdLst/>
              <a:ahLst/>
              <a:cxnLst/>
              <a:rect l="l" t="t" r="r" b="b"/>
              <a:pathLst>
                <a:path w="25338" h="20737" extrusionOk="0">
                  <a:moveTo>
                    <a:pt x="2525" y="0"/>
                  </a:moveTo>
                  <a:lnTo>
                    <a:pt x="2256" y="15"/>
                  </a:lnTo>
                  <a:lnTo>
                    <a:pt x="2017" y="45"/>
                  </a:lnTo>
                  <a:lnTo>
                    <a:pt x="1778" y="105"/>
                  </a:lnTo>
                  <a:lnTo>
                    <a:pt x="1539" y="194"/>
                  </a:lnTo>
                  <a:lnTo>
                    <a:pt x="1315" y="299"/>
                  </a:lnTo>
                  <a:lnTo>
                    <a:pt x="1121" y="434"/>
                  </a:lnTo>
                  <a:lnTo>
                    <a:pt x="927" y="568"/>
                  </a:lnTo>
                  <a:lnTo>
                    <a:pt x="747" y="732"/>
                  </a:lnTo>
                  <a:lnTo>
                    <a:pt x="583" y="912"/>
                  </a:lnTo>
                  <a:lnTo>
                    <a:pt x="434" y="1106"/>
                  </a:lnTo>
                  <a:lnTo>
                    <a:pt x="314" y="1315"/>
                  </a:lnTo>
                  <a:lnTo>
                    <a:pt x="210" y="1539"/>
                  </a:lnTo>
                  <a:lnTo>
                    <a:pt x="120" y="1763"/>
                  </a:lnTo>
                  <a:lnTo>
                    <a:pt x="60" y="2002"/>
                  </a:lnTo>
                  <a:lnTo>
                    <a:pt x="15" y="2256"/>
                  </a:lnTo>
                  <a:lnTo>
                    <a:pt x="0" y="2510"/>
                  </a:lnTo>
                  <a:lnTo>
                    <a:pt x="0" y="18226"/>
                  </a:lnTo>
                  <a:lnTo>
                    <a:pt x="15" y="18480"/>
                  </a:lnTo>
                  <a:lnTo>
                    <a:pt x="60" y="18734"/>
                  </a:lnTo>
                  <a:lnTo>
                    <a:pt x="120" y="18973"/>
                  </a:lnTo>
                  <a:lnTo>
                    <a:pt x="210" y="19198"/>
                  </a:lnTo>
                  <a:lnTo>
                    <a:pt x="314" y="19422"/>
                  </a:lnTo>
                  <a:lnTo>
                    <a:pt x="434" y="19631"/>
                  </a:lnTo>
                  <a:lnTo>
                    <a:pt x="583" y="19825"/>
                  </a:lnTo>
                  <a:lnTo>
                    <a:pt x="747" y="20004"/>
                  </a:lnTo>
                  <a:lnTo>
                    <a:pt x="927" y="20154"/>
                  </a:lnTo>
                  <a:lnTo>
                    <a:pt x="1121" y="20303"/>
                  </a:lnTo>
                  <a:lnTo>
                    <a:pt x="1315" y="20438"/>
                  </a:lnTo>
                  <a:lnTo>
                    <a:pt x="1539" y="20542"/>
                  </a:lnTo>
                  <a:lnTo>
                    <a:pt x="1778" y="20617"/>
                  </a:lnTo>
                  <a:lnTo>
                    <a:pt x="2017" y="20677"/>
                  </a:lnTo>
                  <a:lnTo>
                    <a:pt x="2256" y="20721"/>
                  </a:lnTo>
                  <a:lnTo>
                    <a:pt x="2525" y="20736"/>
                  </a:lnTo>
                  <a:lnTo>
                    <a:pt x="22828" y="20736"/>
                  </a:lnTo>
                  <a:lnTo>
                    <a:pt x="23082" y="20721"/>
                  </a:lnTo>
                  <a:lnTo>
                    <a:pt x="23336" y="20677"/>
                  </a:lnTo>
                  <a:lnTo>
                    <a:pt x="23575" y="20617"/>
                  </a:lnTo>
                  <a:lnTo>
                    <a:pt x="23799" y="20542"/>
                  </a:lnTo>
                  <a:lnTo>
                    <a:pt x="24023" y="20438"/>
                  </a:lnTo>
                  <a:lnTo>
                    <a:pt x="24232" y="20303"/>
                  </a:lnTo>
                  <a:lnTo>
                    <a:pt x="24427" y="20154"/>
                  </a:lnTo>
                  <a:lnTo>
                    <a:pt x="24606" y="20004"/>
                  </a:lnTo>
                  <a:lnTo>
                    <a:pt x="24755" y="19825"/>
                  </a:lnTo>
                  <a:lnTo>
                    <a:pt x="24905" y="19631"/>
                  </a:lnTo>
                  <a:lnTo>
                    <a:pt x="25039" y="19422"/>
                  </a:lnTo>
                  <a:lnTo>
                    <a:pt x="25144" y="19198"/>
                  </a:lnTo>
                  <a:lnTo>
                    <a:pt x="25218" y="18973"/>
                  </a:lnTo>
                  <a:lnTo>
                    <a:pt x="25278" y="18734"/>
                  </a:lnTo>
                  <a:lnTo>
                    <a:pt x="25323" y="18480"/>
                  </a:lnTo>
                  <a:lnTo>
                    <a:pt x="25338" y="18226"/>
                  </a:lnTo>
                  <a:lnTo>
                    <a:pt x="25338" y="2510"/>
                  </a:lnTo>
                  <a:lnTo>
                    <a:pt x="25323" y="2256"/>
                  </a:lnTo>
                  <a:lnTo>
                    <a:pt x="25278" y="2002"/>
                  </a:lnTo>
                  <a:lnTo>
                    <a:pt x="25218" y="1763"/>
                  </a:lnTo>
                  <a:lnTo>
                    <a:pt x="25144" y="1539"/>
                  </a:lnTo>
                  <a:lnTo>
                    <a:pt x="25039" y="1315"/>
                  </a:lnTo>
                  <a:lnTo>
                    <a:pt x="24905" y="1106"/>
                  </a:lnTo>
                  <a:lnTo>
                    <a:pt x="24755" y="912"/>
                  </a:lnTo>
                  <a:lnTo>
                    <a:pt x="24606" y="732"/>
                  </a:lnTo>
                  <a:lnTo>
                    <a:pt x="24427" y="568"/>
                  </a:lnTo>
                  <a:lnTo>
                    <a:pt x="24232" y="434"/>
                  </a:lnTo>
                  <a:lnTo>
                    <a:pt x="24023" y="299"/>
                  </a:lnTo>
                  <a:lnTo>
                    <a:pt x="23799" y="194"/>
                  </a:lnTo>
                  <a:lnTo>
                    <a:pt x="23575" y="105"/>
                  </a:lnTo>
                  <a:lnTo>
                    <a:pt x="23336" y="45"/>
                  </a:lnTo>
                  <a:lnTo>
                    <a:pt x="23082" y="15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3" name="Google Shape;1567;p33">
              <a:extLst>
                <a:ext uri="{FF2B5EF4-FFF2-40B4-BE49-F238E27FC236}">
                  <a16:creationId xmlns:a16="http://schemas.microsoft.com/office/drawing/2014/main" id="{1729202C-3D89-F4E0-011F-5218A1B4E13B}"/>
                </a:ext>
              </a:extLst>
            </p:cNvPr>
            <p:cNvSpPr/>
            <p:nvPr/>
          </p:nvSpPr>
          <p:spPr>
            <a:xfrm>
              <a:off x="2111245" y="3160440"/>
              <a:ext cx="52740" cy="52721"/>
            </a:xfrm>
            <a:custGeom>
              <a:avLst/>
              <a:gdLst/>
              <a:ahLst/>
              <a:cxnLst/>
              <a:rect l="l" t="t" r="r" b="b"/>
              <a:pathLst>
                <a:path w="2661" h="2660" extrusionOk="0">
                  <a:moveTo>
                    <a:pt x="359" y="0"/>
                  </a:moveTo>
                  <a:lnTo>
                    <a:pt x="300" y="15"/>
                  </a:lnTo>
                  <a:lnTo>
                    <a:pt x="225" y="30"/>
                  </a:lnTo>
                  <a:lnTo>
                    <a:pt x="165" y="75"/>
                  </a:lnTo>
                  <a:lnTo>
                    <a:pt x="105" y="120"/>
                  </a:lnTo>
                  <a:lnTo>
                    <a:pt x="61" y="164"/>
                  </a:lnTo>
                  <a:lnTo>
                    <a:pt x="31" y="224"/>
                  </a:lnTo>
                  <a:lnTo>
                    <a:pt x="16" y="299"/>
                  </a:lnTo>
                  <a:lnTo>
                    <a:pt x="1" y="374"/>
                  </a:lnTo>
                  <a:lnTo>
                    <a:pt x="1" y="2301"/>
                  </a:lnTo>
                  <a:lnTo>
                    <a:pt x="16" y="2375"/>
                  </a:lnTo>
                  <a:lnTo>
                    <a:pt x="31" y="2435"/>
                  </a:lnTo>
                  <a:lnTo>
                    <a:pt x="61" y="2510"/>
                  </a:lnTo>
                  <a:lnTo>
                    <a:pt x="105" y="2555"/>
                  </a:lnTo>
                  <a:lnTo>
                    <a:pt x="165" y="2600"/>
                  </a:lnTo>
                  <a:lnTo>
                    <a:pt x="225" y="2629"/>
                  </a:lnTo>
                  <a:lnTo>
                    <a:pt x="300" y="2659"/>
                  </a:lnTo>
                  <a:lnTo>
                    <a:pt x="2615" y="2659"/>
                  </a:lnTo>
                  <a:lnTo>
                    <a:pt x="2645" y="2644"/>
                  </a:lnTo>
                  <a:lnTo>
                    <a:pt x="2660" y="2629"/>
                  </a:lnTo>
                  <a:lnTo>
                    <a:pt x="2660" y="2600"/>
                  </a:lnTo>
                  <a:lnTo>
                    <a:pt x="2660" y="75"/>
                  </a:lnTo>
                  <a:lnTo>
                    <a:pt x="2660" y="45"/>
                  </a:lnTo>
                  <a:lnTo>
                    <a:pt x="2645" y="30"/>
                  </a:lnTo>
                  <a:lnTo>
                    <a:pt x="2615" y="15"/>
                  </a:lnTo>
                  <a:lnTo>
                    <a:pt x="260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4" name="Google Shape;1568;p33">
              <a:extLst>
                <a:ext uri="{FF2B5EF4-FFF2-40B4-BE49-F238E27FC236}">
                  <a16:creationId xmlns:a16="http://schemas.microsoft.com/office/drawing/2014/main" id="{5C955716-D65E-923A-81AA-27BAD4371AD1}"/>
                </a:ext>
              </a:extLst>
            </p:cNvPr>
            <p:cNvSpPr/>
            <p:nvPr/>
          </p:nvSpPr>
          <p:spPr>
            <a:xfrm>
              <a:off x="2741337" y="3160440"/>
              <a:ext cx="52721" cy="52721"/>
            </a:xfrm>
            <a:custGeom>
              <a:avLst/>
              <a:gdLst/>
              <a:ahLst/>
              <a:cxnLst/>
              <a:rect l="l" t="t" r="r" b="b"/>
              <a:pathLst>
                <a:path w="2660" h="2660" extrusionOk="0">
                  <a:moveTo>
                    <a:pt x="75" y="0"/>
                  </a:moveTo>
                  <a:lnTo>
                    <a:pt x="45" y="15"/>
                  </a:lnTo>
                  <a:lnTo>
                    <a:pt x="30" y="30"/>
                  </a:lnTo>
                  <a:lnTo>
                    <a:pt x="15" y="45"/>
                  </a:lnTo>
                  <a:lnTo>
                    <a:pt x="0" y="75"/>
                  </a:lnTo>
                  <a:lnTo>
                    <a:pt x="0" y="2600"/>
                  </a:lnTo>
                  <a:lnTo>
                    <a:pt x="15" y="2629"/>
                  </a:lnTo>
                  <a:lnTo>
                    <a:pt x="30" y="2644"/>
                  </a:lnTo>
                  <a:lnTo>
                    <a:pt x="45" y="2659"/>
                  </a:lnTo>
                  <a:lnTo>
                    <a:pt x="2376" y="2659"/>
                  </a:lnTo>
                  <a:lnTo>
                    <a:pt x="2435" y="2629"/>
                  </a:lnTo>
                  <a:lnTo>
                    <a:pt x="2495" y="2600"/>
                  </a:lnTo>
                  <a:lnTo>
                    <a:pt x="2555" y="2555"/>
                  </a:lnTo>
                  <a:lnTo>
                    <a:pt x="2600" y="2510"/>
                  </a:lnTo>
                  <a:lnTo>
                    <a:pt x="2630" y="2435"/>
                  </a:lnTo>
                  <a:lnTo>
                    <a:pt x="2645" y="2375"/>
                  </a:lnTo>
                  <a:lnTo>
                    <a:pt x="2660" y="2301"/>
                  </a:lnTo>
                  <a:lnTo>
                    <a:pt x="2660" y="374"/>
                  </a:lnTo>
                  <a:lnTo>
                    <a:pt x="2645" y="299"/>
                  </a:lnTo>
                  <a:lnTo>
                    <a:pt x="2630" y="224"/>
                  </a:lnTo>
                  <a:lnTo>
                    <a:pt x="2600" y="164"/>
                  </a:lnTo>
                  <a:lnTo>
                    <a:pt x="2555" y="120"/>
                  </a:lnTo>
                  <a:lnTo>
                    <a:pt x="2495" y="75"/>
                  </a:lnTo>
                  <a:lnTo>
                    <a:pt x="2435" y="30"/>
                  </a:lnTo>
                  <a:lnTo>
                    <a:pt x="2376" y="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5" name="Google Shape;1569;p33">
              <a:extLst>
                <a:ext uri="{FF2B5EF4-FFF2-40B4-BE49-F238E27FC236}">
                  <a16:creationId xmlns:a16="http://schemas.microsoft.com/office/drawing/2014/main" id="{CEED6F80-D6DF-CDE2-AD04-E89EC2C37772}"/>
                </a:ext>
              </a:extLst>
            </p:cNvPr>
            <p:cNvSpPr/>
            <p:nvPr/>
          </p:nvSpPr>
          <p:spPr>
            <a:xfrm>
              <a:off x="2703720" y="3091449"/>
              <a:ext cx="75534" cy="188625"/>
            </a:xfrm>
            <a:custGeom>
              <a:avLst/>
              <a:gdLst/>
              <a:ahLst/>
              <a:cxnLst/>
              <a:rect l="l" t="t" r="r" b="b"/>
              <a:pathLst>
                <a:path w="3811" h="9517" extrusionOk="0">
                  <a:moveTo>
                    <a:pt x="1" y="0"/>
                  </a:moveTo>
                  <a:lnTo>
                    <a:pt x="1" y="9517"/>
                  </a:lnTo>
                  <a:lnTo>
                    <a:pt x="2765" y="9517"/>
                  </a:lnTo>
                  <a:lnTo>
                    <a:pt x="2869" y="9502"/>
                  </a:lnTo>
                  <a:lnTo>
                    <a:pt x="2974" y="9487"/>
                  </a:lnTo>
                  <a:lnTo>
                    <a:pt x="3079" y="9472"/>
                  </a:lnTo>
                  <a:lnTo>
                    <a:pt x="3168" y="9427"/>
                  </a:lnTo>
                  <a:lnTo>
                    <a:pt x="3258" y="9382"/>
                  </a:lnTo>
                  <a:lnTo>
                    <a:pt x="3347" y="9337"/>
                  </a:lnTo>
                  <a:lnTo>
                    <a:pt x="3422" y="9278"/>
                  </a:lnTo>
                  <a:lnTo>
                    <a:pt x="3497" y="9218"/>
                  </a:lnTo>
                  <a:lnTo>
                    <a:pt x="3572" y="9143"/>
                  </a:lnTo>
                  <a:lnTo>
                    <a:pt x="3631" y="9053"/>
                  </a:lnTo>
                  <a:lnTo>
                    <a:pt x="3676" y="8979"/>
                  </a:lnTo>
                  <a:lnTo>
                    <a:pt x="3721" y="8889"/>
                  </a:lnTo>
                  <a:lnTo>
                    <a:pt x="3751" y="8785"/>
                  </a:lnTo>
                  <a:lnTo>
                    <a:pt x="3781" y="8695"/>
                  </a:lnTo>
                  <a:lnTo>
                    <a:pt x="3796" y="8590"/>
                  </a:lnTo>
                  <a:lnTo>
                    <a:pt x="3811" y="8486"/>
                  </a:lnTo>
                  <a:lnTo>
                    <a:pt x="3811" y="1046"/>
                  </a:lnTo>
                  <a:lnTo>
                    <a:pt x="3796" y="926"/>
                  </a:lnTo>
                  <a:lnTo>
                    <a:pt x="3781" y="837"/>
                  </a:lnTo>
                  <a:lnTo>
                    <a:pt x="3751" y="732"/>
                  </a:lnTo>
                  <a:lnTo>
                    <a:pt x="3721" y="643"/>
                  </a:lnTo>
                  <a:lnTo>
                    <a:pt x="3676" y="553"/>
                  </a:lnTo>
                  <a:lnTo>
                    <a:pt x="3631" y="463"/>
                  </a:lnTo>
                  <a:lnTo>
                    <a:pt x="3572" y="389"/>
                  </a:lnTo>
                  <a:lnTo>
                    <a:pt x="3497" y="314"/>
                  </a:lnTo>
                  <a:lnTo>
                    <a:pt x="3422" y="239"/>
                  </a:lnTo>
                  <a:lnTo>
                    <a:pt x="3347" y="179"/>
                  </a:lnTo>
                  <a:lnTo>
                    <a:pt x="3258" y="135"/>
                  </a:lnTo>
                  <a:lnTo>
                    <a:pt x="3168" y="90"/>
                  </a:lnTo>
                  <a:lnTo>
                    <a:pt x="3079" y="45"/>
                  </a:lnTo>
                  <a:lnTo>
                    <a:pt x="2974" y="30"/>
                  </a:lnTo>
                  <a:lnTo>
                    <a:pt x="2869" y="15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6" name="Google Shape;1570;p33">
              <a:extLst>
                <a:ext uri="{FF2B5EF4-FFF2-40B4-BE49-F238E27FC236}">
                  <a16:creationId xmlns:a16="http://schemas.microsoft.com/office/drawing/2014/main" id="{0953E25E-AC09-FB27-8609-8294323F61AB}"/>
                </a:ext>
              </a:extLst>
            </p:cNvPr>
            <p:cNvSpPr/>
            <p:nvPr/>
          </p:nvSpPr>
          <p:spPr>
            <a:xfrm>
              <a:off x="2126347" y="3091449"/>
              <a:ext cx="75236" cy="188625"/>
            </a:xfrm>
            <a:custGeom>
              <a:avLst/>
              <a:gdLst/>
              <a:ahLst/>
              <a:cxnLst/>
              <a:rect l="l" t="t" r="r" b="b"/>
              <a:pathLst>
                <a:path w="3796" h="9517" extrusionOk="0">
                  <a:moveTo>
                    <a:pt x="3795" y="0"/>
                  </a:moveTo>
                  <a:lnTo>
                    <a:pt x="3556" y="15"/>
                  </a:lnTo>
                  <a:lnTo>
                    <a:pt x="3302" y="45"/>
                  </a:lnTo>
                  <a:lnTo>
                    <a:pt x="3063" y="75"/>
                  </a:lnTo>
                  <a:lnTo>
                    <a:pt x="2824" y="135"/>
                  </a:lnTo>
                  <a:lnTo>
                    <a:pt x="2585" y="209"/>
                  </a:lnTo>
                  <a:lnTo>
                    <a:pt x="2346" y="299"/>
                  </a:lnTo>
                  <a:lnTo>
                    <a:pt x="2122" y="403"/>
                  </a:lnTo>
                  <a:lnTo>
                    <a:pt x="1898" y="523"/>
                  </a:lnTo>
                  <a:lnTo>
                    <a:pt x="1689" y="643"/>
                  </a:lnTo>
                  <a:lnTo>
                    <a:pt x="1480" y="792"/>
                  </a:lnTo>
                  <a:lnTo>
                    <a:pt x="1286" y="956"/>
                  </a:lnTo>
                  <a:lnTo>
                    <a:pt x="1106" y="1121"/>
                  </a:lnTo>
                  <a:lnTo>
                    <a:pt x="867" y="1390"/>
                  </a:lnTo>
                  <a:lnTo>
                    <a:pt x="643" y="1688"/>
                  </a:lnTo>
                  <a:lnTo>
                    <a:pt x="464" y="2002"/>
                  </a:lnTo>
                  <a:lnTo>
                    <a:pt x="374" y="2166"/>
                  </a:lnTo>
                  <a:lnTo>
                    <a:pt x="300" y="2331"/>
                  </a:lnTo>
                  <a:lnTo>
                    <a:pt x="225" y="2495"/>
                  </a:lnTo>
                  <a:lnTo>
                    <a:pt x="165" y="2674"/>
                  </a:lnTo>
                  <a:lnTo>
                    <a:pt x="120" y="2854"/>
                  </a:lnTo>
                  <a:lnTo>
                    <a:pt x="75" y="3048"/>
                  </a:lnTo>
                  <a:lnTo>
                    <a:pt x="46" y="3227"/>
                  </a:lnTo>
                  <a:lnTo>
                    <a:pt x="16" y="3421"/>
                  </a:lnTo>
                  <a:lnTo>
                    <a:pt x="1" y="3615"/>
                  </a:lnTo>
                  <a:lnTo>
                    <a:pt x="1" y="3810"/>
                  </a:lnTo>
                  <a:lnTo>
                    <a:pt x="1" y="5707"/>
                  </a:lnTo>
                  <a:lnTo>
                    <a:pt x="16" y="6036"/>
                  </a:lnTo>
                  <a:lnTo>
                    <a:pt x="46" y="6349"/>
                  </a:lnTo>
                  <a:lnTo>
                    <a:pt x="120" y="6663"/>
                  </a:lnTo>
                  <a:lnTo>
                    <a:pt x="210" y="6962"/>
                  </a:lnTo>
                  <a:lnTo>
                    <a:pt x="329" y="7261"/>
                  </a:lnTo>
                  <a:lnTo>
                    <a:pt x="464" y="7530"/>
                  </a:lnTo>
                  <a:lnTo>
                    <a:pt x="628" y="7799"/>
                  </a:lnTo>
                  <a:lnTo>
                    <a:pt x="807" y="8053"/>
                  </a:lnTo>
                  <a:lnTo>
                    <a:pt x="1002" y="8277"/>
                  </a:lnTo>
                  <a:lnTo>
                    <a:pt x="1211" y="8501"/>
                  </a:lnTo>
                  <a:lnTo>
                    <a:pt x="1450" y="8695"/>
                  </a:lnTo>
                  <a:lnTo>
                    <a:pt x="1704" y="8874"/>
                  </a:lnTo>
                  <a:lnTo>
                    <a:pt x="1958" y="9039"/>
                  </a:lnTo>
                  <a:lnTo>
                    <a:pt x="2242" y="9173"/>
                  </a:lnTo>
                  <a:lnTo>
                    <a:pt x="2526" y="9293"/>
                  </a:lnTo>
                  <a:lnTo>
                    <a:pt x="2824" y="9382"/>
                  </a:lnTo>
                  <a:lnTo>
                    <a:pt x="3063" y="9442"/>
                  </a:lnTo>
                  <a:lnTo>
                    <a:pt x="3302" y="9487"/>
                  </a:lnTo>
                  <a:lnTo>
                    <a:pt x="3556" y="9502"/>
                  </a:lnTo>
                  <a:lnTo>
                    <a:pt x="3795" y="9517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7" name="Google Shape;1571;p33">
              <a:extLst>
                <a:ext uri="{FF2B5EF4-FFF2-40B4-BE49-F238E27FC236}">
                  <a16:creationId xmlns:a16="http://schemas.microsoft.com/office/drawing/2014/main" id="{6E4453A8-2FD6-8301-4BE2-53E92A8F1642}"/>
                </a:ext>
              </a:extLst>
            </p:cNvPr>
            <p:cNvSpPr/>
            <p:nvPr/>
          </p:nvSpPr>
          <p:spPr>
            <a:xfrm>
              <a:off x="2280323" y="3069232"/>
              <a:ext cx="90319" cy="113429"/>
            </a:xfrm>
            <a:custGeom>
              <a:avLst/>
              <a:gdLst/>
              <a:ahLst/>
              <a:cxnLst/>
              <a:rect l="l" t="t" r="r" b="b"/>
              <a:pathLst>
                <a:path w="4557" h="5723" extrusionOk="0">
                  <a:moveTo>
                    <a:pt x="2271" y="1"/>
                  </a:moveTo>
                  <a:lnTo>
                    <a:pt x="2047" y="16"/>
                  </a:lnTo>
                  <a:lnTo>
                    <a:pt x="1823" y="60"/>
                  </a:lnTo>
                  <a:lnTo>
                    <a:pt x="1599" y="105"/>
                  </a:lnTo>
                  <a:lnTo>
                    <a:pt x="1390" y="180"/>
                  </a:lnTo>
                  <a:lnTo>
                    <a:pt x="1196" y="285"/>
                  </a:lnTo>
                  <a:lnTo>
                    <a:pt x="1001" y="404"/>
                  </a:lnTo>
                  <a:lnTo>
                    <a:pt x="837" y="524"/>
                  </a:lnTo>
                  <a:lnTo>
                    <a:pt x="673" y="673"/>
                  </a:lnTo>
                  <a:lnTo>
                    <a:pt x="523" y="837"/>
                  </a:lnTo>
                  <a:lnTo>
                    <a:pt x="389" y="1017"/>
                  </a:lnTo>
                  <a:lnTo>
                    <a:pt x="284" y="1196"/>
                  </a:lnTo>
                  <a:lnTo>
                    <a:pt x="180" y="1405"/>
                  </a:lnTo>
                  <a:lnTo>
                    <a:pt x="105" y="1614"/>
                  </a:lnTo>
                  <a:lnTo>
                    <a:pt x="45" y="1823"/>
                  </a:lnTo>
                  <a:lnTo>
                    <a:pt x="15" y="2047"/>
                  </a:lnTo>
                  <a:lnTo>
                    <a:pt x="0" y="2286"/>
                  </a:lnTo>
                  <a:lnTo>
                    <a:pt x="0" y="3452"/>
                  </a:lnTo>
                  <a:lnTo>
                    <a:pt x="15" y="3691"/>
                  </a:lnTo>
                  <a:lnTo>
                    <a:pt x="45" y="3915"/>
                  </a:lnTo>
                  <a:lnTo>
                    <a:pt x="105" y="4124"/>
                  </a:lnTo>
                  <a:lnTo>
                    <a:pt x="180" y="4333"/>
                  </a:lnTo>
                  <a:lnTo>
                    <a:pt x="284" y="4542"/>
                  </a:lnTo>
                  <a:lnTo>
                    <a:pt x="389" y="4722"/>
                  </a:lnTo>
                  <a:lnTo>
                    <a:pt x="523" y="4901"/>
                  </a:lnTo>
                  <a:lnTo>
                    <a:pt x="673" y="5065"/>
                  </a:lnTo>
                  <a:lnTo>
                    <a:pt x="837" y="5215"/>
                  </a:lnTo>
                  <a:lnTo>
                    <a:pt x="1001" y="5334"/>
                  </a:lnTo>
                  <a:lnTo>
                    <a:pt x="1196" y="5454"/>
                  </a:lnTo>
                  <a:lnTo>
                    <a:pt x="1390" y="5543"/>
                  </a:lnTo>
                  <a:lnTo>
                    <a:pt x="1599" y="5618"/>
                  </a:lnTo>
                  <a:lnTo>
                    <a:pt x="1823" y="5678"/>
                  </a:lnTo>
                  <a:lnTo>
                    <a:pt x="2047" y="5723"/>
                  </a:lnTo>
                  <a:lnTo>
                    <a:pt x="2510" y="5723"/>
                  </a:lnTo>
                  <a:lnTo>
                    <a:pt x="2734" y="5678"/>
                  </a:lnTo>
                  <a:lnTo>
                    <a:pt x="2958" y="5618"/>
                  </a:lnTo>
                  <a:lnTo>
                    <a:pt x="3168" y="5543"/>
                  </a:lnTo>
                  <a:lnTo>
                    <a:pt x="3362" y="5454"/>
                  </a:lnTo>
                  <a:lnTo>
                    <a:pt x="3541" y="5334"/>
                  </a:lnTo>
                  <a:lnTo>
                    <a:pt x="3720" y="5215"/>
                  </a:lnTo>
                  <a:lnTo>
                    <a:pt x="3885" y="5065"/>
                  </a:lnTo>
                  <a:lnTo>
                    <a:pt x="4034" y="4901"/>
                  </a:lnTo>
                  <a:lnTo>
                    <a:pt x="4169" y="4722"/>
                  </a:lnTo>
                  <a:lnTo>
                    <a:pt x="4273" y="4542"/>
                  </a:lnTo>
                  <a:lnTo>
                    <a:pt x="4378" y="4333"/>
                  </a:lnTo>
                  <a:lnTo>
                    <a:pt x="4452" y="4124"/>
                  </a:lnTo>
                  <a:lnTo>
                    <a:pt x="4512" y="3915"/>
                  </a:lnTo>
                  <a:lnTo>
                    <a:pt x="4542" y="3691"/>
                  </a:lnTo>
                  <a:lnTo>
                    <a:pt x="4557" y="3452"/>
                  </a:lnTo>
                  <a:lnTo>
                    <a:pt x="4557" y="2286"/>
                  </a:lnTo>
                  <a:lnTo>
                    <a:pt x="4542" y="2047"/>
                  </a:lnTo>
                  <a:lnTo>
                    <a:pt x="4512" y="1823"/>
                  </a:lnTo>
                  <a:lnTo>
                    <a:pt x="4452" y="1614"/>
                  </a:lnTo>
                  <a:lnTo>
                    <a:pt x="4378" y="1405"/>
                  </a:lnTo>
                  <a:lnTo>
                    <a:pt x="4273" y="1196"/>
                  </a:lnTo>
                  <a:lnTo>
                    <a:pt x="4169" y="1017"/>
                  </a:lnTo>
                  <a:lnTo>
                    <a:pt x="4034" y="837"/>
                  </a:lnTo>
                  <a:lnTo>
                    <a:pt x="3885" y="673"/>
                  </a:lnTo>
                  <a:lnTo>
                    <a:pt x="3720" y="524"/>
                  </a:lnTo>
                  <a:lnTo>
                    <a:pt x="3541" y="404"/>
                  </a:lnTo>
                  <a:lnTo>
                    <a:pt x="3362" y="285"/>
                  </a:lnTo>
                  <a:lnTo>
                    <a:pt x="3168" y="180"/>
                  </a:lnTo>
                  <a:lnTo>
                    <a:pt x="2958" y="105"/>
                  </a:lnTo>
                  <a:lnTo>
                    <a:pt x="2734" y="60"/>
                  </a:lnTo>
                  <a:lnTo>
                    <a:pt x="2510" y="16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8" name="Google Shape;1572;p33">
              <a:extLst>
                <a:ext uri="{FF2B5EF4-FFF2-40B4-BE49-F238E27FC236}">
                  <a16:creationId xmlns:a16="http://schemas.microsoft.com/office/drawing/2014/main" id="{8CBFC881-0531-B9A9-1176-16C2D1CC1463}"/>
                </a:ext>
              </a:extLst>
            </p:cNvPr>
            <p:cNvSpPr/>
            <p:nvPr/>
          </p:nvSpPr>
          <p:spPr>
            <a:xfrm>
              <a:off x="2291580" y="3080490"/>
              <a:ext cx="67824" cy="91210"/>
            </a:xfrm>
            <a:custGeom>
              <a:avLst/>
              <a:gdLst/>
              <a:ahLst/>
              <a:cxnLst/>
              <a:rect l="l" t="t" r="r" b="b"/>
              <a:pathLst>
                <a:path w="3422" h="4602" extrusionOk="0">
                  <a:moveTo>
                    <a:pt x="1703" y="0"/>
                  </a:moveTo>
                  <a:lnTo>
                    <a:pt x="1539" y="15"/>
                  </a:lnTo>
                  <a:lnTo>
                    <a:pt x="1360" y="30"/>
                  </a:lnTo>
                  <a:lnTo>
                    <a:pt x="1195" y="75"/>
                  </a:lnTo>
                  <a:lnTo>
                    <a:pt x="1046" y="135"/>
                  </a:lnTo>
                  <a:lnTo>
                    <a:pt x="896" y="210"/>
                  </a:lnTo>
                  <a:lnTo>
                    <a:pt x="747" y="299"/>
                  </a:lnTo>
                  <a:lnTo>
                    <a:pt x="613" y="389"/>
                  </a:lnTo>
                  <a:lnTo>
                    <a:pt x="493" y="508"/>
                  </a:lnTo>
                  <a:lnTo>
                    <a:pt x="388" y="628"/>
                  </a:lnTo>
                  <a:lnTo>
                    <a:pt x="284" y="762"/>
                  </a:lnTo>
                  <a:lnTo>
                    <a:pt x="194" y="897"/>
                  </a:lnTo>
                  <a:lnTo>
                    <a:pt x="135" y="1046"/>
                  </a:lnTo>
                  <a:lnTo>
                    <a:pt x="75" y="1210"/>
                  </a:lnTo>
                  <a:lnTo>
                    <a:pt x="30" y="1375"/>
                  </a:lnTo>
                  <a:lnTo>
                    <a:pt x="0" y="1539"/>
                  </a:lnTo>
                  <a:lnTo>
                    <a:pt x="0" y="1718"/>
                  </a:lnTo>
                  <a:lnTo>
                    <a:pt x="0" y="2884"/>
                  </a:lnTo>
                  <a:lnTo>
                    <a:pt x="0" y="3063"/>
                  </a:lnTo>
                  <a:lnTo>
                    <a:pt x="30" y="3227"/>
                  </a:lnTo>
                  <a:lnTo>
                    <a:pt x="75" y="3392"/>
                  </a:lnTo>
                  <a:lnTo>
                    <a:pt x="135" y="3556"/>
                  </a:lnTo>
                  <a:lnTo>
                    <a:pt x="194" y="3705"/>
                  </a:lnTo>
                  <a:lnTo>
                    <a:pt x="284" y="3840"/>
                  </a:lnTo>
                  <a:lnTo>
                    <a:pt x="388" y="3974"/>
                  </a:lnTo>
                  <a:lnTo>
                    <a:pt x="493" y="4094"/>
                  </a:lnTo>
                  <a:lnTo>
                    <a:pt x="613" y="4213"/>
                  </a:lnTo>
                  <a:lnTo>
                    <a:pt x="747" y="4303"/>
                  </a:lnTo>
                  <a:lnTo>
                    <a:pt x="896" y="4393"/>
                  </a:lnTo>
                  <a:lnTo>
                    <a:pt x="1046" y="4467"/>
                  </a:lnTo>
                  <a:lnTo>
                    <a:pt x="1195" y="4527"/>
                  </a:lnTo>
                  <a:lnTo>
                    <a:pt x="1360" y="4572"/>
                  </a:lnTo>
                  <a:lnTo>
                    <a:pt x="1539" y="4587"/>
                  </a:lnTo>
                  <a:lnTo>
                    <a:pt x="1703" y="4602"/>
                  </a:lnTo>
                  <a:lnTo>
                    <a:pt x="1882" y="4587"/>
                  </a:lnTo>
                  <a:lnTo>
                    <a:pt x="2047" y="4572"/>
                  </a:lnTo>
                  <a:lnTo>
                    <a:pt x="2211" y="4527"/>
                  </a:lnTo>
                  <a:lnTo>
                    <a:pt x="2375" y="4467"/>
                  </a:lnTo>
                  <a:lnTo>
                    <a:pt x="2525" y="4393"/>
                  </a:lnTo>
                  <a:lnTo>
                    <a:pt x="2674" y="4303"/>
                  </a:lnTo>
                  <a:lnTo>
                    <a:pt x="2794" y="4213"/>
                  </a:lnTo>
                  <a:lnTo>
                    <a:pt x="2928" y="4094"/>
                  </a:lnTo>
                  <a:lnTo>
                    <a:pt x="3033" y="3974"/>
                  </a:lnTo>
                  <a:lnTo>
                    <a:pt x="3137" y="3840"/>
                  </a:lnTo>
                  <a:lnTo>
                    <a:pt x="3212" y="3705"/>
                  </a:lnTo>
                  <a:lnTo>
                    <a:pt x="3287" y="3556"/>
                  </a:lnTo>
                  <a:lnTo>
                    <a:pt x="3347" y="3392"/>
                  </a:lnTo>
                  <a:lnTo>
                    <a:pt x="3391" y="3227"/>
                  </a:lnTo>
                  <a:lnTo>
                    <a:pt x="3421" y="3063"/>
                  </a:lnTo>
                  <a:lnTo>
                    <a:pt x="3421" y="2884"/>
                  </a:lnTo>
                  <a:lnTo>
                    <a:pt x="3421" y="1718"/>
                  </a:lnTo>
                  <a:lnTo>
                    <a:pt x="3421" y="1539"/>
                  </a:lnTo>
                  <a:lnTo>
                    <a:pt x="3391" y="1375"/>
                  </a:lnTo>
                  <a:lnTo>
                    <a:pt x="3347" y="1210"/>
                  </a:lnTo>
                  <a:lnTo>
                    <a:pt x="3287" y="1046"/>
                  </a:lnTo>
                  <a:lnTo>
                    <a:pt x="3212" y="897"/>
                  </a:lnTo>
                  <a:lnTo>
                    <a:pt x="3137" y="762"/>
                  </a:lnTo>
                  <a:lnTo>
                    <a:pt x="3033" y="628"/>
                  </a:lnTo>
                  <a:lnTo>
                    <a:pt x="2928" y="508"/>
                  </a:lnTo>
                  <a:lnTo>
                    <a:pt x="2794" y="389"/>
                  </a:lnTo>
                  <a:lnTo>
                    <a:pt x="2674" y="299"/>
                  </a:lnTo>
                  <a:lnTo>
                    <a:pt x="2525" y="210"/>
                  </a:lnTo>
                  <a:lnTo>
                    <a:pt x="2375" y="135"/>
                  </a:lnTo>
                  <a:lnTo>
                    <a:pt x="2211" y="75"/>
                  </a:lnTo>
                  <a:lnTo>
                    <a:pt x="2047" y="30"/>
                  </a:lnTo>
                  <a:lnTo>
                    <a:pt x="1882" y="1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9" name="Google Shape;1573;p33">
              <a:extLst>
                <a:ext uri="{FF2B5EF4-FFF2-40B4-BE49-F238E27FC236}">
                  <a16:creationId xmlns:a16="http://schemas.microsoft.com/office/drawing/2014/main" id="{4728B7BC-CD1F-71F6-5A48-CFB219338ABE}"/>
                </a:ext>
              </a:extLst>
            </p:cNvPr>
            <p:cNvSpPr/>
            <p:nvPr/>
          </p:nvSpPr>
          <p:spPr>
            <a:xfrm>
              <a:off x="2302521" y="3091449"/>
              <a:ext cx="45922" cy="69013"/>
            </a:xfrm>
            <a:custGeom>
              <a:avLst/>
              <a:gdLst/>
              <a:ahLst/>
              <a:cxnLst/>
              <a:rect l="l" t="t" r="r" b="b"/>
              <a:pathLst>
                <a:path w="2317" h="3482" extrusionOk="0">
                  <a:moveTo>
                    <a:pt x="1151" y="0"/>
                  </a:moveTo>
                  <a:lnTo>
                    <a:pt x="1032" y="15"/>
                  </a:lnTo>
                  <a:lnTo>
                    <a:pt x="927" y="30"/>
                  </a:lnTo>
                  <a:lnTo>
                    <a:pt x="808" y="60"/>
                  </a:lnTo>
                  <a:lnTo>
                    <a:pt x="703" y="90"/>
                  </a:lnTo>
                  <a:lnTo>
                    <a:pt x="613" y="150"/>
                  </a:lnTo>
                  <a:lnTo>
                    <a:pt x="509" y="209"/>
                  </a:lnTo>
                  <a:lnTo>
                    <a:pt x="419" y="269"/>
                  </a:lnTo>
                  <a:lnTo>
                    <a:pt x="344" y="344"/>
                  </a:lnTo>
                  <a:lnTo>
                    <a:pt x="270" y="433"/>
                  </a:lnTo>
                  <a:lnTo>
                    <a:pt x="195" y="523"/>
                  </a:lnTo>
                  <a:lnTo>
                    <a:pt x="135" y="613"/>
                  </a:lnTo>
                  <a:lnTo>
                    <a:pt x="90" y="717"/>
                  </a:lnTo>
                  <a:lnTo>
                    <a:pt x="46" y="822"/>
                  </a:lnTo>
                  <a:lnTo>
                    <a:pt x="31" y="926"/>
                  </a:lnTo>
                  <a:lnTo>
                    <a:pt x="1" y="1046"/>
                  </a:lnTo>
                  <a:lnTo>
                    <a:pt x="1" y="1165"/>
                  </a:lnTo>
                  <a:lnTo>
                    <a:pt x="1" y="2331"/>
                  </a:lnTo>
                  <a:lnTo>
                    <a:pt x="16" y="2480"/>
                  </a:lnTo>
                  <a:lnTo>
                    <a:pt x="46" y="2629"/>
                  </a:lnTo>
                  <a:lnTo>
                    <a:pt x="90" y="2779"/>
                  </a:lnTo>
                  <a:lnTo>
                    <a:pt x="150" y="2898"/>
                  </a:lnTo>
                  <a:lnTo>
                    <a:pt x="240" y="3033"/>
                  </a:lnTo>
                  <a:lnTo>
                    <a:pt x="329" y="3137"/>
                  </a:lnTo>
                  <a:lnTo>
                    <a:pt x="449" y="3242"/>
                  </a:lnTo>
                  <a:lnTo>
                    <a:pt x="569" y="3332"/>
                  </a:lnTo>
                  <a:lnTo>
                    <a:pt x="703" y="3391"/>
                  </a:lnTo>
                  <a:lnTo>
                    <a:pt x="852" y="3451"/>
                  </a:lnTo>
                  <a:lnTo>
                    <a:pt x="1002" y="3481"/>
                  </a:lnTo>
                  <a:lnTo>
                    <a:pt x="1271" y="3481"/>
                  </a:lnTo>
                  <a:lnTo>
                    <a:pt x="1390" y="3466"/>
                  </a:lnTo>
                  <a:lnTo>
                    <a:pt x="1495" y="3436"/>
                  </a:lnTo>
                  <a:lnTo>
                    <a:pt x="1599" y="3391"/>
                  </a:lnTo>
                  <a:lnTo>
                    <a:pt x="1704" y="3347"/>
                  </a:lnTo>
                  <a:lnTo>
                    <a:pt x="1809" y="3287"/>
                  </a:lnTo>
                  <a:lnTo>
                    <a:pt x="1898" y="3227"/>
                  </a:lnTo>
                  <a:lnTo>
                    <a:pt x="1973" y="3152"/>
                  </a:lnTo>
                  <a:lnTo>
                    <a:pt x="2048" y="3063"/>
                  </a:lnTo>
                  <a:lnTo>
                    <a:pt x="2107" y="2973"/>
                  </a:lnTo>
                  <a:lnTo>
                    <a:pt x="2167" y="2883"/>
                  </a:lnTo>
                  <a:lnTo>
                    <a:pt x="2227" y="2779"/>
                  </a:lnTo>
                  <a:lnTo>
                    <a:pt x="2257" y="2674"/>
                  </a:lnTo>
                  <a:lnTo>
                    <a:pt x="2287" y="2570"/>
                  </a:lnTo>
                  <a:lnTo>
                    <a:pt x="2302" y="2450"/>
                  </a:lnTo>
                  <a:lnTo>
                    <a:pt x="2316" y="2331"/>
                  </a:lnTo>
                  <a:lnTo>
                    <a:pt x="2316" y="1165"/>
                  </a:lnTo>
                  <a:lnTo>
                    <a:pt x="2302" y="986"/>
                  </a:lnTo>
                  <a:lnTo>
                    <a:pt x="2257" y="822"/>
                  </a:lnTo>
                  <a:lnTo>
                    <a:pt x="2212" y="672"/>
                  </a:lnTo>
                  <a:lnTo>
                    <a:pt x="2122" y="538"/>
                  </a:lnTo>
                  <a:lnTo>
                    <a:pt x="2048" y="433"/>
                  </a:lnTo>
                  <a:lnTo>
                    <a:pt x="1973" y="344"/>
                  </a:lnTo>
                  <a:lnTo>
                    <a:pt x="1898" y="269"/>
                  </a:lnTo>
                  <a:lnTo>
                    <a:pt x="1809" y="209"/>
                  </a:lnTo>
                  <a:lnTo>
                    <a:pt x="1704" y="150"/>
                  </a:lnTo>
                  <a:lnTo>
                    <a:pt x="1599" y="90"/>
                  </a:lnTo>
                  <a:lnTo>
                    <a:pt x="1495" y="60"/>
                  </a:lnTo>
                  <a:lnTo>
                    <a:pt x="1390" y="30"/>
                  </a:lnTo>
                  <a:lnTo>
                    <a:pt x="1271" y="15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0" name="Google Shape;1574;p33">
              <a:extLst>
                <a:ext uri="{FF2B5EF4-FFF2-40B4-BE49-F238E27FC236}">
                  <a16:creationId xmlns:a16="http://schemas.microsoft.com/office/drawing/2014/main" id="{EED52BC7-0A05-C995-9C4F-E00EB3374F1E}"/>
                </a:ext>
              </a:extLst>
            </p:cNvPr>
            <p:cNvSpPr/>
            <p:nvPr/>
          </p:nvSpPr>
          <p:spPr>
            <a:xfrm>
              <a:off x="2305494" y="3102093"/>
              <a:ext cx="42949" cy="58369"/>
            </a:xfrm>
            <a:custGeom>
              <a:avLst/>
              <a:gdLst/>
              <a:ahLst/>
              <a:cxnLst/>
              <a:rect l="l" t="t" r="r" b="b"/>
              <a:pathLst>
                <a:path w="2167" h="2945" extrusionOk="0">
                  <a:moveTo>
                    <a:pt x="1972" y="1"/>
                  </a:moveTo>
                  <a:lnTo>
                    <a:pt x="0" y="2361"/>
                  </a:lnTo>
                  <a:lnTo>
                    <a:pt x="90" y="2496"/>
                  </a:lnTo>
                  <a:lnTo>
                    <a:pt x="179" y="2600"/>
                  </a:lnTo>
                  <a:lnTo>
                    <a:pt x="299" y="2705"/>
                  </a:lnTo>
                  <a:lnTo>
                    <a:pt x="419" y="2795"/>
                  </a:lnTo>
                  <a:lnTo>
                    <a:pt x="553" y="2854"/>
                  </a:lnTo>
                  <a:lnTo>
                    <a:pt x="702" y="2914"/>
                  </a:lnTo>
                  <a:lnTo>
                    <a:pt x="852" y="2944"/>
                  </a:lnTo>
                  <a:lnTo>
                    <a:pt x="1121" y="2944"/>
                  </a:lnTo>
                  <a:lnTo>
                    <a:pt x="1240" y="2929"/>
                  </a:lnTo>
                  <a:lnTo>
                    <a:pt x="1345" y="2899"/>
                  </a:lnTo>
                  <a:lnTo>
                    <a:pt x="1449" y="2854"/>
                  </a:lnTo>
                  <a:lnTo>
                    <a:pt x="1554" y="2810"/>
                  </a:lnTo>
                  <a:lnTo>
                    <a:pt x="1659" y="2750"/>
                  </a:lnTo>
                  <a:lnTo>
                    <a:pt x="1748" y="2690"/>
                  </a:lnTo>
                  <a:lnTo>
                    <a:pt x="1823" y="2615"/>
                  </a:lnTo>
                  <a:lnTo>
                    <a:pt x="1898" y="2526"/>
                  </a:lnTo>
                  <a:lnTo>
                    <a:pt x="1957" y="2436"/>
                  </a:lnTo>
                  <a:lnTo>
                    <a:pt x="2017" y="2346"/>
                  </a:lnTo>
                  <a:lnTo>
                    <a:pt x="2077" y="2242"/>
                  </a:lnTo>
                  <a:lnTo>
                    <a:pt x="2107" y="2137"/>
                  </a:lnTo>
                  <a:lnTo>
                    <a:pt x="2137" y="2033"/>
                  </a:lnTo>
                  <a:lnTo>
                    <a:pt x="2152" y="1913"/>
                  </a:lnTo>
                  <a:lnTo>
                    <a:pt x="2166" y="1794"/>
                  </a:lnTo>
                  <a:lnTo>
                    <a:pt x="2166" y="628"/>
                  </a:lnTo>
                  <a:lnTo>
                    <a:pt x="2152" y="449"/>
                  </a:lnTo>
                  <a:lnTo>
                    <a:pt x="2107" y="285"/>
                  </a:lnTo>
                  <a:lnTo>
                    <a:pt x="2062" y="135"/>
                  </a:lnTo>
                  <a:lnTo>
                    <a:pt x="1972" y="1"/>
                  </a:lnTo>
                  <a:close/>
                </a:path>
              </a:pathLst>
            </a:custGeom>
            <a:solidFill>
              <a:srgbClr val="DE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1" name="Google Shape;1575;p33">
              <a:extLst>
                <a:ext uri="{FF2B5EF4-FFF2-40B4-BE49-F238E27FC236}">
                  <a16:creationId xmlns:a16="http://schemas.microsoft.com/office/drawing/2014/main" id="{42CCB5FA-D8FE-2822-7565-A75AA0EC2182}"/>
                </a:ext>
              </a:extLst>
            </p:cNvPr>
            <p:cNvSpPr/>
            <p:nvPr/>
          </p:nvSpPr>
          <p:spPr>
            <a:xfrm>
              <a:off x="2536744" y="3069232"/>
              <a:ext cx="90021" cy="113429"/>
            </a:xfrm>
            <a:custGeom>
              <a:avLst/>
              <a:gdLst/>
              <a:ahLst/>
              <a:cxnLst/>
              <a:rect l="l" t="t" r="r" b="b"/>
              <a:pathLst>
                <a:path w="4542" h="5723" extrusionOk="0">
                  <a:moveTo>
                    <a:pt x="2271" y="1"/>
                  </a:moveTo>
                  <a:lnTo>
                    <a:pt x="2032" y="16"/>
                  </a:lnTo>
                  <a:lnTo>
                    <a:pt x="1808" y="60"/>
                  </a:lnTo>
                  <a:lnTo>
                    <a:pt x="1599" y="105"/>
                  </a:lnTo>
                  <a:lnTo>
                    <a:pt x="1389" y="180"/>
                  </a:lnTo>
                  <a:lnTo>
                    <a:pt x="1180" y="285"/>
                  </a:lnTo>
                  <a:lnTo>
                    <a:pt x="1001" y="404"/>
                  </a:lnTo>
                  <a:lnTo>
                    <a:pt x="822" y="524"/>
                  </a:lnTo>
                  <a:lnTo>
                    <a:pt x="657" y="673"/>
                  </a:lnTo>
                  <a:lnTo>
                    <a:pt x="508" y="837"/>
                  </a:lnTo>
                  <a:lnTo>
                    <a:pt x="388" y="1017"/>
                  </a:lnTo>
                  <a:lnTo>
                    <a:pt x="269" y="1196"/>
                  </a:lnTo>
                  <a:lnTo>
                    <a:pt x="164" y="1405"/>
                  </a:lnTo>
                  <a:lnTo>
                    <a:pt x="90" y="1614"/>
                  </a:lnTo>
                  <a:lnTo>
                    <a:pt x="45" y="1823"/>
                  </a:lnTo>
                  <a:lnTo>
                    <a:pt x="0" y="2047"/>
                  </a:lnTo>
                  <a:lnTo>
                    <a:pt x="0" y="2286"/>
                  </a:lnTo>
                  <a:lnTo>
                    <a:pt x="0" y="3452"/>
                  </a:lnTo>
                  <a:lnTo>
                    <a:pt x="0" y="3691"/>
                  </a:lnTo>
                  <a:lnTo>
                    <a:pt x="45" y="3915"/>
                  </a:lnTo>
                  <a:lnTo>
                    <a:pt x="90" y="4124"/>
                  </a:lnTo>
                  <a:lnTo>
                    <a:pt x="164" y="4333"/>
                  </a:lnTo>
                  <a:lnTo>
                    <a:pt x="269" y="4542"/>
                  </a:lnTo>
                  <a:lnTo>
                    <a:pt x="388" y="4722"/>
                  </a:lnTo>
                  <a:lnTo>
                    <a:pt x="508" y="4901"/>
                  </a:lnTo>
                  <a:lnTo>
                    <a:pt x="657" y="5065"/>
                  </a:lnTo>
                  <a:lnTo>
                    <a:pt x="822" y="5215"/>
                  </a:lnTo>
                  <a:lnTo>
                    <a:pt x="1001" y="5334"/>
                  </a:lnTo>
                  <a:lnTo>
                    <a:pt x="1180" y="5454"/>
                  </a:lnTo>
                  <a:lnTo>
                    <a:pt x="1389" y="5543"/>
                  </a:lnTo>
                  <a:lnTo>
                    <a:pt x="1599" y="5618"/>
                  </a:lnTo>
                  <a:lnTo>
                    <a:pt x="1808" y="5678"/>
                  </a:lnTo>
                  <a:lnTo>
                    <a:pt x="2032" y="5723"/>
                  </a:lnTo>
                  <a:lnTo>
                    <a:pt x="2495" y="5723"/>
                  </a:lnTo>
                  <a:lnTo>
                    <a:pt x="2719" y="5678"/>
                  </a:lnTo>
                  <a:lnTo>
                    <a:pt x="2943" y="5618"/>
                  </a:lnTo>
                  <a:lnTo>
                    <a:pt x="3152" y="5543"/>
                  </a:lnTo>
                  <a:lnTo>
                    <a:pt x="3347" y="5454"/>
                  </a:lnTo>
                  <a:lnTo>
                    <a:pt x="3541" y="5334"/>
                  </a:lnTo>
                  <a:lnTo>
                    <a:pt x="3720" y="5215"/>
                  </a:lnTo>
                  <a:lnTo>
                    <a:pt x="3869" y="5065"/>
                  </a:lnTo>
                  <a:lnTo>
                    <a:pt x="4019" y="4901"/>
                  </a:lnTo>
                  <a:lnTo>
                    <a:pt x="4153" y="4722"/>
                  </a:lnTo>
                  <a:lnTo>
                    <a:pt x="4273" y="4542"/>
                  </a:lnTo>
                  <a:lnTo>
                    <a:pt x="4362" y="4333"/>
                  </a:lnTo>
                  <a:lnTo>
                    <a:pt x="4437" y="4124"/>
                  </a:lnTo>
                  <a:lnTo>
                    <a:pt x="4497" y="3915"/>
                  </a:lnTo>
                  <a:lnTo>
                    <a:pt x="4527" y="3691"/>
                  </a:lnTo>
                  <a:lnTo>
                    <a:pt x="4542" y="3452"/>
                  </a:lnTo>
                  <a:lnTo>
                    <a:pt x="4542" y="2286"/>
                  </a:lnTo>
                  <a:lnTo>
                    <a:pt x="4527" y="2047"/>
                  </a:lnTo>
                  <a:lnTo>
                    <a:pt x="4497" y="1823"/>
                  </a:lnTo>
                  <a:lnTo>
                    <a:pt x="4437" y="1614"/>
                  </a:lnTo>
                  <a:lnTo>
                    <a:pt x="4362" y="1405"/>
                  </a:lnTo>
                  <a:lnTo>
                    <a:pt x="4273" y="1196"/>
                  </a:lnTo>
                  <a:lnTo>
                    <a:pt x="4153" y="1017"/>
                  </a:lnTo>
                  <a:lnTo>
                    <a:pt x="4019" y="837"/>
                  </a:lnTo>
                  <a:lnTo>
                    <a:pt x="3869" y="673"/>
                  </a:lnTo>
                  <a:lnTo>
                    <a:pt x="3720" y="524"/>
                  </a:lnTo>
                  <a:lnTo>
                    <a:pt x="3541" y="404"/>
                  </a:lnTo>
                  <a:lnTo>
                    <a:pt x="3347" y="285"/>
                  </a:lnTo>
                  <a:lnTo>
                    <a:pt x="3152" y="180"/>
                  </a:lnTo>
                  <a:lnTo>
                    <a:pt x="2943" y="105"/>
                  </a:lnTo>
                  <a:lnTo>
                    <a:pt x="2719" y="60"/>
                  </a:lnTo>
                  <a:lnTo>
                    <a:pt x="2495" y="16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2" name="Google Shape;1576;p33">
              <a:extLst>
                <a:ext uri="{FF2B5EF4-FFF2-40B4-BE49-F238E27FC236}">
                  <a16:creationId xmlns:a16="http://schemas.microsoft.com/office/drawing/2014/main" id="{9B2A2A42-9B4A-A130-C731-868A2279BD8A}"/>
                </a:ext>
              </a:extLst>
            </p:cNvPr>
            <p:cNvSpPr/>
            <p:nvPr/>
          </p:nvSpPr>
          <p:spPr>
            <a:xfrm>
              <a:off x="2547684" y="3080490"/>
              <a:ext cx="68121" cy="91210"/>
            </a:xfrm>
            <a:custGeom>
              <a:avLst/>
              <a:gdLst/>
              <a:ahLst/>
              <a:cxnLst/>
              <a:rect l="l" t="t" r="r" b="b"/>
              <a:pathLst>
                <a:path w="3437" h="4602" extrusionOk="0">
                  <a:moveTo>
                    <a:pt x="1719" y="0"/>
                  </a:moveTo>
                  <a:lnTo>
                    <a:pt x="1540" y="15"/>
                  </a:lnTo>
                  <a:lnTo>
                    <a:pt x="1375" y="30"/>
                  </a:lnTo>
                  <a:lnTo>
                    <a:pt x="1211" y="75"/>
                  </a:lnTo>
                  <a:lnTo>
                    <a:pt x="1047" y="135"/>
                  </a:lnTo>
                  <a:lnTo>
                    <a:pt x="897" y="210"/>
                  </a:lnTo>
                  <a:lnTo>
                    <a:pt x="763" y="299"/>
                  </a:lnTo>
                  <a:lnTo>
                    <a:pt x="628" y="389"/>
                  </a:lnTo>
                  <a:lnTo>
                    <a:pt x="509" y="508"/>
                  </a:lnTo>
                  <a:lnTo>
                    <a:pt x="389" y="628"/>
                  </a:lnTo>
                  <a:lnTo>
                    <a:pt x="300" y="762"/>
                  </a:lnTo>
                  <a:lnTo>
                    <a:pt x="210" y="897"/>
                  </a:lnTo>
                  <a:lnTo>
                    <a:pt x="135" y="1046"/>
                  </a:lnTo>
                  <a:lnTo>
                    <a:pt x="76" y="1210"/>
                  </a:lnTo>
                  <a:lnTo>
                    <a:pt x="31" y="1375"/>
                  </a:lnTo>
                  <a:lnTo>
                    <a:pt x="16" y="1539"/>
                  </a:lnTo>
                  <a:lnTo>
                    <a:pt x="1" y="1718"/>
                  </a:lnTo>
                  <a:lnTo>
                    <a:pt x="1" y="2884"/>
                  </a:lnTo>
                  <a:lnTo>
                    <a:pt x="16" y="3063"/>
                  </a:lnTo>
                  <a:lnTo>
                    <a:pt x="31" y="3227"/>
                  </a:lnTo>
                  <a:lnTo>
                    <a:pt x="76" y="3392"/>
                  </a:lnTo>
                  <a:lnTo>
                    <a:pt x="135" y="3556"/>
                  </a:lnTo>
                  <a:lnTo>
                    <a:pt x="210" y="3705"/>
                  </a:lnTo>
                  <a:lnTo>
                    <a:pt x="300" y="3840"/>
                  </a:lnTo>
                  <a:lnTo>
                    <a:pt x="389" y="3974"/>
                  </a:lnTo>
                  <a:lnTo>
                    <a:pt x="509" y="4094"/>
                  </a:lnTo>
                  <a:lnTo>
                    <a:pt x="628" y="4213"/>
                  </a:lnTo>
                  <a:lnTo>
                    <a:pt x="763" y="4303"/>
                  </a:lnTo>
                  <a:lnTo>
                    <a:pt x="897" y="4393"/>
                  </a:lnTo>
                  <a:lnTo>
                    <a:pt x="1047" y="4467"/>
                  </a:lnTo>
                  <a:lnTo>
                    <a:pt x="1211" y="4527"/>
                  </a:lnTo>
                  <a:lnTo>
                    <a:pt x="1375" y="4572"/>
                  </a:lnTo>
                  <a:lnTo>
                    <a:pt x="1540" y="4587"/>
                  </a:lnTo>
                  <a:lnTo>
                    <a:pt x="1719" y="4602"/>
                  </a:lnTo>
                  <a:lnTo>
                    <a:pt x="1883" y="4587"/>
                  </a:lnTo>
                  <a:lnTo>
                    <a:pt x="2062" y="4572"/>
                  </a:lnTo>
                  <a:lnTo>
                    <a:pt x="2227" y="4527"/>
                  </a:lnTo>
                  <a:lnTo>
                    <a:pt x="2376" y="4467"/>
                  </a:lnTo>
                  <a:lnTo>
                    <a:pt x="2526" y="4393"/>
                  </a:lnTo>
                  <a:lnTo>
                    <a:pt x="2675" y="4303"/>
                  </a:lnTo>
                  <a:lnTo>
                    <a:pt x="2809" y="4213"/>
                  </a:lnTo>
                  <a:lnTo>
                    <a:pt x="2929" y="4094"/>
                  </a:lnTo>
                  <a:lnTo>
                    <a:pt x="3034" y="3974"/>
                  </a:lnTo>
                  <a:lnTo>
                    <a:pt x="3138" y="3840"/>
                  </a:lnTo>
                  <a:lnTo>
                    <a:pt x="3228" y="3705"/>
                  </a:lnTo>
                  <a:lnTo>
                    <a:pt x="3302" y="3556"/>
                  </a:lnTo>
                  <a:lnTo>
                    <a:pt x="3347" y="3392"/>
                  </a:lnTo>
                  <a:lnTo>
                    <a:pt x="3392" y="3227"/>
                  </a:lnTo>
                  <a:lnTo>
                    <a:pt x="3422" y="3063"/>
                  </a:lnTo>
                  <a:lnTo>
                    <a:pt x="3437" y="2884"/>
                  </a:lnTo>
                  <a:lnTo>
                    <a:pt x="3437" y="1718"/>
                  </a:lnTo>
                  <a:lnTo>
                    <a:pt x="3422" y="1539"/>
                  </a:lnTo>
                  <a:lnTo>
                    <a:pt x="3392" y="1375"/>
                  </a:lnTo>
                  <a:lnTo>
                    <a:pt x="3347" y="1210"/>
                  </a:lnTo>
                  <a:lnTo>
                    <a:pt x="3302" y="1046"/>
                  </a:lnTo>
                  <a:lnTo>
                    <a:pt x="3228" y="897"/>
                  </a:lnTo>
                  <a:lnTo>
                    <a:pt x="3138" y="762"/>
                  </a:lnTo>
                  <a:lnTo>
                    <a:pt x="3034" y="628"/>
                  </a:lnTo>
                  <a:lnTo>
                    <a:pt x="2929" y="508"/>
                  </a:lnTo>
                  <a:lnTo>
                    <a:pt x="2809" y="389"/>
                  </a:lnTo>
                  <a:lnTo>
                    <a:pt x="2675" y="299"/>
                  </a:lnTo>
                  <a:lnTo>
                    <a:pt x="2526" y="210"/>
                  </a:lnTo>
                  <a:lnTo>
                    <a:pt x="2376" y="135"/>
                  </a:lnTo>
                  <a:lnTo>
                    <a:pt x="2227" y="75"/>
                  </a:lnTo>
                  <a:lnTo>
                    <a:pt x="2062" y="30"/>
                  </a:lnTo>
                  <a:lnTo>
                    <a:pt x="1883" y="15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3" name="Google Shape;1577;p33">
              <a:extLst>
                <a:ext uri="{FF2B5EF4-FFF2-40B4-BE49-F238E27FC236}">
                  <a16:creationId xmlns:a16="http://schemas.microsoft.com/office/drawing/2014/main" id="{36E42D67-8F04-D9E8-5D7C-FF012C107FEC}"/>
                </a:ext>
              </a:extLst>
            </p:cNvPr>
            <p:cNvSpPr/>
            <p:nvPr/>
          </p:nvSpPr>
          <p:spPr>
            <a:xfrm>
              <a:off x="2558644" y="3091449"/>
              <a:ext cx="45922" cy="69013"/>
            </a:xfrm>
            <a:custGeom>
              <a:avLst/>
              <a:gdLst/>
              <a:ahLst/>
              <a:cxnLst/>
              <a:rect l="l" t="t" r="r" b="b"/>
              <a:pathLst>
                <a:path w="2317" h="3482" extrusionOk="0">
                  <a:moveTo>
                    <a:pt x="1166" y="0"/>
                  </a:moveTo>
                  <a:lnTo>
                    <a:pt x="1046" y="15"/>
                  </a:lnTo>
                  <a:lnTo>
                    <a:pt x="927" y="30"/>
                  </a:lnTo>
                  <a:lnTo>
                    <a:pt x="822" y="60"/>
                  </a:lnTo>
                  <a:lnTo>
                    <a:pt x="718" y="90"/>
                  </a:lnTo>
                  <a:lnTo>
                    <a:pt x="613" y="150"/>
                  </a:lnTo>
                  <a:lnTo>
                    <a:pt x="523" y="209"/>
                  </a:lnTo>
                  <a:lnTo>
                    <a:pt x="434" y="269"/>
                  </a:lnTo>
                  <a:lnTo>
                    <a:pt x="344" y="344"/>
                  </a:lnTo>
                  <a:lnTo>
                    <a:pt x="270" y="433"/>
                  </a:lnTo>
                  <a:lnTo>
                    <a:pt x="210" y="523"/>
                  </a:lnTo>
                  <a:lnTo>
                    <a:pt x="150" y="613"/>
                  </a:lnTo>
                  <a:lnTo>
                    <a:pt x="90" y="717"/>
                  </a:lnTo>
                  <a:lnTo>
                    <a:pt x="60" y="822"/>
                  </a:lnTo>
                  <a:lnTo>
                    <a:pt x="30" y="926"/>
                  </a:lnTo>
                  <a:lnTo>
                    <a:pt x="16" y="1046"/>
                  </a:lnTo>
                  <a:lnTo>
                    <a:pt x="1" y="1165"/>
                  </a:lnTo>
                  <a:lnTo>
                    <a:pt x="1" y="2331"/>
                  </a:lnTo>
                  <a:lnTo>
                    <a:pt x="16" y="2480"/>
                  </a:lnTo>
                  <a:lnTo>
                    <a:pt x="45" y="2629"/>
                  </a:lnTo>
                  <a:lnTo>
                    <a:pt x="90" y="2779"/>
                  </a:lnTo>
                  <a:lnTo>
                    <a:pt x="165" y="2898"/>
                  </a:lnTo>
                  <a:lnTo>
                    <a:pt x="240" y="3033"/>
                  </a:lnTo>
                  <a:lnTo>
                    <a:pt x="344" y="3137"/>
                  </a:lnTo>
                  <a:lnTo>
                    <a:pt x="449" y="3242"/>
                  </a:lnTo>
                  <a:lnTo>
                    <a:pt x="568" y="3332"/>
                  </a:lnTo>
                  <a:lnTo>
                    <a:pt x="703" y="3391"/>
                  </a:lnTo>
                  <a:lnTo>
                    <a:pt x="852" y="3451"/>
                  </a:lnTo>
                  <a:lnTo>
                    <a:pt x="1002" y="3481"/>
                  </a:lnTo>
                  <a:lnTo>
                    <a:pt x="1285" y="3481"/>
                  </a:lnTo>
                  <a:lnTo>
                    <a:pt x="1390" y="3466"/>
                  </a:lnTo>
                  <a:lnTo>
                    <a:pt x="1509" y="3436"/>
                  </a:lnTo>
                  <a:lnTo>
                    <a:pt x="1614" y="3391"/>
                  </a:lnTo>
                  <a:lnTo>
                    <a:pt x="1719" y="3347"/>
                  </a:lnTo>
                  <a:lnTo>
                    <a:pt x="1808" y="3287"/>
                  </a:lnTo>
                  <a:lnTo>
                    <a:pt x="1898" y="3227"/>
                  </a:lnTo>
                  <a:lnTo>
                    <a:pt x="1973" y="3152"/>
                  </a:lnTo>
                  <a:lnTo>
                    <a:pt x="2047" y="3063"/>
                  </a:lnTo>
                  <a:lnTo>
                    <a:pt x="2122" y="2973"/>
                  </a:lnTo>
                  <a:lnTo>
                    <a:pt x="2182" y="2883"/>
                  </a:lnTo>
                  <a:lnTo>
                    <a:pt x="2227" y="2779"/>
                  </a:lnTo>
                  <a:lnTo>
                    <a:pt x="2271" y="2674"/>
                  </a:lnTo>
                  <a:lnTo>
                    <a:pt x="2301" y="2570"/>
                  </a:lnTo>
                  <a:lnTo>
                    <a:pt x="2316" y="2450"/>
                  </a:lnTo>
                  <a:lnTo>
                    <a:pt x="2316" y="2331"/>
                  </a:lnTo>
                  <a:lnTo>
                    <a:pt x="2316" y="1165"/>
                  </a:lnTo>
                  <a:lnTo>
                    <a:pt x="2301" y="986"/>
                  </a:lnTo>
                  <a:lnTo>
                    <a:pt x="2271" y="822"/>
                  </a:lnTo>
                  <a:lnTo>
                    <a:pt x="2212" y="672"/>
                  </a:lnTo>
                  <a:lnTo>
                    <a:pt x="2137" y="538"/>
                  </a:lnTo>
                  <a:lnTo>
                    <a:pt x="2062" y="433"/>
                  </a:lnTo>
                  <a:lnTo>
                    <a:pt x="1973" y="344"/>
                  </a:lnTo>
                  <a:lnTo>
                    <a:pt x="1898" y="269"/>
                  </a:lnTo>
                  <a:lnTo>
                    <a:pt x="1808" y="209"/>
                  </a:lnTo>
                  <a:lnTo>
                    <a:pt x="1719" y="150"/>
                  </a:lnTo>
                  <a:lnTo>
                    <a:pt x="1614" y="90"/>
                  </a:lnTo>
                  <a:lnTo>
                    <a:pt x="1509" y="60"/>
                  </a:lnTo>
                  <a:lnTo>
                    <a:pt x="1390" y="30"/>
                  </a:lnTo>
                  <a:lnTo>
                    <a:pt x="1285" y="15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4" name="Google Shape;1578;p33">
              <a:extLst>
                <a:ext uri="{FF2B5EF4-FFF2-40B4-BE49-F238E27FC236}">
                  <a16:creationId xmlns:a16="http://schemas.microsoft.com/office/drawing/2014/main" id="{1788FE04-66E2-9507-19EE-C1A8F3B90692}"/>
                </a:ext>
              </a:extLst>
            </p:cNvPr>
            <p:cNvSpPr/>
            <p:nvPr/>
          </p:nvSpPr>
          <p:spPr>
            <a:xfrm>
              <a:off x="2561894" y="3102093"/>
              <a:ext cx="42672" cy="58369"/>
            </a:xfrm>
            <a:custGeom>
              <a:avLst/>
              <a:gdLst/>
              <a:ahLst/>
              <a:cxnLst/>
              <a:rect l="l" t="t" r="r" b="b"/>
              <a:pathLst>
                <a:path w="2153" h="2945" extrusionOk="0">
                  <a:moveTo>
                    <a:pt x="1973" y="1"/>
                  </a:moveTo>
                  <a:lnTo>
                    <a:pt x="1" y="2361"/>
                  </a:lnTo>
                  <a:lnTo>
                    <a:pt x="76" y="2496"/>
                  </a:lnTo>
                  <a:lnTo>
                    <a:pt x="180" y="2600"/>
                  </a:lnTo>
                  <a:lnTo>
                    <a:pt x="285" y="2705"/>
                  </a:lnTo>
                  <a:lnTo>
                    <a:pt x="404" y="2795"/>
                  </a:lnTo>
                  <a:lnTo>
                    <a:pt x="539" y="2854"/>
                  </a:lnTo>
                  <a:lnTo>
                    <a:pt x="688" y="2914"/>
                  </a:lnTo>
                  <a:lnTo>
                    <a:pt x="838" y="2944"/>
                  </a:lnTo>
                  <a:lnTo>
                    <a:pt x="1121" y="2944"/>
                  </a:lnTo>
                  <a:lnTo>
                    <a:pt x="1226" y="2929"/>
                  </a:lnTo>
                  <a:lnTo>
                    <a:pt x="1345" y="2899"/>
                  </a:lnTo>
                  <a:lnTo>
                    <a:pt x="1450" y="2854"/>
                  </a:lnTo>
                  <a:lnTo>
                    <a:pt x="1555" y="2810"/>
                  </a:lnTo>
                  <a:lnTo>
                    <a:pt x="1644" y="2750"/>
                  </a:lnTo>
                  <a:lnTo>
                    <a:pt x="1734" y="2690"/>
                  </a:lnTo>
                  <a:lnTo>
                    <a:pt x="1809" y="2615"/>
                  </a:lnTo>
                  <a:lnTo>
                    <a:pt x="1883" y="2526"/>
                  </a:lnTo>
                  <a:lnTo>
                    <a:pt x="1958" y="2436"/>
                  </a:lnTo>
                  <a:lnTo>
                    <a:pt x="2018" y="2346"/>
                  </a:lnTo>
                  <a:lnTo>
                    <a:pt x="2063" y="2242"/>
                  </a:lnTo>
                  <a:lnTo>
                    <a:pt x="2107" y="2137"/>
                  </a:lnTo>
                  <a:lnTo>
                    <a:pt x="2137" y="2033"/>
                  </a:lnTo>
                  <a:lnTo>
                    <a:pt x="2152" y="1913"/>
                  </a:lnTo>
                  <a:lnTo>
                    <a:pt x="2152" y="1794"/>
                  </a:lnTo>
                  <a:lnTo>
                    <a:pt x="2152" y="628"/>
                  </a:lnTo>
                  <a:lnTo>
                    <a:pt x="2137" y="449"/>
                  </a:lnTo>
                  <a:lnTo>
                    <a:pt x="2107" y="285"/>
                  </a:lnTo>
                  <a:lnTo>
                    <a:pt x="2048" y="135"/>
                  </a:lnTo>
                  <a:lnTo>
                    <a:pt x="1973" y="1"/>
                  </a:lnTo>
                  <a:close/>
                </a:path>
              </a:pathLst>
            </a:custGeom>
            <a:solidFill>
              <a:srgbClr val="DE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5" name="Google Shape;1579;p33">
              <a:extLst>
                <a:ext uri="{FF2B5EF4-FFF2-40B4-BE49-F238E27FC236}">
                  <a16:creationId xmlns:a16="http://schemas.microsoft.com/office/drawing/2014/main" id="{D7E513AE-46D7-0F80-643F-524767E59F04}"/>
                </a:ext>
              </a:extLst>
            </p:cNvPr>
            <p:cNvSpPr/>
            <p:nvPr/>
          </p:nvSpPr>
          <p:spPr>
            <a:xfrm>
              <a:off x="2443475" y="2850429"/>
              <a:ext cx="18373" cy="122903"/>
            </a:xfrm>
            <a:custGeom>
              <a:avLst/>
              <a:gdLst/>
              <a:ahLst/>
              <a:cxnLst/>
              <a:rect l="l" t="t" r="r" b="b"/>
              <a:pathLst>
                <a:path w="927" h="6201" extrusionOk="0">
                  <a:moveTo>
                    <a:pt x="0" y="0"/>
                  </a:moveTo>
                  <a:lnTo>
                    <a:pt x="0" y="6200"/>
                  </a:lnTo>
                  <a:lnTo>
                    <a:pt x="926" y="6200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6" name="Google Shape;1580;p33">
              <a:extLst>
                <a:ext uri="{FF2B5EF4-FFF2-40B4-BE49-F238E27FC236}">
                  <a16:creationId xmlns:a16="http://schemas.microsoft.com/office/drawing/2014/main" id="{6F8B7CBE-FCC4-B68E-F258-C231E870675F}"/>
                </a:ext>
              </a:extLst>
            </p:cNvPr>
            <p:cNvSpPr/>
            <p:nvPr/>
          </p:nvSpPr>
          <p:spPr>
            <a:xfrm>
              <a:off x="2377140" y="3384277"/>
              <a:ext cx="150729" cy="40868"/>
            </a:xfrm>
            <a:custGeom>
              <a:avLst/>
              <a:gdLst/>
              <a:ahLst/>
              <a:cxnLst/>
              <a:rect l="l" t="t" r="r" b="b"/>
              <a:pathLst>
                <a:path w="7605" h="2062" extrusionOk="0">
                  <a:moveTo>
                    <a:pt x="225" y="0"/>
                  </a:moveTo>
                  <a:lnTo>
                    <a:pt x="180" y="15"/>
                  </a:lnTo>
                  <a:lnTo>
                    <a:pt x="135" y="45"/>
                  </a:lnTo>
                  <a:lnTo>
                    <a:pt x="90" y="75"/>
                  </a:lnTo>
                  <a:lnTo>
                    <a:pt x="60" y="120"/>
                  </a:lnTo>
                  <a:lnTo>
                    <a:pt x="30" y="165"/>
                  </a:lnTo>
                  <a:lnTo>
                    <a:pt x="16" y="224"/>
                  </a:lnTo>
                  <a:lnTo>
                    <a:pt x="1" y="284"/>
                  </a:lnTo>
                  <a:lnTo>
                    <a:pt x="1" y="1778"/>
                  </a:lnTo>
                  <a:lnTo>
                    <a:pt x="16" y="1838"/>
                  </a:lnTo>
                  <a:lnTo>
                    <a:pt x="30" y="1883"/>
                  </a:lnTo>
                  <a:lnTo>
                    <a:pt x="60" y="1928"/>
                  </a:lnTo>
                  <a:lnTo>
                    <a:pt x="90" y="1972"/>
                  </a:lnTo>
                  <a:lnTo>
                    <a:pt x="135" y="2002"/>
                  </a:lnTo>
                  <a:lnTo>
                    <a:pt x="180" y="2032"/>
                  </a:lnTo>
                  <a:lnTo>
                    <a:pt x="225" y="2047"/>
                  </a:lnTo>
                  <a:lnTo>
                    <a:pt x="284" y="2062"/>
                  </a:lnTo>
                  <a:lnTo>
                    <a:pt x="7321" y="2062"/>
                  </a:lnTo>
                  <a:lnTo>
                    <a:pt x="7381" y="2047"/>
                  </a:lnTo>
                  <a:lnTo>
                    <a:pt x="7426" y="2032"/>
                  </a:lnTo>
                  <a:lnTo>
                    <a:pt x="7485" y="2002"/>
                  </a:lnTo>
                  <a:lnTo>
                    <a:pt x="7515" y="1972"/>
                  </a:lnTo>
                  <a:lnTo>
                    <a:pt x="7560" y="1928"/>
                  </a:lnTo>
                  <a:lnTo>
                    <a:pt x="7575" y="1883"/>
                  </a:lnTo>
                  <a:lnTo>
                    <a:pt x="7605" y="1838"/>
                  </a:lnTo>
                  <a:lnTo>
                    <a:pt x="7605" y="1778"/>
                  </a:lnTo>
                  <a:lnTo>
                    <a:pt x="7605" y="284"/>
                  </a:lnTo>
                  <a:lnTo>
                    <a:pt x="7605" y="224"/>
                  </a:lnTo>
                  <a:lnTo>
                    <a:pt x="7575" y="165"/>
                  </a:lnTo>
                  <a:lnTo>
                    <a:pt x="7560" y="120"/>
                  </a:lnTo>
                  <a:lnTo>
                    <a:pt x="7515" y="75"/>
                  </a:lnTo>
                  <a:lnTo>
                    <a:pt x="7485" y="45"/>
                  </a:lnTo>
                  <a:lnTo>
                    <a:pt x="7426" y="15"/>
                  </a:lnTo>
                  <a:lnTo>
                    <a:pt x="738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7" name="Google Shape;1581;p33">
              <a:extLst>
                <a:ext uri="{FF2B5EF4-FFF2-40B4-BE49-F238E27FC236}">
                  <a16:creationId xmlns:a16="http://schemas.microsoft.com/office/drawing/2014/main" id="{246C23E9-4137-3EEE-F167-ED1FB7C10146}"/>
                </a:ext>
              </a:extLst>
            </p:cNvPr>
            <p:cNvSpPr/>
            <p:nvPr/>
          </p:nvSpPr>
          <p:spPr>
            <a:xfrm>
              <a:off x="2377140" y="3424550"/>
              <a:ext cx="150729" cy="40571"/>
            </a:xfrm>
            <a:custGeom>
              <a:avLst/>
              <a:gdLst/>
              <a:ahLst/>
              <a:cxnLst/>
              <a:rect l="l" t="t" r="r" b="b"/>
              <a:pathLst>
                <a:path w="7605" h="2047" extrusionOk="0">
                  <a:moveTo>
                    <a:pt x="225" y="0"/>
                  </a:moveTo>
                  <a:lnTo>
                    <a:pt x="180" y="15"/>
                  </a:lnTo>
                  <a:lnTo>
                    <a:pt x="135" y="45"/>
                  </a:lnTo>
                  <a:lnTo>
                    <a:pt x="90" y="75"/>
                  </a:lnTo>
                  <a:lnTo>
                    <a:pt x="60" y="120"/>
                  </a:lnTo>
                  <a:lnTo>
                    <a:pt x="30" y="164"/>
                  </a:lnTo>
                  <a:lnTo>
                    <a:pt x="16" y="224"/>
                  </a:lnTo>
                  <a:lnTo>
                    <a:pt x="1" y="269"/>
                  </a:lnTo>
                  <a:lnTo>
                    <a:pt x="1" y="1778"/>
                  </a:lnTo>
                  <a:lnTo>
                    <a:pt x="16" y="1823"/>
                  </a:lnTo>
                  <a:lnTo>
                    <a:pt x="30" y="1882"/>
                  </a:lnTo>
                  <a:lnTo>
                    <a:pt x="60" y="1927"/>
                  </a:lnTo>
                  <a:lnTo>
                    <a:pt x="90" y="1972"/>
                  </a:lnTo>
                  <a:lnTo>
                    <a:pt x="135" y="2002"/>
                  </a:lnTo>
                  <a:lnTo>
                    <a:pt x="180" y="2032"/>
                  </a:lnTo>
                  <a:lnTo>
                    <a:pt x="225" y="2047"/>
                  </a:lnTo>
                  <a:lnTo>
                    <a:pt x="7381" y="2047"/>
                  </a:lnTo>
                  <a:lnTo>
                    <a:pt x="7426" y="2032"/>
                  </a:lnTo>
                  <a:lnTo>
                    <a:pt x="7485" y="2002"/>
                  </a:lnTo>
                  <a:lnTo>
                    <a:pt x="7515" y="1972"/>
                  </a:lnTo>
                  <a:lnTo>
                    <a:pt x="7560" y="1927"/>
                  </a:lnTo>
                  <a:lnTo>
                    <a:pt x="7575" y="1882"/>
                  </a:lnTo>
                  <a:lnTo>
                    <a:pt x="7605" y="1823"/>
                  </a:lnTo>
                  <a:lnTo>
                    <a:pt x="7605" y="1778"/>
                  </a:lnTo>
                  <a:lnTo>
                    <a:pt x="7605" y="269"/>
                  </a:lnTo>
                  <a:lnTo>
                    <a:pt x="7605" y="224"/>
                  </a:lnTo>
                  <a:lnTo>
                    <a:pt x="7575" y="164"/>
                  </a:lnTo>
                  <a:lnTo>
                    <a:pt x="7560" y="120"/>
                  </a:lnTo>
                  <a:lnTo>
                    <a:pt x="7515" y="75"/>
                  </a:lnTo>
                  <a:lnTo>
                    <a:pt x="7485" y="45"/>
                  </a:lnTo>
                  <a:lnTo>
                    <a:pt x="7426" y="15"/>
                  </a:lnTo>
                  <a:lnTo>
                    <a:pt x="73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8" name="Google Shape;1582;p33">
              <a:extLst>
                <a:ext uri="{FF2B5EF4-FFF2-40B4-BE49-F238E27FC236}">
                  <a16:creationId xmlns:a16="http://schemas.microsoft.com/office/drawing/2014/main" id="{0A1140C2-AE42-982B-42A9-CEF5ED164711}"/>
                </a:ext>
              </a:extLst>
            </p:cNvPr>
            <p:cNvSpPr/>
            <p:nvPr/>
          </p:nvSpPr>
          <p:spPr>
            <a:xfrm>
              <a:off x="2131679" y="3458897"/>
              <a:ext cx="641963" cy="616793"/>
            </a:xfrm>
            <a:custGeom>
              <a:avLst/>
              <a:gdLst/>
              <a:ahLst/>
              <a:cxnLst/>
              <a:rect l="l" t="t" r="r" b="b"/>
              <a:pathLst>
                <a:path w="32390" h="31120" extrusionOk="0">
                  <a:moveTo>
                    <a:pt x="3437" y="0"/>
                  </a:moveTo>
                  <a:lnTo>
                    <a:pt x="3258" y="15"/>
                  </a:lnTo>
                  <a:lnTo>
                    <a:pt x="3078" y="30"/>
                  </a:lnTo>
                  <a:lnTo>
                    <a:pt x="2899" y="75"/>
                  </a:lnTo>
                  <a:lnTo>
                    <a:pt x="2720" y="105"/>
                  </a:lnTo>
                  <a:lnTo>
                    <a:pt x="2540" y="164"/>
                  </a:lnTo>
                  <a:lnTo>
                    <a:pt x="2212" y="284"/>
                  </a:lnTo>
                  <a:lnTo>
                    <a:pt x="1898" y="433"/>
                  </a:lnTo>
                  <a:lnTo>
                    <a:pt x="1599" y="613"/>
                  </a:lnTo>
                  <a:lnTo>
                    <a:pt x="1315" y="822"/>
                  </a:lnTo>
                  <a:lnTo>
                    <a:pt x="1061" y="1061"/>
                  </a:lnTo>
                  <a:lnTo>
                    <a:pt x="822" y="1315"/>
                  </a:lnTo>
                  <a:lnTo>
                    <a:pt x="613" y="1599"/>
                  </a:lnTo>
                  <a:lnTo>
                    <a:pt x="434" y="1897"/>
                  </a:lnTo>
                  <a:lnTo>
                    <a:pt x="285" y="2211"/>
                  </a:lnTo>
                  <a:lnTo>
                    <a:pt x="165" y="2540"/>
                  </a:lnTo>
                  <a:lnTo>
                    <a:pt x="105" y="2719"/>
                  </a:lnTo>
                  <a:lnTo>
                    <a:pt x="75" y="2898"/>
                  </a:lnTo>
                  <a:lnTo>
                    <a:pt x="31" y="3078"/>
                  </a:lnTo>
                  <a:lnTo>
                    <a:pt x="16" y="3257"/>
                  </a:lnTo>
                  <a:lnTo>
                    <a:pt x="1" y="3436"/>
                  </a:lnTo>
                  <a:lnTo>
                    <a:pt x="1" y="3630"/>
                  </a:lnTo>
                  <a:lnTo>
                    <a:pt x="1" y="27489"/>
                  </a:lnTo>
                  <a:lnTo>
                    <a:pt x="1" y="27683"/>
                  </a:lnTo>
                  <a:lnTo>
                    <a:pt x="16" y="27862"/>
                  </a:lnTo>
                  <a:lnTo>
                    <a:pt x="31" y="28042"/>
                  </a:lnTo>
                  <a:lnTo>
                    <a:pt x="75" y="28221"/>
                  </a:lnTo>
                  <a:lnTo>
                    <a:pt x="105" y="28400"/>
                  </a:lnTo>
                  <a:lnTo>
                    <a:pt x="165" y="28564"/>
                  </a:lnTo>
                  <a:lnTo>
                    <a:pt x="285" y="28908"/>
                  </a:lnTo>
                  <a:lnTo>
                    <a:pt x="434" y="29222"/>
                  </a:lnTo>
                  <a:lnTo>
                    <a:pt x="613" y="29521"/>
                  </a:lnTo>
                  <a:lnTo>
                    <a:pt x="822" y="29804"/>
                  </a:lnTo>
                  <a:lnTo>
                    <a:pt x="1061" y="30058"/>
                  </a:lnTo>
                  <a:lnTo>
                    <a:pt x="1315" y="30297"/>
                  </a:lnTo>
                  <a:lnTo>
                    <a:pt x="1599" y="30507"/>
                  </a:lnTo>
                  <a:lnTo>
                    <a:pt x="1898" y="30686"/>
                  </a:lnTo>
                  <a:lnTo>
                    <a:pt x="2212" y="30835"/>
                  </a:lnTo>
                  <a:lnTo>
                    <a:pt x="2540" y="30955"/>
                  </a:lnTo>
                  <a:lnTo>
                    <a:pt x="2720" y="31000"/>
                  </a:lnTo>
                  <a:lnTo>
                    <a:pt x="2899" y="31044"/>
                  </a:lnTo>
                  <a:lnTo>
                    <a:pt x="3078" y="31074"/>
                  </a:lnTo>
                  <a:lnTo>
                    <a:pt x="3258" y="31104"/>
                  </a:lnTo>
                  <a:lnTo>
                    <a:pt x="3437" y="31119"/>
                  </a:lnTo>
                  <a:lnTo>
                    <a:pt x="28939" y="31119"/>
                  </a:lnTo>
                  <a:lnTo>
                    <a:pt x="29118" y="31104"/>
                  </a:lnTo>
                  <a:lnTo>
                    <a:pt x="29312" y="31074"/>
                  </a:lnTo>
                  <a:lnTo>
                    <a:pt x="29491" y="31044"/>
                  </a:lnTo>
                  <a:lnTo>
                    <a:pt x="29656" y="31000"/>
                  </a:lnTo>
                  <a:lnTo>
                    <a:pt x="29835" y="30955"/>
                  </a:lnTo>
                  <a:lnTo>
                    <a:pt x="30164" y="30835"/>
                  </a:lnTo>
                  <a:lnTo>
                    <a:pt x="30477" y="30686"/>
                  </a:lnTo>
                  <a:lnTo>
                    <a:pt x="30776" y="30507"/>
                  </a:lnTo>
                  <a:lnTo>
                    <a:pt x="31060" y="30297"/>
                  </a:lnTo>
                  <a:lnTo>
                    <a:pt x="31314" y="30058"/>
                  </a:lnTo>
                  <a:lnTo>
                    <a:pt x="31553" y="29804"/>
                  </a:lnTo>
                  <a:lnTo>
                    <a:pt x="31762" y="29521"/>
                  </a:lnTo>
                  <a:lnTo>
                    <a:pt x="31942" y="29222"/>
                  </a:lnTo>
                  <a:lnTo>
                    <a:pt x="32106" y="28908"/>
                  </a:lnTo>
                  <a:lnTo>
                    <a:pt x="32225" y="28564"/>
                  </a:lnTo>
                  <a:lnTo>
                    <a:pt x="32270" y="28400"/>
                  </a:lnTo>
                  <a:lnTo>
                    <a:pt x="32315" y="28221"/>
                  </a:lnTo>
                  <a:lnTo>
                    <a:pt x="32345" y="28042"/>
                  </a:lnTo>
                  <a:lnTo>
                    <a:pt x="32360" y="27862"/>
                  </a:lnTo>
                  <a:lnTo>
                    <a:pt x="32375" y="27683"/>
                  </a:lnTo>
                  <a:lnTo>
                    <a:pt x="32390" y="27489"/>
                  </a:lnTo>
                  <a:lnTo>
                    <a:pt x="32390" y="3630"/>
                  </a:lnTo>
                  <a:lnTo>
                    <a:pt x="32375" y="3436"/>
                  </a:lnTo>
                  <a:lnTo>
                    <a:pt x="32360" y="3257"/>
                  </a:lnTo>
                  <a:lnTo>
                    <a:pt x="32345" y="3078"/>
                  </a:lnTo>
                  <a:lnTo>
                    <a:pt x="32315" y="2898"/>
                  </a:lnTo>
                  <a:lnTo>
                    <a:pt x="32270" y="2719"/>
                  </a:lnTo>
                  <a:lnTo>
                    <a:pt x="32225" y="2540"/>
                  </a:lnTo>
                  <a:lnTo>
                    <a:pt x="32106" y="2211"/>
                  </a:lnTo>
                  <a:lnTo>
                    <a:pt x="31942" y="1897"/>
                  </a:lnTo>
                  <a:lnTo>
                    <a:pt x="31762" y="1599"/>
                  </a:lnTo>
                  <a:lnTo>
                    <a:pt x="31553" y="1315"/>
                  </a:lnTo>
                  <a:lnTo>
                    <a:pt x="31314" y="1061"/>
                  </a:lnTo>
                  <a:lnTo>
                    <a:pt x="31060" y="822"/>
                  </a:lnTo>
                  <a:lnTo>
                    <a:pt x="30776" y="613"/>
                  </a:lnTo>
                  <a:lnTo>
                    <a:pt x="30477" y="433"/>
                  </a:lnTo>
                  <a:lnTo>
                    <a:pt x="30164" y="284"/>
                  </a:lnTo>
                  <a:lnTo>
                    <a:pt x="29835" y="164"/>
                  </a:lnTo>
                  <a:lnTo>
                    <a:pt x="29656" y="105"/>
                  </a:lnTo>
                  <a:lnTo>
                    <a:pt x="29491" y="75"/>
                  </a:lnTo>
                  <a:lnTo>
                    <a:pt x="29312" y="30"/>
                  </a:lnTo>
                  <a:lnTo>
                    <a:pt x="29118" y="15"/>
                  </a:lnTo>
                  <a:lnTo>
                    <a:pt x="28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9" name="Google Shape;1583;p33">
              <a:extLst>
                <a:ext uri="{FF2B5EF4-FFF2-40B4-BE49-F238E27FC236}">
                  <a16:creationId xmlns:a16="http://schemas.microsoft.com/office/drawing/2014/main" id="{C2C05B01-4FA5-D40A-05C6-1196BE8ADDDE}"/>
                </a:ext>
              </a:extLst>
            </p:cNvPr>
            <p:cNvSpPr/>
            <p:nvPr/>
          </p:nvSpPr>
          <p:spPr>
            <a:xfrm>
              <a:off x="2711133" y="3498852"/>
              <a:ext cx="24002" cy="24022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6"/>
                  </a:lnTo>
                  <a:lnTo>
                    <a:pt x="269" y="105"/>
                  </a:lnTo>
                  <a:lnTo>
                    <a:pt x="180" y="180"/>
                  </a:lnTo>
                  <a:lnTo>
                    <a:pt x="105" y="270"/>
                  </a:lnTo>
                  <a:lnTo>
                    <a:pt x="45" y="374"/>
                  </a:lnTo>
                  <a:lnTo>
                    <a:pt x="15" y="479"/>
                  </a:lnTo>
                  <a:lnTo>
                    <a:pt x="0" y="598"/>
                  </a:lnTo>
                  <a:lnTo>
                    <a:pt x="15" y="718"/>
                  </a:lnTo>
                  <a:lnTo>
                    <a:pt x="45" y="838"/>
                  </a:lnTo>
                  <a:lnTo>
                    <a:pt x="105" y="942"/>
                  </a:lnTo>
                  <a:lnTo>
                    <a:pt x="180" y="1032"/>
                  </a:lnTo>
                  <a:lnTo>
                    <a:pt x="269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1" y="1032"/>
                  </a:lnTo>
                  <a:lnTo>
                    <a:pt x="1106" y="942"/>
                  </a:lnTo>
                  <a:lnTo>
                    <a:pt x="1166" y="838"/>
                  </a:lnTo>
                  <a:lnTo>
                    <a:pt x="1196" y="718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66" y="374"/>
                  </a:lnTo>
                  <a:lnTo>
                    <a:pt x="1106" y="270"/>
                  </a:lnTo>
                  <a:lnTo>
                    <a:pt x="1031" y="180"/>
                  </a:lnTo>
                  <a:lnTo>
                    <a:pt x="942" y="105"/>
                  </a:lnTo>
                  <a:lnTo>
                    <a:pt x="837" y="46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0" name="Google Shape;1584;p33">
              <a:extLst>
                <a:ext uri="{FF2B5EF4-FFF2-40B4-BE49-F238E27FC236}">
                  <a16:creationId xmlns:a16="http://schemas.microsoft.com/office/drawing/2014/main" id="{5836F76B-DAD7-6EC7-E5D0-EA6E16DCFE97}"/>
                </a:ext>
              </a:extLst>
            </p:cNvPr>
            <p:cNvSpPr/>
            <p:nvPr/>
          </p:nvSpPr>
          <p:spPr>
            <a:xfrm>
              <a:off x="2711133" y="4009611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5"/>
                  </a:lnTo>
                  <a:lnTo>
                    <a:pt x="269" y="105"/>
                  </a:lnTo>
                  <a:lnTo>
                    <a:pt x="180" y="180"/>
                  </a:lnTo>
                  <a:lnTo>
                    <a:pt x="105" y="270"/>
                  </a:lnTo>
                  <a:lnTo>
                    <a:pt x="45" y="374"/>
                  </a:lnTo>
                  <a:lnTo>
                    <a:pt x="15" y="479"/>
                  </a:lnTo>
                  <a:lnTo>
                    <a:pt x="0" y="598"/>
                  </a:lnTo>
                  <a:lnTo>
                    <a:pt x="15" y="733"/>
                  </a:lnTo>
                  <a:lnTo>
                    <a:pt x="45" y="837"/>
                  </a:lnTo>
                  <a:lnTo>
                    <a:pt x="105" y="942"/>
                  </a:lnTo>
                  <a:lnTo>
                    <a:pt x="180" y="1031"/>
                  </a:lnTo>
                  <a:lnTo>
                    <a:pt x="269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1" y="1031"/>
                  </a:lnTo>
                  <a:lnTo>
                    <a:pt x="1106" y="942"/>
                  </a:lnTo>
                  <a:lnTo>
                    <a:pt x="1166" y="837"/>
                  </a:lnTo>
                  <a:lnTo>
                    <a:pt x="1196" y="733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66" y="374"/>
                  </a:lnTo>
                  <a:lnTo>
                    <a:pt x="1106" y="270"/>
                  </a:lnTo>
                  <a:lnTo>
                    <a:pt x="1031" y="180"/>
                  </a:lnTo>
                  <a:lnTo>
                    <a:pt x="942" y="105"/>
                  </a:lnTo>
                  <a:lnTo>
                    <a:pt x="837" y="45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1" name="Google Shape;1585;p33">
              <a:extLst>
                <a:ext uri="{FF2B5EF4-FFF2-40B4-BE49-F238E27FC236}">
                  <a16:creationId xmlns:a16="http://schemas.microsoft.com/office/drawing/2014/main" id="{EDCFED26-3BAF-47CB-C273-0FBB6E2B7509}"/>
                </a:ext>
              </a:extLst>
            </p:cNvPr>
            <p:cNvSpPr/>
            <p:nvPr/>
          </p:nvSpPr>
          <p:spPr>
            <a:xfrm>
              <a:off x="2170465" y="3498852"/>
              <a:ext cx="24002" cy="24022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6"/>
                  </a:lnTo>
                  <a:lnTo>
                    <a:pt x="255" y="105"/>
                  </a:lnTo>
                  <a:lnTo>
                    <a:pt x="165" y="180"/>
                  </a:lnTo>
                  <a:lnTo>
                    <a:pt x="90" y="270"/>
                  </a:lnTo>
                  <a:lnTo>
                    <a:pt x="46" y="374"/>
                  </a:lnTo>
                  <a:lnTo>
                    <a:pt x="1" y="479"/>
                  </a:lnTo>
                  <a:lnTo>
                    <a:pt x="1" y="598"/>
                  </a:lnTo>
                  <a:lnTo>
                    <a:pt x="1" y="718"/>
                  </a:lnTo>
                  <a:lnTo>
                    <a:pt x="46" y="838"/>
                  </a:lnTo>
                  <a:lnTo>
                    <a:pt x="90" y="942"/>
                  </a:lnTo>
                  <a:lnTo>
                    <a:pt x="165" y="1032"/>
                  </a:lnTo>
                  <a:lnTo>
                    <a:pt x="255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2" y="1032"/>
                  </a:lnTo>
                  <a:lnTo>
                    <a:pt x="1106" y="942"/>
                  </a:lnTo>
                  <a:lnTo>
                    <a:pt x="1151" y="838"/>
                  </a:lnTo>
                  <a:lnTo>
                    <a:pt x="1196" y="718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51" y="374"/>
                  </a:lnTo>
                  <a:lnTo>
                    <a:pt x="1106" y="270"/>
                  </a:lnTo>
                  <a:lnTo>
                    <a:pt x="1032" y="180"/>
                  </a:lnTo>
                  <a:lnTo>
                    <a:pt x="942" y="105"/>
                  </a:lnTo>
                  <a:lnTo>
                    <a:pt x="837" y="46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2" name="Google Shape;1586;p33">
              <a:extLst>
                <a:ext uri="{FF2B5EF4-FFF2-40B4-BE49-F238E27FC236}">
                  <a16:creationId xmlns:a16="http://schemas.microsoft.com/office/drawing/2014/main" id="{AD72E8FD-2E5F-4069-DA1F-41DF1799D292}"/>
                </a:ext>
              </a:extLst>
            </p:cNvPr>
            <p:cNvSpPr/>
            <p:nvPr/>
          </p:nvSpPr>
          <p:spPr>
            <a:xfrm>
              <a:off x="2170465" y="4009611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98" y="1"/>
                  </a:moveTo>
                  <a:lnTo>
                    <a:pt x="479" y="16"/>
                  </a:lnTo>
                  <a:lnTo>
                    <a:pt x="359" y="45"/>
                  </a:lnTo>
                  <a:lnTo>
                    <a:pt x="255" y="105"/>
                  </a:lnTo>
                  <a:lnTo>
                    <a:pt x="165" y="180"/>
                  </a:lnTo>
                  <a:lnTo>
                    <a:pt x="90" y="270"/>
                  </a:lnTo>
                  <a:lnTo>
                    <a:pt x="46" y="374"/>
                  </a:lnTo>
                  <a:lnTo>
                    <a:pt x="1" y="479"/>
                  </a:lnTo>
                  <a:lnTo>
                    <a:pt x="1" y="598"/>
                  </a:lnTo>
                  <a:lnTo>
                    <a:pt x="1" y="733"/>
                  </a:lnTo>
                  <a:lnTo>
                    <a:pt x="46" y="837"/>
                  </a:lnTo>
                  <a:lnTo>
                    <a:pt x="90" y="942"/>
                  </a:lnTo>
                  <a:lnTo>
                    <a:pt x="165" y="1031"/>
                  </a:lnTo>
                  <a:lnTo>
                    <a:pt x="255" y="1106"/>
                  </a:lnTo>
                  <a:lnTo>
                    <a:pt x="359" y="1166"/>
                  </a:lnTo>
                  <a:lnTo>
                    <a:pt x="479" y="1196"/>
                  </a:lnTo>
                  <a:lnTo>
                    <a:pt x="598" y="1211"/>
                  </a:lnTo>
                  <a:lnTo>
                    <a:pt x="718" y="1196"/>
                  </a:lnTo>
                  <a:lnTo>
                    <a:pt x="837" y="1166"/>
                  </a:lnTo>
                  <a:lnTo>
                    <a:pt x="942" y="1106"/>
                  </a:lnTo>
                  <a:lnTo>
                    <a:pt x="1032" y="1031"/>
                  </a:lnTo>
                  <a:lnTo>
                    <a:pt x="1106" y="942"/>
                  </a:lnTo>
                  <a:lnTo>
                    <a:pt x="1151" y="837"/>
                  </a:lnTo>
                  <a:lnTo>
                    <a:pt x="1196" y="733"/>
                  </a:lnTo>
                  <a:lnTo>
                    <a:pt x="1211" y="598"/>
                  </a:lnTo>
                  <a:lnTo>
                    <a:pt x="1196" y="479"/>
                  </a:lnTo>
                  <a:lnTo>
                    <a:pt x="1151" y="374"/>
                  </a:lnTo>
                  <a:lnTo>
                    <a:pt x="1106" y="270"/>
                  </a:lnTo>
                  <a:lnTo>
                    <a:pt x="1032" y="180"/>
                  </a:lnTo>
                  <a:lnTo>
                    <a:pt x="942" y="105"/>
                  </a:lnTo>
                  <a:lnTo>
                    <a:pt x="837" y="45"/>
                  </a:lnTo>
                  <a:lnTo>
                    <a:pt x="718" y="16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3" name="Google Shape;1587;p33">
              <a:extLst>
                <a:ext uri="{FF2B5EF4-FFF2-40B4-BE49-F238E27FC236}">
                  <a16:creationId xmlns:a16="http://schemas.microsoft.com/office/drawing/2014/main" id="{5A6F46BA-9D97-83F1-8E66-0A869C71F981}"/>
                </a:ext>
              </a:extLst>
            </p:cNvPr>
            <p:cNvSpPr/>
            <p:nvPr/>
          </p:nvSpPr>
          <p:spPr>
            <a:xfrm>
              <a:off x="2216664" y="3639211"/>
              <a:ext cx="487091" cy="259105"/>
            </a:xfrm>
            <a:custGeom>
              <a:avLst/>
              <a:gdLst/>
              <a:ahLst/>
              <a:cxnLst/>
              <a:rect l="l" t="t" r="r" b="b"/>
              <a:pathLst>
                <a:path w="24576" h="13073" extrusionOk="0">
                  <a:moveTo>
                    <a:pt x="2032" y="0"/>
                  </a:moveTo>
                  <a:lnTo>
                    <a:pt x="1823" y="15"/>
                  </a:lnTo>
                  <a:lnTo>
                    <a:pt x="1629" y="45"/>
                  </a:lnTo>
                  <a:lnTo>
                    <a:pt x="1420" y="90"/>
                  </a:lnTo>
                  <a:lnTo>
                    <a:pt x="1240" y="165"/>
                  </a:lnTo>
                  <a:lnTo>
                    <a:pt x="1061" y="239"/>
                  </a:lnTo>
                  <a:lnTo>
                    <a:pt x="897" y="344"/>
                  </a:lnTo>
                  <a:lnTo>
                    <a:pt x="732" y="463"/>
                  </a:lnTo>
                  <a:lnTo>
                    <a:pt x="598" y="598"/>
                  </a:lnTo>
                  <a:lnTo>
                    <a:pt x="463" y="747"/>
                  </a:lnTo>
                  <a:lnTo>
                    <a:pt x="344" y="897"/>
                  </a:lnTo>
                  <a:lnTo>
                    <a:pt x="239" y="1061"/>
                  </a:lnTo>
                  <a:lnTo>
                    <a:pt x="150" y="1240"/>
                  </a:lnTo>
                  <a:lnTo>
                    <a:pt x="90" y="1434"/>
                  </a:lnTo>
                  <a:lnTo>
                    <a:pt x="45" y="1629"/>
                  </a:lnTo>
                  <a:lnTo>
                    <a:pt x="0" y="1823"/>
                  </a:lnTo>
                  <a:lnTo>
                    <a:pt x="0" y="2032"/>
                  </a:lnTo>
                  <a:lnTo>
                    <a:pt x="0" y="11041"/>
                  </a:lnTo>
                  <a:lnTo>
                    <a:pt x="0" y="11250"/>
                  </a:lnTo>
                  <a:lnTo>
                    <a:pt x="45" y="11444"/>
                  </a:lnTo>
                  <a:lnTo>
                    <a:pt x="90" y="11638"/>
                  </a:lnTo>
                  <a:lnTo>
                    <a:pt x="150" y="11832"/>
                  </a:lnTo>
                  <a:lnTo>
                    <a:pt x="239" y="12012"/>
                  </a:lnTo>
                  <a:lnTo>
                    <a:pt x="344" y="12176"/>
                  </a:lnTo>
                  <a:lnTo>
                    <a:pt x="463" y="12325"/>
                  </a:lnTo>
                  <a:lnTo>
                    <a:pt x="598" y="12475"/>
                  </a:lnTo>
                  <a:lnTo>
                    <a:pt x="732" y="12609"/>
                  </a:lnTo>
                  <a:lnTo>
                    <a:pt x="897" y="12729"/>
                  </a:lnTo>
                  <a:lnTo>
                    <a:pt x="1061" y="12833"/>
                  </a:lnTo>
                  <a:lnTo>
                    <a:pt x="1240" y="12908"/>
                  </a:lnTo>
                  <a:lnTo>
                    <a:pt x="1420" y="12983"/>
                  </a:lnTo>
                  <a:lnTo>
                    <a:pt x="1629" y="13028"/>
                  </a:lnTo>
                  <a:lnTo>
                    <a:pt x="1823" y="13057"/>
                  </a:lnTo>
                  <a:lnTo>
                    <a:pt x="2032" y="13072"/>
                  </a:lnTo>
                  <a:lnTo>
                    <a:pt x="22544" y="13072"/>
                  </a:lnTo>
                  <a:lnTo>
                    <a:pt x="22753" y="13057"/>
                  </a:lnTo>
                  <a:lnTo>
                    <a:pt x="22948" y="13028"/>
                  </a:lnTo>
                  <a:lnTo>
                    <a:pt x="23142" y="12983"/>
                  </a:lnTo>
                  <a:lnTo>
                    <a:pt x="23336" y="12908"/>
                  </a:lnTo>
                  <a:lnTo>
                    <a:pt x="23515" y="12833"/>
                  </a:lnTo>
                  <a:lnTo>
                    <a:pt x="23680" y="12729"/>
                  </a:lnTo>
                  <a:lnTo>
                    <a:pt x="23829" y="12609"/>
                  </a:lnTo>
                  <a:lnTo>
                    <a:pt x="23978" y="12475"/>
                  </a:lnTo>
                  <a:lnTo>
                    <a:pt x="24113" y="12325"/>
                  </a:lnTo>
                  <a:lnTo>
                    <a:pt x="24232" y="12176"/>
                  </a:lnTo>
                  <a:lnTo>
                    <a:pt x="24322" y="12012"/>
                  </a:lnTo>
                  <a:lnTo>
                    <a:pt x="24412" y="11832"/>
                  </a:lnTo>
                  <a:lnTo>
                    <a:pt x="24486" y="11638"/>
                  </a:lnTo>
                  <a:lnTo>
                    <a:pt x="24531" y="11444"/>
                  </a:lnTo>
                  <a:lnTo>
                    <a:pt x="24561" y="11250"/>
                  </a:lnTo>
                  <a:lnTo>
                    <a:pt x="24576" y="11041"/>
                  </a:lnTo>
                  <a:lnTo>
                    <a:pt x="24576" y="2032"/>
                  </a:lnTo>
                  <a:lnTo>
                    <a:pt x="24561" y="1823"/>
                  </a:lnTo>
                  <a:lnTo>
                    <a:pt x="24531" y="1629"/>
                  </a:lnTo>
                  <a:lnTo>
                    <a:pt x="24486" y="1434"/>
                  </a:lnTo>
                  <a:lnTo>
                    <a:pt x="24412" y="1240"/>
                  </a:lnTo>
                  <a:lnTo>
                    <a:pt x="24322" y="1061"/>
                  </a:lnTo>
                  <a:lnTo>
                    <a:pt x="24232" y="897"/>
                  </a:lnTo>
                  <a:lnTo>
                    <a:pt x="24113" y="747"/>
                  </a:lnTo>
                  <a:lnTo>
                    <a:pt x="23978" y="598"/>
                  </a:lnTo>
                  <a:lnTo>
                    <a:pt x="23829" y="463"/>
                  </a:lnTo>
                  <a:lnTo>
                    <a:pt x="23680" y="344"/>
                  </a:lnTo>
                  <a:lnTo>
                    <a:pt x="23515" y="239"/>
                  </a:lnTo>
                  <a:lnTo>
                    <a:pt x="23336" y="165"/>
                  </a:lnTo>
                  <a:lnTo>
                    <a:pt x="23142" y="90"/>
                  </a:lnTo>
                  <a:lnTo>
                    <a:pt x="22948" y="45"/>
                  </a:lnTo>
                  <a:lnTo>
                    <a:pt x="22753" y="15"/>
                  </a:lnTo>
                  <a:lnTo>
                    <a:pt x="2254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4" name="Google Shape;1588;p33">
              <a:extLst>
                <a:ext uri="{FF2B5EF4-FFF2-40B4-BE49-F238E27FC236}">
                  <a16:creationId xmlns:a16="http://schemas.microsoft.com/office/drawing/2014/main" id="{31D0921C-891C-3DD4-86D0-F4F13DB982FE}"/>
                </a:ext>
              </a:extLst>
            </p:cNvPr>
            <p:cNvSpPr/>
            <p:nvPr/>
          </p:nvSpPr>
          <p:spPr>
            <a:xfrm>
              <a:off x="2257808" y="3658753"/>
              <a:ext cx="404799" cy="57160"/>
            </a:xfrm>
            <a:custGeom>
              <a:avLst/>
              <a:gdLst/>
              <a:ahLst/>
              <a:cxnLst/>
              <a:rect l="l" t="t" r="r" b="b"/>
              <a:pathLst>
                <a:path w="20424" h="2884" extrusionOk="0">
                  <a:moveTo>
                    <a:pt x="255" y="0"/>
                  </a:moveTo>
                  <a:lnTo>
                    <a:pt x="195" y="15"/>
                  </a:lnTo>
                  <a:lnTo>
                    <a:pt x="135" y="45"/>
                  </a:lnTo>
                  <a:lnTo>
                    <a:pt x="91" y="90"/>
                  </a:lnTo>
                  <a:lnTo>
                    <a:pt x="46" y="135"/>
                  </a:lnTo>
                  <a:lnTo>
                    <a:pt x="31" y="194"/>
                  </a:lnTo>
                  <a:lnTo>
                    <a:pt x="1" y="254"/>
                  </a:lnTo>
                  <a:lnTo>
                    <a:pt x="1" y="314"/>
                  </a:lnTo>
                  <a:lnTo>
                    <a:pt x="1" y="2570"/>
                  </a:lnTo>
                  <a:lnTo>
                    <a:pt x="1" y="2630"/>
                  </a:lnTo>
                  <a:lnTo>
                    <a:pt x="31" y="2689"/>
                  </a:lnTo>
                  <a:lnTo>
                    <a:pt x="46" y="2749"/>
                  </a:lnTo>
                  <a:lnTo>
                    <a:pt x="91" y="2794"/>
                  </a:lnTo>
                  <a:lnTo>
                    <a:pt x="135" y="2839"/>
                  </a:lnTo>
                  <a:lnTo>
                    <a:pt x="195" y="2869"/>
                  </a:lnTo>
                  <a:lnTo>
                    <a:pt x="255" y="2884"/>
                  </a:lnTo>
                  <a:lnTo>
                    <a:pt x="20169" y="2884"/>
                  </a:lnTo>
                  <a:lnTo>
                    <a:pt x="20229" y="2869"/>
                  </a:lnTo>
                  <a:lnTo>
                    <a:pt x="20289" y="2839"/>
                  </a:lnTo>
                  <a:lnTo>
                    <a:pt x="20334" y="2794"/>
                  </a:lnTo>
                  <a:lnTo>
                    <a:pt x="20364" y="2749"/>
                  </a:lnTo>
                  <a:lnTo>
                    <a:pt x="20394" y="2689"/>
                  </a:lnTo>
                  <a:lnTo>
                    <a:pt x="20408" y="2630"/>
                  </a:lnTo>
                  <a:lnTo>
                    <a:pt x="20423" y="2570"/>
                  </a:lnTo>
                  <a:lnTo>
                    <a:pt x="20423" y="314"/>
                  </a:lnTo>
                  <a:lnTo>
                    <a:pt x="20408" y="254"/>
                  </a:lnTo>
                  <a:lnTo>
                    <a:pt x="20394" y="194"/>
                  </a:lnTo>
                  <a:lnTo>
                    <a:pt x="20364" y="135"/>
                  </a:lnTo>
                  <a:lnTo>
                    <a:pt x="20334" y="90"/>
                  </a:lnTo>
                  <a:lnTo>
                    <a:pt x="20289" y="45"/>
                  </a:lnTo>
                  <a:lnTo>
                    <a:pt x="20229" y="15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5" name="Google Shape;1589;p33">
              <a:extLst>
                <a:ext uri="{FF2B5EF4-FFF2-40B4-BE49-F238E27FC236}">
                  <a16:creationId xmlns:a16="http://schemas.microsoft.com/office/drawing/2014/main" id="{68AA2750-D43B-5BB6-C4E0-2CCE032E73ED}"/>
                </a:ext>
              </a:extLst>
            </p:cNvPr>
            <p:cNvSpPr/>
            <p:nvPr/>
          </p:nvSpPr>
          <p:spPr>
            <a:xfrm>
              <a:off x="2272910" y="3677997"/>
              <a:ext cx="375189" cy="18670"/>
            </a:xfrm>
            <a:custGeom>
              <a:avLst/>
              <a:gdLst/>
              <a:ahLst/>
              <a:cxnLst/>
              <a:rect l="l" t="t" r="r" b="b"/>
              <a:pathLst>
                <a:path w="18930" h="942" extrusionOk="0">
                  <a:moveTo>
                    <a:pt x="2361" y="0"/>
                  </a:moveTo>
                  <a:lnTo>
                    <a:pt x="2257" y="15"/>
                  </a:lnTo>
                  <a:lnTo>
                    <a:pt x="2152" y="30"/>
                  </a:lnTo>
                  <a:lnTo>
                    <a:pt x="2063" y="60"/>
                  </a:lnTo>
                  <a:lnTo>
                    <a:pt x="1973" y="105"/>
                  </a:lnTo>
                  <a:lnTo>
                    <a:pt x="1883" y="150"/>
                  </a:lnTo>
                  <a:lnTo>
                    <a:pt x="1794" y="209"/>
                  </a:lnTo>
                  <a:lnTo>
                    <a:pt x="1734" y="284"/>
                  </a:lnTo>
                  <a:lnTo>
                    <a:pt x="1659" y="374"/>
                  </a:lnTo>
                  <a:lnTo>
                    <a:pt x="1584" y="463"/>
                  </a:lnTo>
                  <a:lnTo>
                    <a:pt x="1495" y="523"/>
                  </a:lnTo>
                  <a:lnTo>
                    <a:pt x="1390" y="568"/>
                  </a:lnTo>
                  <a:lnTo>
                    <a:pt x="1271" y="583"/>
                  </a:lnTo>
                  <a:lnTo>
                    <a:pt x="1151" y="568"/>
                  </a:lnTo>
                  <a:lnTo>
                    <a:pt x="1047" y="523"/>
                  </a:lnTo>
                  <a:lnTo>
                    <a:pt x="942" y="463"/>
                  </a:lnTo>
                  <a:lnTo>
                    <a:pt x="867" y="374"/>
                  </a:lnTo>
                  <a:lnTo>
                    <a:pt x="837" y="344"/>
                  </a:lnTo>
                  <a:lnTo>
                    <a:pt x="808" y="314"/>
                  </a:lnTo>
                  <a:lnTo>
                    <a:pt x="763" y="299"/>
                  </a:lnTo>
                  <a:lnTo>
                    <a:pt x="180" y="299"/>
                  </a:lnTo>
                  <a:lnTo>
                    <a:pt x="105" y="314"/>
                  </a:lnTo>
                  <a:lnTo>
                    <a:pt x="46" y="344"/>
                  </a:lnTo>
                  <a:lnTo>
                    <a:pt x="16" y="404"/>
                  </a:lnTo>
                  <a:lnTo>
                    <a:pt x="1" y="478"/>
                  </a:lnTo>
                  <a:lnTo>
                    <a:pt x="16" y="538"/>
                  </a:lnTo>
                  <a:lnTo>
                    <a:pt x="46" y="598"/>
                  </a:lnTo>
                  <a:lnTo>
                    <a:pt x="105" y="643"/>
                  </a:lnTo>
                  <a:lnTo>
                    <a:pt x="180" y="658"/>
                  </a:lnTo>
                  <a:lnTo>
                    <a:pt x="628" y="658"/>
                  </a:lnTo>
                  <a:lnTo>
                    <a:pt x="703" y="717"/>
                  </a:lnTo>
                  <a:lnTo>
                    <a:pt x="763" y="777"/>
                  </a:lnTo>
                  <a:lnTo>
                    <a:pt x="837" y="822"/>
                  </a:lnTo>
                  <a:lnTo>
                    <a:pt x="912" y="867"/>
                  </a:lnTo>
                  <a:lnTo>
                    <a:pt x="1002" y="897"/>
                  </a:lnTo>
                  <a:lnTo>
                    <a:pt x="1091" y="927"/>
                  </a:lnTo>
                  <a:lnTo>
                    <a:pt x="1181" y="942"/>
                  </a:lnTo>
                  <a:lnTo>
                    <a:pt x="1271" y="942"/>
                  </a:lnTo>
                  <a:lnTo>
                    <a:pt x="1375" y="927"/>
                  </a:lnTo>
                  <a:lnTo>
                    <a:pt x="1465" y="912"/>
                  </a:lnTo>
                  <a:lnTo>
                    <a:pt x="1570" y="882"/>
                  </a:lnTo>
                  <a:lnTo>
                    <a:pt x="1659" y="837"/>
                  </a:lnTo>
                  <a:lnTo>
                    <a:pt x="1749" y="792"/>
                  </a:lnTo>
                  <a:lnTo>
                    <a:pt x="1823" y="732"/>
                  </a:lnTo>
                  <a:lnTo>
                    <a:pt x="1898" y="658"/>
                  </a:lnTo>
                  <a:lnTo>
                    <a:pt x="1958" y="568"/>
                  </a:lnTo>
                  <a:lnTo>
                    <a:pt x="2033" y="478"/>
                  </a:lnTo>
                  <a:lnTo>
                    <a:pt x="2137" y="419"/>
                  </a:lnTo>
                  <a:lnTo>
                    <a:pt x="2242" y="374"/>
                  </a:lnTo>
                  <a:lnTo>
                    <a:pt x="2361" y="359"/>
                  </a:lnTo>
                  <a:lnTo>
                    <a:pt x="2481" y="374"/>
                  </a:lnTo>
                  <a:lnTo>
                    <a:pt x="2585" y="419"/>
                  </a:lnTo>
                  <a:lnTo>
                    <a:pt x="2675" y="478"/>
                  </a:lnTo>
                  <a:lnTo>
                    <a:pt x="2765" y="568"/>
                  </a:lnTo>
                  <a:lnTo>
                    <a:pt x="2824" y="658"/>
                  </a:lnTo>
                  <a:lnTo>
                    <a:pt x="2899" y="732"/>
                  </a:lnTo>
                  <a:lnTo>
                    <a:pt x="2974" y="792"/>
                  </a:lnTo>
                  <a:lnTo>
                    <a:pt x="3063" y="837"/>
                  </a:lnTo>
                  <a:lnTo>
                    <a:pt x="3153" y="882"/>
                  </a:lnTo>
                  <a:lnTo>
                    <a:pt x="3243" y="912"/>
                  </a:lnTo>
                  <a:lnTo>
                    <a:pt x="3347" y="927"/>
                  </a:lnTo>
                  <a:lnTo>
                    <a:pt x="3452" y="942"/>
                  </a:lnTo>
                  <a:lnTo>
                    <a:pt x="3556" y="927"/>
                  </a:lnTo>
                  <a:lnTo>
                    <a:pt x="3661" y="912"/>
                  </a:lnTo>
                  <a:lnTo>
                    <a:pt x="3751" y="882"/>
                  </a:lnTo>
                  <a:lnTo>
                    <a:pt x="3840" y="837"/>
                  </a:lnTo>
                  <a:lnTo>
                    <a:pt x="3930" y="792"/>
                  </a:lnTo>
                  <a:lnTo>
                    <a:pt x="4005" y="732"/>
                  </a:lnTo>
                  <a:lnTo>
                    <a:pt x="4079" y="658"/>
                  </a:lnTo>
                  <a:lnTo>
                    <a:pt x="4154" y="568"/>
                  </a:lnTo>
                  <a:lnTo>
                    <a:pt x="4229" y="478"/>
                  </a:lnTo>
                  <a:lnTo>
                    <a:pt x="4318" y="419"/>
                  </a:lnTo>
                  <a:lnTo>
                    <a:pt x="4423" y="374"/>
                  </a:lnTo>
                  <a:lnTo>
                    <a:pt x="4543" y="359"/>
                  </a:lnTo>
                  <a:lnTo>
                    <a:pt x="4662" y="374"/>
                  </a:lnTo>
                  <a:lnTo>
                    <a:pt x="4767" y="419"/>
                  </a:lnTo>
                  <a:lnTo>
                    <a:pt x="4871" y="478"/>
                  </a:lnTo>
                  <a:lnTo>
                    <a:pt x="4946" y="568"/>
                  </a:lnTo>
                  <a:lnTo>
                    <a:pt x="5006" y="658"/>
                  </a:lnTo>
                  <a:lnTo>
                    <a:pt x="5080" y="732"/>
                  </a:lnTo>
                  <a:lnTo>
                    <a:pt x="5155" y="792"/>
                  </a:lnTo>
                  <a:lnTo>
                    <a:pt x="5245" y="837"/>
                  </a:lnTo>
                  <a:lnTo>
                    <a:pt x="5334" y="882"/>
                  </a:lnTo>
                  <a:lnTo>
                    <a:pt x="5439" y="912"/>
                  </a:lnTo>
                  <a:lnTo>
                    <a:pt x="5529" y="927"/>
                  </a:lnTo>
                  <a:lnTo>
                    <a:pt x="5633" y="942"/>
                  </a:lnTo>
                  <a:lnTo>
                    <a:pt x="5738" y="927"/>
                  </a:lnTo>
                  <a:lnTo>
                    <a:pt x="5842" y="912"/>
                  </a:lnTo>
                  <a:lnTo>
                    <a:pt x="5932" y="882"/>
                  </a:lnTo>
                  <a:lnTo>
                    <a:pt x="6036" y="837"/>
                  </a:lnTo>
                  <a:lnTo>
                    <a:pt x="6111" y="792"/>
                  </a:lnTo>
                  <a:lnTo>
                    <a:pt x="6201" y="732"/>
                  </a:lnTo>
                  <a:lnTo>
                    <a:pt x="6261" y="658"/>
                  </a:lnTo>
                  <a:lnTo>
                    <a:pt x="6335" y="568"/>
                  </a:lnTo>
                  <a:lnTo>
                    <a:pt x="6410" y="478"/>
                  </a:lnTo>
                  <a:lnTo>
                    <a:pt x="6500" y="419"/>
                  </a:lnTo>
                  <a:lnTo>
                    <a:pt x="6619" y="389"/>
                  </a:lnTo>
                  <a:lnTo>
                    <a:pt x="6724" y="374"/>
                  </a:lnTo>
                  <a:lnTo>
                    <a:pt x="6843" y="389"/>
                  </a:lnTo>
                  <a:lnTo>
                    <a:pt x="6948" y="419"/>
                  </a:lnTo>
                  <a:lnTo>
                    <a:pt x="7052" y="478"/>
                  </a:lnTo>
                  <a:lnTo>
                    <a:pt x="7127" y="568"/>
                  </a:lnTo>
                  <a:lnTo>
                    <a:pt x="7187" y="658"/>
                  </a:lnTo>
                  <a:lnTo>
                    <a:pt x="7262" y="732"/>
                  </a:lnTo>
                  <a:lnTo>
                    <a:pt x="7336" y="792"/>
                  </a:lnTo>
                  <a:lnTo>
                    <a:pt x="7426" y="837"/>
                  </a:lnTo>
                  <a:lnTo>
                    <a:pt x="7515" y="882"/>
                  </a:lnTo>
                  <a:lnTo>
                    <a:pt x="7620" y="912"/>
                  </a:lnTo>
                  <a:lnTo>
                    <a:pt x="7725" y="927"/>
                  </a:lnTo>
                  <a:lnTo>
                    <a:pt x="7814" y="942"/>
                  </a:lnTo>
                  <a:lnTo>
                    <a:pt x="7829" y="942"/>
                  </a:lnTo>
                  <a:lnTo>
                    <a:pt x="7919" y="927"/>
                  </a:lnTo>
                  <a:lnTo>
                    <a:pt x="8023" y="912"/>
                  </a:lnTo>
                  <a:lnTo>
                    <a:pt x="8128" y="882"/>
                  </a:lnTo>
                  <a:lnTo>
                    <a:pt x="8218" y="837"/>
                  </a:lnTo>
                  <a:lnTo>
                    <a:pt x="8307" y="792"/>
                  </a:lnTo>
                  <a:lnTo>
                    <a:pt x="8382" y="732"/>
                  </a:lnTo>
                  <a:lnTo>
                    <a:pt x="8457" y="658"/>
                  </a:lnTo>
                  <a:lnTo>
                    <a:pt x="8516" y="568"/>
                  </a:lnTo>
                  <a:lnTo>
                    <a:pt x="8591" y="478"/>
                  </a:lnTo>
                  <a:lnTo>
                    <a:pt x="8696" y="419"/>
                  </a:lnTo>
                  <a:lnTo>
                    <a:pt x="8800" y="389"/>
                  </a:lnTo>
                  <a:lnTo>
                    <a:pt x="8920" y="374"/>
                  </a:lnTo>
                  <a:lnTo>
                    <a:pt x="9024" y="389"/>
                  </a:lnTo>
                  <a:lnTo>
                    <a:pt x="9144" y="419"/>
                  </a:lnTo>
                  <a:lnTo>
                    <a:pt x="9234" y="478"/>
                  </a:lnTo>
                  <a:lnTo>
                    <a:pt x="9308" y="568"/>
                  </a:lnTo>
                  <a:lnTo>
                    <a:pt x="9383" y="658"/>
                  </a:lnTo>
                  <a:lnTo>
                    <a:pt x="9443" y="732"/>
                  </a:lnTo>
                  <a:lnTo>
                    <a:pt x="9532" y="792"/>
                  </a:lnTo>
                  <a:lnTo>
                    <a:pt x="9607" y="837"/>
                  </a:lnTo>
                  <a:lnTo>
                    <a:pt x="9712" y="882"/>
                  </a:lnTo>
                  <a:lnTo>
                    <a:pt x="9801" y="912"/>
                  </a:lnTo>
                  <a:lnTo>
                    <a:pt x="9906" y="927"/>
                  </a:lnTo>
                  <a:lnTo>
                    <a:pt x="10010" y="942"/>
                  </a:lnTo>
                  <a:lnTo>
                    <a:pt x="10115" y="927"/>
                  </a:lnTo>
                  <a:lnTo>
                    <a:pt x="10205" y="912"/>
                  </a:lnTo>
                  <a:lnTo>
                    <a:pt x="10309" y="882"/>
                  </a:lnTo>
                  <a:lnTo>
                    <a:pt x="10399" y="837"/>
                  </a:lnTo>
                  <a:lnTo>
                    <a:pt x="10488" y="792"/>
                  </a:lnTo>
                  <a:lnTo>
                    <a:pt x="10563" y="732"/>
                  </a:lnTo>
                  <a:lnTo>
                    <a:pt x="10638" y="658"/>
                  </a:lnTo>
                  <a:lnTo>
                    <a:pt x="10698" y="568"/>
                  </a:lnTo>
                  <a:lnTo>
                    <a:pt x="10787" y="478"/>
                  </a:lnTo>
                  <a:lnTo>
                    <a:pt x="10877" y="419"/>
                  </a:lnTo>
                  <a:lnTo>
                    <a:pt x="10981" y="389"/>
                  </a:lnTo>
                  <a:lnTo>
                    <a:pt x="11101" y="374"/>
                  </a:lnTo>
                  <a:lnTo>
                    <a:pt x="11221" y="389"/>
                  </a:lnTo>
                  <a:lnTo>
                    <a:pt x="11325" y="419"/>
                  </a:lnTo>
                  <a:lnTo>
                    <a:pt x="11415" y="478"/>
                  </a:lnTo>
                  <a:lnTo>
                    <a:pt x="11504" y="568"/>
                  </a:lnTo>
                  <a:lnTo>
                    <a:pt x="11564" y="658"/>
                  </a:lnTo>
                  <a:lnTo>
                    <a:pt x="11639" y="732"/>
                  </a:lnTo>
                  <a:lnTo>
                    <a:pt x="11714" y="792"/>
                  </a:lnTo>
                  <a:lnTo>
                    <a:pt x="11803" y="837"/>
                  </a:lnTo>
                  <a:lnTo>
                    <a:pt x="11893" y="882"/>
                  </a:lnTo>
                  <a:lnTo>
                    <a:pt x="11982" y="912"/>
                  </a:lnTo>
                  <a:lnTo>
                    <a:pt x="12087" y="927"/>
                  </a:lnTo>
                  <a:lnTo>
                    <a:pt x="12192" y="942"/>
                  </a:lnTo>
                  <a:lnTo>
                    <a:pt x="12296" y="927"/>
                  </a:lnTo>
                  <a:lnTo>
                    <a:pt x="12401" y="912"/>
                  </a:lnTo>
                  <a:lnTo>
                    <a:pt x="12490" y="882"/>
                  </a:lnTo>
                  <a:lnTo>
                    <a:pt x="12580" y="837"/>
                  </a:lnTo>
                  <a:lnTo>
                    <a:pt x="12670" y="792"/>
                  </a:lnTo>
                  <a:lnTo>
                    <a:pt x="12744" y="732"/>
                  </a:lnTo>
                  <a:lnTo>
                    <a:pt x="12819" y="658"/>
                  </a:lnTo>
                  <a:lnTo>
                    <a:pt x="12894" y="568"/>
                  </a:lnTo>
                  <a:lnTo>
                    <a:pt x="12968" y="478"/>
                  </a:lnTo>
                  <a:lnTo>
                    <a:pt x="13058" y="419"/>
                  </a:lnTo>
                  <a:lnTo>
                    <a:pt x="13163" y="389"/>
                  </a:lnTo>
                  <a:lnTo>
                    <a:pt x="13282" y="374"/>
                  </a:lnTo>
                  <a:lnTo>
                    <a:pt x="13402" y="389"/>
                  </a:lnTo>
                  <a:lnTo>
                    <a:pt x="13506" y="419"/>
                  </a:lnTo>
                  <a:lnTo>
                    <a:pt x="13596" y="478"/>
                  </a:lnTo>
                  <a:lnTo>
                    <a:pt x="13686" y="568"/>
                  </a:lnTo>
                  <a:lnTo>
                    <a:pt x="13745" y="658"/>
                  </a:lnTo>
                  <a:lnTo>
                    <a:pt x="13820" y="732"/>
                  </a:lnTo>
                  <a:lnTo>
                    <a:pt x="13895" y="792"/>
                  </a:lnTo>
                  <a:lnTo>
                    <a:pt x="13984" y="837"/>
                  </a:lnTo>
                  <a:lnTo>
                    <a:pt x="14074" y="882"/>
                  </a:lnTo>
                  <a:lnTo>
                    <a:pt x="14179" y="912"/>
                  </a:lnTo>
                  <a:lnTo>
                    <a:pt x="14268" y="927"/>
                  </a:lnTo>
                  <a:lnTo>
                    <a:pt x="14373" y="942"/>
                  </a:lnTo>
                  <a:lnTo>
                    <a:pt x="14477" y="927"/>
                  </a:lnTo>
                  <a:lnTo>
                    <a:pt x="14582" y="912"/>
                  </a:lnTo>
                  <a:lnTo>
                    <a:pt x="14672" y="882"/>
                  </a:lnTo>
                  <a:lnTo>
                    <a:pt x="14776" y="837"/>
                  </a:lnTo>
                  <a:lnTo>
                    <a:pt x="14851" y="792"/>
                  </a:lnTo>
                  <a:lnTo>
                    <a:pt x="14940" y="732"/>
                  </a:lnTo>
                  <a:lnTo>
                    <a:pt x="15015" y="658"/>
                  </a:lnTo>
                  <a:lnTo>
                    <a:pt x="15075" y="568"/>
                  </a:lnTo>
                  <a:lnTo>
                    <a:pt x="15150" y="478"/>
                  </a:lnTo>
                  <a:lnTo>
                    <a:pt x="15239" y="419"/>
                  </a:lnTo>
                  <a:lnTo>
                    <a:pt x="15359" y="389"/>
                  </a:lnTo>
                  <a:lnTo>
                    <a:pt x="15463" y="374"/>
                  </a:lnTo>
                  <a:lnTo>
                    <a:pt x="15583" y="389"/>
                  </a:lnTo>
                  <a:lnTo>
                    <a:pt x="15687" y="419"/>
                  </a:lnTo>
                  <a:lnTo>
                    <a:pt x="15792" y="478"/>
                  </a:lnTo>
                  <a:lnTo>
                    <a:pt x="15867" y="568"/>
                  </a:lnTo>
                  <a:lnTo>
                    <a:pt x="15926" y="658"/>
                  </a:lnTo>
                  <a:lnTo>
                    <a:pt x="16001" y="732"/>
                  </a:lnTo>
                  <a:lnTo>
                    <a:pt x="16076" y="792"/>
                  </a:lnTo>
                  <a:lnTo>
                    <a:pt x="16166" y="837"/>
                  </a:lnTo>
                  <a:lnTo>
                    <a:pt x="16255" y="882"/>
                  </a:lnTo>
                  <a:lnTo>
                    <a:pt x="16360" y="912"/>
                  </a:lnTo>
                  <a:lnTo>
                    <a:pt x="16464" y="942"/>
                  </a:lnTo>
                  <a:lnTo>
                    <a:pt x="16659" y="942"/>
                  </a:lnTo>
                  <a:lnTo>
                    <a:pt x="16763" y="912"/>
                  </a:lnTo>
                  <a:lnTo>
                    <a:pt x="16868" y="882"/>
                  </a:lnTo>
                  <a:lnTo>
                    <a:pt x="16957" y="837"/>
                  </a:lnTo>
                  <a:lnTo>
                    <a:pt x="17047" y="792"/>
                  </a:lnTo>
                  <a:lnTo>
                    <a:pt x="17122" y="732"/>
                  </a:lnTo>
                  <a:lnTo>
                    <a:pt x="17196" y="658"/>
                  </a:lnTo>
                  <a:lnTo>
                    <a:pt x="17256" y="568"/>
                  </a:lnTo>
                  <a:lnTo>
                    <a:pt x="17331" y="478"/>
                  </a:lnTo>
                  <a:lnTo>
                    <a:pt x="17435" y="419"/>
                  </a:lnTo>
                  <a:lnTo>
                    <a:pt x="17540" y="374"/>
                  </a:lnTo>
                  <a:lnTo>
                    <a:pt x="17659" y="359"/>
                  </a:lnTo>
                  <a:lnTo>
                    <a:pt x="17779" y="374"/>
                  </a:lnTo>
                  <a:lnTo>
                    <a:pt x="17884" y="419"/>
                  </a:lnTo>
                  <a:lnTo>
                    <a:pt x="17973" y="478"/>
                  </a:lnTo>
                  <a:lnTo>
                    <a:pt x="18048" y="568"/>
                  </a:lnTo>
                  <a:lnTo>
                    <a:pt x="18078" y="598"/>
                  </a:lnTo>
                  <a:lnTo>
                    <a:pt x="18123" y="628"/>
                  </a:lnTo>
                  <a:lnTo>
                    <a:pt x="18152" y="643"/>
                  </a:lnTo>
                  <a:lnTo>
                    <a:pt x="18197" y="643"/>
                  </a:lnTo>
                  <a:lnTo>
                    <a:pt x="18750" y="658"/>
                  </a:lnTo>
                  <a:lnTo>
                    <a:pt x="18825" y="643"/>
                  </a:lnTo>
                  <a:lnTo>
                    <a:pt x="18870" y="598"/>
                  </a:lnTo>
                  <a:lnTo>
                    <a:pt x="18914" y="538"/>
                  </a:lnTo>
                  <a:lnTo>
                    <a:pt x="18929" y="478"/>
                  </a:lnTo>
                  <a:lnTo>
                    <a:pt x="18914" y="404"/>
                  </a:lnTo>
                  <a:lnTo>
                    <a:pt x="18870" y="344"/>
                  </a:lnTo>
                  <a:lnTo>
                    <a:pt x="18825" y="314"/>
                  </a:lnTo>
                  <a:lnTo>
                    <a:pt x="18750" y="299"/>
                  </a:lnTo>
                  <a:lnTo>
                    <a:pt x="18287" y="284"/>
                  </a:lnTo>
                  <a:lnTo>
                    <a:pt x="18227" y="224"/>
                  </a:lnTo>
                  <a:lnTo>
                    <a:pt x="18152" y="165"/>
                  </a:lnTo>
                  <a:lnTo>
                    <a:pt x="18078" y="120"/>
                  </a:lnTo>
                  <a:lnTo>
                    <a:pt x="18003" y="75"/>
                  </a:lnTo>
                  <a:lnTo>
                    <a:pt x="17928" y="45"/>
                  </a:lnTo>
                  <a:lnTo>
                    <a:pt x="17839" y="15"/>
                  </a:lnTo>
                  <a:lnTo>
                    <a:pt x="17749" y="0"/>
                  </a:lnTo>
                  <a:lnTo>
                    <a:pt x="17659" y="0"/>
                  </a:lnTo>
                  <a:lnTo>
                    <a:pt x="17555" y="15"/>
                  </a:lnTo>
                  <a:lnTo>
                    <a:pt x="17450" y="30"/>
                  </a:lnTo>
                  <a:lnTo>
                    <a:pt x="17361" y="60"/>
                  </a:lnTo>
                  <a:lnTo>
                    <a:pt x="17256" y="105"/>
                  </a:lnTo>
                  <a:lnTo>
                    <a:pt x="17181" y="150"/>
                  </a:lnTo>
                  <a:lnTo>
                    <a:pt x="17092" y="209"/>
                  </a:lnTo>
                  <a:lnTo>
                    <a:pt x="17017" y="284"/>
                  </a:lnTo>
                  <a:lnTo>
                    <a:pt x="16957" y="374"/>
                  </a:lnTo>
                  <a:lnTo>
                    <a:pt x="16883" y="463"/>
                  </a:lnTo>
                  <a:lnTo>
                    <a:pt x="16778" y="523"/>
                  </a:lnTo>
                  <a:lnTo>
                    <a:pt x="16673" y="568"/>
                  </a:lnTo>
                  <a:lnTo>
                    <a:pt x="16569" y="568"/>
                  </a:lnTo>
                  <a:lnTo>
                    <a:pt x="16449" y="553"/>
                  </a:lnTo>
                  <a:lnTo>
                    <a:pt x="16345" y="523"/>
                  </a:lnTo>
                  <a:lnTo>
                    <a:pt x="16240" y="463"/>
                  </a:lnTo>
                  <a:lnTo>
                    <a:pt x="16166" y="374"/>
                  </a:lnTo>
                  <a:lnTo>
                    <a:pt x="16106" y="284"/>
                  </a:lnTo>
                  <a:lnTo>
                    <a:pt x="16031" y="209"/>
                  </a:lnTo>
                  <a:lnTo>
                    <a:pt x="15941" y="150"/>
                  </a:lnTo>
                  <a:lnTo>
                    <a:pt x="15867" y="105"/>
                  </a:lnTo>
                  <a:lnTo>
                    <a:pt x="15777" y="60"/>
                  </a:lnTo>
                  <a:lnTo>
                    <a:pt x="15673" y="30"/>
                  </a:lnTo>
                  <a:lnTo>
                    <a:pt x="15568" y="15"/>
                  </a:lnTo>
                  <a:lnTo>
                    <a:pt x="15463" y="0"/>
                  </a:lnTo>
                  <a:lnTo>
                    <a:pt x="15359" y="15"/>
                  </a:lnTo>
                  <a:lnTo>
                    <a:pt x="15269" y="30"/>
                  </a:lnTo>
                  <a:lnTo>
                    <a:pt x="15165" y="60"/>
                  </a:lnTo>
                  <a:lnTo>
                    <a:pt x="15075" y="105"/>
                  </a:lnTo>
                  <a:lnTo>
                    <a:pt x="14985" y="150"/>
                  </a:lnTo>
                  <a:lnTo>
                    <a:pt x="14911" y="209"/>
                  </a:lnTo>
                  <a:lnTo>
                    <a:pt x="14836" y="284"/>
                  </a:lnTo>
                  <a:lnTo>
                    <a:pt x="14776" y="374"/>
                  </a:lnTo>
                  <a:lnTo>
                    <a:pt x="14701" y="463"/>
                  </a:lnTo>
                  <a:lnTo>
                    <a:pt x="14597" y="523"/>
                  </a:lnTo>
                  <a:lnTo>
                    <a:pt x="14492" y="553"/>
                  </a:lnTo>
                  <a:lnTo>
                    <a:pt x="14373" y="568"/>
                  </a:lnTo>
                  <a:lnTo>
                    <a:pt x="14268" y="553"/>
                  </a:lnTo>
                  <a:lnTo>
                    <a:pt x="14149" y="523"/>
                  </a:lnTo>
                  <a:lnTo>
                    <a:pt x="14059" y="463"/>
                  </a:lnTo>
                  <a:lnTo>
                    <a:pt x="13984" y="374"/>
                  </a:lnTo>
                  <a:lnTo>
                    <a:pt x="13910" y="284"/>
                  </a:lnTo>
                  <a:lnTo>
                    <a:pt x="13850" y="209"/>
                  </a:lnTo>
                  <a:lnTo>
                    <a:pt x="13760" y="150"/>
                  </a:lnTo>
                  <a:lnTo>
                    <a:pt x="13671" y="105"/>
                  </a:lnTo>
                  <a:lnTo>
                    <a:pt x="13581" y="60"/>
                  </a:lnTo>
                  <a:lnTo>
                    <a:pt x="13491" y="30"/>
                  </a:lnTo>
                  <a:lnTo>
                    <a:pt x="13387" y="15"/>
                  </a:lnTo>
                  <a:lnTo>
                    <a:pt x="13282" y="0"/>
                  </a:lnTo>
                  <a:lnTo>
                    <a:pt x="13178" y="15"/>
                  </a:lnTo>
                  <a:lnTo>
                    <a:pt x="13073" y="30"/>
                  </a:lnTo>
                  <a:lnTo>
                    <a:pt x="12983" y="60"/>
                  </a:lnTo>
                  <a:lnTo>
                    <a:pt x="12894" y="105"/>
                  </a:lnTo>
                  <a:lnTo>
                    <a:pt x="12804" y="150"/>
                  </a:lnTo>
                  <a:lnTo>
                    <a:pt x="12729" y="209"/>
                  </a:lnTo>
                  <a:lnTo>
                    <a:pt x="12655" y="284"/>
                  </a:lnTo>
                  <a:lnTo>
                    <a:pt x="12595" y="374"/>
                  </a:lnTo>
                  <a:lnTo>
                    <a:pt x="12505" y="463"/>
                  </a:lnTo>
                  <a:lnTo>
                    <a:pt x="12416" y="523"/>
                  </a:lnTo>
                  <a:lnTo>
                    <a:pt x="12311" y="553"/>
                  </a:lnTo>
                  <a:lnTo>
                    <a:pt x="12192" y="568"/>
                  </a:lnTo>
                  <a:lnTo>
                    <a:pt x="12072" y="553"/>
                  </a:lnTo>
                  <a:lnTo>
                    <a:pt x="11967" y="523"/>
                  </a:lnTo>
                  <a:lnTo>
                    <a:pt x="11878" y="463"/>
                  </a:lnTo>
                  <a:lnTo>
                    <a:pt x="11788" y="374"/>
                  </a:lnTo>
                  <a:lnTo>
                    <a:pt x="11728" y="284"/>
                  </a:lnTo>
                  <a:lnTo>
                    <a:pt x="11654" y="209"/>
                  </a:lnTo>
                  <a:lnTo>
                    <a:pt x="11579" y="150"/>
                  </a:lnTo>
                  <a:lnTo>
                    <a:pt x="11489" y="105"/>
                  </a:lnTo>
                  <a:lnTo>
                    <a:pt x="11400" y="60"/>
                  </a:lnTo>
                  <a:lnTo>
                    <a:pt x="11310" y="30"/>
                  </a:lnTo>
                  <a:lnTo>
                    <a:pt x="11206" y="15"/>
                  </a:lnTo>
                  <a:lnTo>
                    <a:pt x="11101" y="0"/>
                  </a:lnTo>
                  <a:lnTo>
                    <a:pt x="10996" y="15"/>
                  </a:lnTo>
                  <a:lnTo>
                    <a:pt x="10892" y="30"/>
                  </a:lnTo>
                  <a:lnTo>
                    <a:pt x="10802" y="60"/>
                  </a:lnTo>
                  <a:lnTo>
                    <a:pt x="10713" y="105"/>
                  </a:lnTo>
                  <a:lnTo>
                    <a:pt x="10623" y="150"/>
                  </a:lnTo>
                  <a:lnTo>
                    <a:pt x="10533" y="209"/>
                  </a:lnTo>
                  <a:lnTo>
                    <a:pt x="10474" y="284"/>
                  </a:lnTo>
                  <a:lnTo>
                    <a:pt x="10399" y="374"/>
                  </a:lnTo>
                  <a:lnTo>
                    <a:pt x="10324" y="463"/>
                  </a:lnTo>
                  <a:lnTo>
                    <a:pt x="10234" y="523"/>
                  </a:lnTo>
                  <a:lnTo>
                    <a:pt x="10115" y="553"/>
                  </a:lnTo>
                  <a:lnTo>
                    <a:pt x="10010" y="568"/>
                  </a:lnTo>
                  <a:lnTo>
                    <a:pt x="9891" y="553"/>
                  </a:lnTo>
                  <a:lnTo>
                    <a:pt x="9786" y="523"/>
                  </a:lnTo>
                  <a:lnTo>
                    <a:pt x="9682" y="463"/>
                  </a:lnTo>
                  <a:lnTo>
                    <a:pt x="9607" y="374"/>
                  </a:lnTo>
                  <a:lnTo>
                    <a:pt x="9547" y="284"/>
                  </a:lnTo>
                  <a:lnTo>
                    <a:pt x="9473" y="209"/>
                  </a:lnTo>
                  <a:lnTo>
                    <a:pt x="9398" y="150"/>
                  </a:lnTo>
                  <a:lnTo>
                    <a:pt x="9308" y="105"/>
                  </a:lnTo>
                  <a:lnTo>
                    <a:pt x="9219" y="60"/>
                  </a:lnTo>
                  <a:lnTo>
                    <a:pt x="9114" y="30"/>
                  </a:lnTo>
                  <a:lnTo>
                    <a:pt x="9024" y="15"/>
                  </a:lnTo>
                  <a:lnTo>
                    <a:pt x="8920" y="0"/>
                  </a:lnTo>
                  <a:lnTo>
                    <a:pt x="8815" y="15"/>
                  </a:lnTo>
                  <a:lnTo>
                    <a:pt x="8711" y="30"/>
                  </a:lnTo>
                  <a:lnTo>
                    <a:pt x="8606" y="60"/>
                  </a:lnTo>
                  <a:lnTo>
                    <a:pt x="8516" y="105"/>
                  </a:lnTo>
                  <a:lnTo>
                    <a:pt x="8442" y="150"/>
                  </a:lnTo>
                  <a:lnTo>
                    <a:pt x="8352" y="209"/>
                  </a:lnTo>
                  <a:lnTo>
                    <a:pt x="8277" y="284"/>
                  </a:lnTo>
                  <a:lnTo>
                    <a:pt x="8218" y="374"/>
                  </a:lnTo>
                  <a:lnTo>
                    <a:pt x="8143" y="463"/>
                  </a:lnTo>
                  <a:lnTo>
                    <a:pt x="8053" y="523"/>
                  </a:lnTo>
                  <a:lnTo>
                    <a:pt x="7934" y="568"/>
                  </a:lnTo>
                  <a:lnTo>
                    <a:pt x="7829" y="583"/>
                  </a:lnTo>
                  <a:lnTo>
                    <a:pt x="7710" y="568"/>
                  </a:lnTo>
                  <a:lnTo>
                    <a:pt x="7590" y="523"/>
                  </a:lnTo>
                  <a:lnTo>
                    <a:pt x="7501" y="463"/>
                  </a:lnTo>
                  <a:lnTo>
                    <a:pt x="7426" y="374"/>
                  </a:lnTo>
                  <a:lnTo>
                    <a:pt x="7366" y="284"/>
                  </a:lnTo>
                  <a:lnTo>
                    <a:pt x="7291" y="209"/>
                  </a:lnTo>
                  <a:lnTo>
                    <a:pt x="7202" y="150"/>
                  </a:lnTo>
                  <a:lnTo>
                    <a:pt x="7127" y="105"/>
                  </a:lnTo>
                  <a:lnTo>
                    <a:pt x="7022" y="60"/>
                  </a:lnTo>
                  <a:lnTo>
                    <a:pt x="6933" y="30"/>
                  </a:lnTo>
                  <a:lnTo>
                    <a:pt x="6828" y="15"/>
                  </a:lnTo>
                  <a:lnTo>
                    <a:pt x="6724" y="0"/>
                  </a:lnTo>
                  <a:lnTo>
                    <a:pt x="6619" y="15"/>
                  </a:lnTo>
                  <a:lnTo>
                    <a:pt x="6529" y="30"/>
                  </a:lnTo>
                  <a:lnTo>
                    <a:pt x="6425" y="60"/>
                  </a:lnTo>
                  <a:lnTo>
                    <a:pt x="6335" y="105"/>
                  </a:lnTo>
                  <a:lnTo>
                    <a:pt x="6246" y="150"/>
                  </a:lnTo>
                  <a:lnTo>
                    <a:pt x="6171" y="209"/>
                  </a:lnTo>
                  <a:lnTo>
                    <a:pt x="6096" y="284"/>
                  </a:lnTo>
                  <a:lnTo>
                    <a:pt x="6036" y="374"/>
                  </a:lnTo>
                  <a:lnTo>
                    <a:pt x="5962" y="463"/>
                  </a:lnTo>
                  <a:lnTo>
                    <a:pt x="5857" y="523"/>
                  </a:lnTo>
                  <a:lnTo>
                    <a:pt x="5753" y="553"/>
                  </a:lnTo>
                  <a:lnTo>
                    <a:pt x="5633" y="568"/>
                  </a:lnTo>
                  <a:lnTo>
                    <a:pt x="5529" y="553"/>
                  </a:lnTo>
                  <a:lnTo>
                    <a:pt x="5409" y="523"/>
                  </a:lnTo>
                  <a:lnTo>
                    <a:pt x="5319" y="463"/>
                  </a:lnTo>
                  <a:lnTo>
                    <a:pt x="5245" y="374"/>
                  </a:lnTo>
                  <a:lnTo>
                    <a:pt x="5170" y="284"/>
                  </a:lnTo>
                  <a:lnTo>
                    <a:pt x="5110" y="209"/>
                  </a:lnTo>
                  <a:lnTo>
                    <a:pt x="5021" y="150"/>
                  </a:lnTo>
                  <a:lnTo>
                    <a:pt x="4931" y="105"/>
                  </a:lnTo>
                  <a:lnTo>
                    <a:pt x="4841" y="60"/>
                  </a:lnTo>
                  <a:lnTo>
                    <a:pt x="4752" y="30"/>
                  </a:lnTo>
                  <a:lnTo>
                    <a:pt x="4647" y="15"/>
                  </a:lnTo>
                  <a:lnTo>
                    <a:pt x="4543" y="0"/>
                  </a:lnTo>
                  <a:lnTo>
                    <a:pt x="4438" y="15"/>
                  </a:lnTo>
                  <a:lnTo>
                    <a:pt x="4333" y="30"/>
                  </a:lnTo>
                  <a:lnTo>
                    <a:pt x="4244" y="60"/>
                  </a:lnTo>
                  <a:lnTo>
                    <a:pt x="4154" y="105"/>
                  </a:lnTo>
                  <a:lnTo>
                    <a:pt x="4064" y="150"/>
                  </a:lnTo>
                  <a:lnTo>
                    <a:pt x="3990" y="209"/>
                  </a:lnTo>
                  <a:lnTo>
                    <a:pt x="3915" y="284"/>
                  </a:lnTo>
                  <a:lnTo>
                    <a:pt x="3855" y="374"/>
                  </a:lnTo>
                  <a:lnTo>
                    <a:pt x="3766" y="463"/>
                  </a:lnTo>
                  <a:lnTo>
                    <a:pt x="3676" y="523"/>
                  </a:lnTo>
                  <a:lnTo>
                    <a:pt x="3571" y="553"/>
                  </a:lnTo>
                  <a:lnTo>
                    <a:pt x="3452" y="568"/>
                  </a:lnTo>
                  <a:lnTo>
                    <a:pt x="3332" y="553"/>
                  </a:lnTo>
                  <a:lnTo>
                    <a:pt x="3228" y="523"/>
                  </a:lnTo>
                  <a:lnTo>
                    <a:pt x="3138" y="463"/>
                  </a:lnTo>
                  <a:lnTo>
                    <a:pt x="3049" y="374"/>
                  </a:lnTo>
                  <a:lnTo>
                    <a:pt x="2989" y="284"/>
                  </a:lnTo>
                  <a:lnTo>
                    <a:pt x="2914" y="209"/>
                  </a:lnTo>
                  <a:lnTo>
                    <a:pt x="2839" y="150"/>
                  </a:lnTo>
                  <a:lnTo>
                    <a:pt x="2750" y="105"/>
                  </a:lnTo>
                  <a:lnTo>
                    <a:pt x="2660" y="60"/>
                  </a:lnTo>
                  <a:lnTo>
                    <a:pt x="2570" y="30"/>
                  </a:lnTo>
                  <a:lnTo>
                    <a:pt x="2466" y="15"/>
                  </a:lnTo>
                  <a:lnTo>
                    <a:pt x="2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6" name="Google Shape;1590;p33">
              <a:extLst>
                <a:ext uri="{FF2B5EF4-FFF2-40B4-BE49-F238E27FC236}">
                  <a16:creationId xmlns:a16="http://schemas.microsoft.com/office/drawing/2014/main" id="{C99F5FC7-77B9-C282-2C62-E3D2B27CE4C4}"/>
                </a:ext>
              </a:extLst>
            </p:cNvPr>
            <p:cNvSpPr/>
            <p:nvPr/>
          </p:nvSpPr>
          <p:spPr>
            <a:xfrm>
              <a:off x="2260781" y="3836114"/>
              <a:ext cx="332537" cy="17778"/>
            </a:xfrm>
            <a:custGeom>
              <a:avLst/>
              <a:gdLst/>
              <a:ahLst/>
              <a:cxnLst/>
              <a:rect l="l" t="t" r="r" b="b"/>
              <a:pathLst>
                <a:path w="16778" h="897" extrusionOk="0">
                  <a:moveTo>
                    <a:pt x="449" y="0"/>
                  </a:moveTo>
                  <a:lnTo>
                    <a:pt x="359" y="15"/>
                  </a:lnTo>
                  <a:lnTo>
                    <a:pt x="284" y="45"/>
                  </a:lnTo>
                  <a:lnTo>
                    <a:pt x="209" y="75"/>
                  </a:lnTo>
                  <a:lnTo>
                    <a:pt x="135" y="134"/>
                  </a:lnTo>
                  <a:lnTo>
                    <a:pt x="90" y="209"/>
                  </a:lnTo>
                  <a:lnTo>
                    <a:pt x="45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45" y="627"/>
                  </a:lnTo>
                  <a:lnTo>
                    <a:pt x="90" y="702"/>
                  </a:lnTo>
                  <a:lnTo>
                    <a:pt x="135" y="762"/>
                  </a:lnTo>
                  <a:lnTo>
                    <a:pt x="209" y="822"/>
                  </a:lnTo>
                  <a:lnTo>
                    <a:pt x="284" y="867"/>
                  </a:lnTo>
                  <a:lnTo>
                    <a:pt x="359" y="896"/>
                  </a:lnTo>
                  <a:lnTo>
                    <a:pt x="16419" y="896"/>
                  </a:lnTo>
                  <a:lnTo>
                    <a:pt x="16509" y="867"/>
                  </a:lnTo>
                  <a:lnTo>
                    <a:pt x="16583" y="822"/>
                  </a:lnTo>
                  <a:lnTo>
                    <a:pt x="16658" y="762"/>
                  </a:lnTo>
                  <a:lnTo>
                    <a:pt x="16703" y="702"/>
                  </a:lnTo>
                  <a:lnTo>
                    <a:pt x="16748" y="627"/>
                  </a:lnTo>
                  <a:lnTo>
                    <a:pt x="16778" y="538"/>
                  </a:lnTo>
                  <a:lnTo>
                    <a:pt x="16778" y="448"/>
                  </a:lnTo>
                  <a:lnTo>
                    <a:pt x="16778" y="359"/>
                  </a:lnTo>
                  <a:lnTo>
                    <a:pt x="16748" y="284"/>
                  </a:lnTo>
                  <a:lnTo>
                    <a:pt x="16703" y="209"/>
                  </a:lnTo>
                  <a:lnTo>
                    <a:pt x="16658" y="134"/>
                  </a:lnTo>
                  <a:lnTo>
                    <a:pt x="16583" y="75"/>
                  </a:lnTo>
                  <a:lnTo>
                    <a:pt x="16509" y="45"/>
                  </a:lnTo>
                  <a:lnTo>
                    <a:pt x="16419" y="1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7" name="Google Shape;1591;p33">
              <a:extLst>
                <a:ext uri="{FF2B5EF4-FFF2-40B4-BE49-F238E27FC236}">
                  <a16:creationId xmlns:a16="http://schemas.microsoft.com/office/drawing/2014/main" id="{85E55AD5-2FFC-31B1-E279-1F07FE0D0491}"/>
                </a:ext>
              </a:extLst>
            </p:cNvPr>
            <p:cNvSpPr/>
            <p:nvPr/>
          </p:nvSpPr>
          <p:spPr>
            <a:xfrm>
              <a:off x="2260781" y="3789619"/>
              <a:ext cx="332537" cy="17778"/>
            </a:xfrm>
            <a:custGeom>
              <a:avLst/>
              <a:gdLst/>
              <a:ahLst/>
              <a:cxnLst/>
              <a:rect l="l" t="t" r="r" b="b"/>
              <a:pathLst>
                <a:path w="16778" h="897" extrusionOk="0">
                  <a:moveTo>
                    <a:pt x="449" y="1"/>
                  </a:moveTo>
                  <a:lnTo>
                    <a:pt x="359" y="15"/>
                  </a:lnTo>
                  <a:lnTo>
                    <a:pt x="284" y="45"/>
                  </a:lnTo>
                  <a:lnTo>
                    <a:pt x="209" y="75"/>
                  </a:lnTo>
                  <a:lnTo>
                    <a:pt x="135" y="135"/>
                  </a:lnTo>
                  <a:lnTo>
                    <a:pt x="90" y="195"/>
                  </a:lnTo>
                  <a:lnTo>
                    <a:pt x="45" y="284"/>
                  </a:lnTo>
                  <a:lnTo>
                    <a:pt x="15" y="359"/>
                  </a:lnTo>
                  <a:lnTo>
                    <a:pt x="0" y="449"/>
                  </a:lnTo>
                  <a:lnTo>
                    <a:pt x="15" y="538"/>
                  </a:lnTo>
                  <a:lnTo>
                    <a:pt x="45" y="628"/>
                  </a:lnTo>
                  <a:lnTo>
                    <a:pt x="90" y="703"/>
                  </a:lnTo>
                  <a:lnTo>
                    <a:pt x="135" y="762"/>
                  </a:lnTo>
                  <a:lnTo>
                    <a:pt x="209" y="822"/>
                  </a:lnTo>
                  <a:lnTo>
                    <a:pt x="284" y="867"/>
                  </a:lnTo>
                  <a:lnTo>
                    <a:pt x="359" y="897"/>
                  </a:lnTo>
                  <a:lnTo>
                    <a:pt x="16419" y="897"/>
                  </a:lnTo>
                  <a:lnTo>
                    <a:pt x="16509" y="867"/>
                  </a:lnTo>
                  <a:lnTo>
                    <a:pt x="16583" y="822"/>
                  </a:lnTo>
                  <a:lnTo>
                    <a:pt x="16658" y="762"/>
                  </a:lnTo>
                  <a:lnTo>
                    <a:pt x="16703" y="703"/>
                  </a:lnTo>
                  <a:lnTo>
                    <a:pt x="16748" y="628"/>
                  </a:lnTo>
                  <a:lnTo>
                    <a:pt x="16778" y="538"/>
                  </a:lnTo>
                  <a:lnTo>
                    <a:pt x="16778" y="449"/>
                  </a:lnTo>
                  <a:lnTo>
                    <a:pt x="16778" y="359"/>
                  </a:lnTo>
                  <a:lnTo>
                    <a:pt x="16748" y="284"/>
                  </a:lnTo>
                  <a:lnTo>
                    <a:pt x="16703" y="195"/>
                  </a:lnTo>
                  <a:lnTo>
                    <a:pt x="16658" y="135"/>
                  </a:lnTo>
                  <a:lnTo>
                    <a:pt x="16583" y="75"/>
                  </a:lnTo>
                  <a:lnTo>
                    <a:pt x="16509" y="45"/>
                  </a:lnTo>
                  <a:lnTo>
                    <a:pt x="16419" y="15"/>
                  </a:lnTo>
                  <a:lnTo>
                    <a:pt x="16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8" name="Google Shape;1592;p33">
              <a:extLst>
                <a:ext uri="{FF2B5EF4-FFF2-40B4-BE49-F238E27FC236}">
                  <a16:creationId xmlns:a16="http://schemas.microsoft.com/office/drawing/2014/main" id="{C4E396F6-F2FE-72E9-AC5E-85884F9723D0}"/>
                </a:ext>
              </a:extLst>
            </p:cNvPr>
            <p:cNvSpPr/>
            <p:nvPr/>
          </p:nvSpPr>
          <p:spPr>
            <a:xfrm>
              <a:off x="2260781" y="3743143"/>
              <a:ext cx="332537" cy="17778"/>
            </a:xfrm>
            <a:custGeom>
              <a:avLst/>
              <a:gdLst/>
              <a:ahLst/>
              <a:cxnLst/>
              <a:rect l="l" t="t" r="r" b="b"/>
              <a:pathLst>
                <a:path w="16778" h="897" extrusionOk="0">
                  <a:moveTo>
                    <a:pt x="449" y="0"/>
                  </a:moveTo>
                  <a:lnTo>
                    <a:pt x="359" y="15"/>
                  </a:lnTo>
                  <a:lnTo>
                    <a:pt x="284" y="45"/>
                  </a:lnTo>
                  <a:lnTo>
                    <a:pt x="209" y="75"/>
                  </a:lnTo>
                  <a:lnTo>
                    <a:pt x="135" y="134"/>
                  </a:lnTo>
                  <a:lnTo>
                    <a:pt x="90" y="194"/>
                  </a:lnTo>
                  <a:lnTo>
                    <a:pt x="45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45" y="627"/>
                  </a:lnTo>
                  <a:lnTo>
                    <a:pt x="90" y="702"/>
                  </a:lnTo>
                  <a:lnTo>
                    <a:pt x="135" y="762"/>
                  </a:lnTo>
                  <a:lnTo>
                    <a:pt x="209" y="822"/>
                  </a:lnTo>
                  <a:lnTo>
                    <a:pt x="284" y="867"/>
                  </a:lnTo>
                  <a:lnTo>
                    <a:pt x="359" y="896"/>
                  </a:lnTo>
                  <a:lnTo>
                    <a:pt x="16419" y="896"/>
                  </a:lnTo>
                  <a:lnTo>
                    <a:pt x="16509" y="867"/>
                  </a:lnTo>
                  <a:lnTo>
                    <a:pt x="16583" y="822"/>
                  </a:lnTo>
                  <a:lnTo>
                    <a:pt x="16658" y="762"/>
                  </a:lnTo>
                  <a:lnTo>
                    <a:pt x="16703" y="702"/>
                  </a:lnTo>
                  <a:lnTo>
                    <a:pt x="16748" y="627"/>
                  </a:lnTo>
                  <a:lnTo>
                    <a:pt x="16778" y="538"/>
                  </a:lnTo>
                  <a:lnTo>
                    <a:pt x="16778" y="448"/>
                  </a:lnTo>
                  <a:lnTo>
                    <a:pt x="16778" y="359"/>
                  </a:lnTo>
                  <a:lnTo>
                    <a:pt x="16748" y="284"/>
                  </a:lnTo>
                  <a:lnTo>
                    <a:pt x="16703" y="194"/>
                  </a:lnTo>
                  <a:lnTo>
                    <a:pt x="16658" y="134"/>
                  </a:lnTo>
                  <a:lnTo>
                    <a:pt x="16583" y="75"/>
                  </a:lnTo>
                  <a:lnTo>
                    <a:pt x="16509" y="45"/>
                  </a:lnTo>
                  <a:lnTo>
                    <a:pt x="16419" y="1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9" name="Google Shape;1593;p33">
              <a:extLst>
                <a:ext uri="{FF2B5EF4-FFF2-40B4-BE49-F238E27FC236}">
                  <a16:creationId xmlns:a16="http://schemas.microsoft.com/office/drawing/2014/main" id="{284C05DC-73EE-8D80-B5EE-1B70B6528668}"/>
                </a:ext>
              </a:extLst>
            </p:cNvPr>
            <p:cNvSpPr/>
            <p:nvPr/>
          </p:nvSpPr>
          <p:spPr>
            <a:xfrm>
              <a:off x="2644520" y="3836114"/>
              <a:ext cx="18075" cy="17778"/>
            </a:xfrm>
            <a:custGeom>
              <a:avLst/>
              <a:gdLst/>
              <a:ahLst/>
              <a:cxnLst/>
              <a:rect l="l" t="t" r="r" b="b"/>
              <a:pathLst>
                <a:path w="912" h="897" extrusionOk="0">
                  <a:moveTo>
                    <a:pt x="448" y="0"/>
                  </a:moveTo>
                  <a:lnTo>
                    <a:pt x="359" y="15"/>
                  </a:lnTo>
                  <a:lnTo>
                    <a:pt x="269" y="45"/>
                  </a:lnTo>
                  <a:lnTo>
                    <a:pt x="194" y="75"/>
                  </a:lnTo>
                  <a:lnTo>
                    <a:pt x="135" y="134"/>
                  </a:lnTo>
                  <a:lnTo>
                    <a:pt x="75" y="209"/>
                  </a:lnTo>
                  <a:lnTo>
                    <a:pt x="30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30" y="627"/>
                  </a:lnTo>
                  <a:lnTo>
                    <a:pt x="75" y="702"/>
                  </a:lnTo>
                  <a:lnTo>
                    <a:pt x="135" y="762"/>
                  </a:lnTo>
                  <a:lnTo>
                    <a:pt x="194" y="822"/>
                  </a:lnTo>
                  <a:lnTo>
                    <a:pt x="269" y="867"/>
                  </a:lnTo>
                  <a:lnTo>
                    <a:pt x="359" y="896"/>
                  </a:lnTo>
                  <a:lnTo>
                    <a:pt x="553" y="896"/>
                  </a:lnTo>
                  <a:lnTo>
                    <a:pt x="642" y="867"/>
                  </a:lnTo>
                  <a:lnTo>
                    <a:pt x="717" y="822"/>
                  </a:lnTo>
                  <a:lnTo>
                    <a:pt x="777" y="762"/>
                  </a:lnTo>
                  <a:lnTo>
                    <a:pt x="837" y="702"/>
                  </a:lnTo>
                  <a:lnTo>
                    <a:pt x="867" y="627"/>
                  </a:lnTo>
                  <a:lnTo>
                    <a:pt x="896" y="538"/>
                  </a:lnTo>
                  <a:lnTo>
                    <a:pt x="911" y="448"/>
                  </a:lnTo>
                  <a:lnTo>
                    <a:pt x="896" y="359"/>
                  </a:lnTo>
                  <a:lnTo>
                    <a:pt x="867" y="284"/>
                  </a:lnTo>
                  <a:lnTo>
                    <a:pt x="837" y="209"/>
                  </a:lnTo>
                  <a:lnTo>
                    <a:pt x="777" y="134"/>
                  </a:lnTo>
                  <a:lnTo>
                    <a:pt x="717" y="75"/>
                  </a:lnTo>
                  <a:lnTo>
                    <a:pt x="642" y="45"/>
                  </a:lnTo>
                  <a:lnTo>
                    <a:pt x="553" y="15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0" name="Google Shape;1594;p33">
              <a:extLst>
                <a:ext uri="{FF2B5EF4-FFF2-40B4-BE49-F238E27FC236}">
                  <a16:creationId xmlns:a16="http://schemas.microsoft.com/office/drawing/2014/main" id="{6EC74399-C39F-DFE0-362B-D83FFE2C302C}"/>
                </a:ext>
              </a:extLst>
            </p:cNvPr>
            <p:cNvSpPr/>
            <p:nvPr/>
          </p:nvSpPr>
          <p:spPr>
            <a:xfrm>
              <a:off x="2644520" y="3789619"/>
              <a:ext cx="18075" cy="17778"/>
            </a:xfrm>
            <a:custGeom>
              <a:avLst/>
              <a:gdLst/>
              <a:ahLst/>
              <a:cxnLst/>
              <a:rect l="l" t="t" r="r" b="b"/>
              <a:pathLst>
                <a:path w="912" h="897" extrusionOk="0">
                  <a:moveTo>
                    <a:pt x="448" y="1"/>
                  </a:moveTo>
                  <a:lnTo>
                    <a:pt x="359" y="15"/>
                  </a:lnTo>
                  <a:lnTo>
                    <a:pt x="269" y="45"/>
                  </a:lnTo>
                  <a:lnTo>
                    <a:pt x="194" y="75"/>
                  </a:lnTo>
                  <a:lnTo>
                    <a:pt x="135" y="135"/>
                  </a:lnTo>
                  <a:lnTo>
                    <a:pt x="75" y="195"/>
                  </a:lnTo>
                  <a:lnTo>
                    <a:pt x="30" y="284"/>
                  </a:lnTo>
                  <a:lnTo>
                    <a:pt x="15" y="359"/>
                  </a:lnTo>
                  <a:lnTo>
                    <a:pt x="0" y="449"/>
                  </a:lnTo>
                  <a:lnTo>
                    <a:pt x="15" y="538"/>
                  </a:lnTo>
                  <a:lnTo>
                    <a:pt x="30" y="628"/>
                  </a:lnTo>
                  <a:lnTo>
                    <a:pt x="75" y="703"/>
                  </a:lnTo>
                  <a:lnTo>
                    <a:pt x="135" y="762"/>
                  </a:lnTo>
                  <a:lnTo>
                    <a:pt x="194" y="822"/>
                  </a:lnTo>
                  <a:lnTo>
                    <a:pt x="269" y="867"/>
                  </a:lnTo>
                  <a:lnTo>
                    <a:pt x="359" y="897"/>
                  </a:lnTo>
                  <a:lnTo>
                    <a:pt x="553" y="897"/>
                  </a:lnTo>
                  <a:lnTo>
                    <a:pt x="642" y="867"/>
                  </a:lnTo>
                  <a:lnTo>
                    <a:pt x="717" y="822"/>
                  </a:lnTo>
                  <a:lnTo>
                    <a:pt x="777" y="762"/>
                  </a:lnTo>
                  <a:lnTo>
                    <a:pt x="837" y="703"/>
                  </a:lnTo>
                  <a:lnTo>
                    <a:pt x="867" y="628"/>
                  </a:lnTo>
                  <a:lnTo>
                    <a:pt x="896" y="538"/>
                  </a:lnTo>
                  <a:lnTo>
                    <a:pt x="911" y="449"/>
                  </a:lnTo>
                  <a:lnTo>
                    <a:pt x="896" y="359"/>
                  </a:lnTo>
                  <a:lnTo>
                    <a:pt x="867" y="284"/>
                  </a:lnTo>
                  <a:lnTo>
                    <a:pt x="837" y="195"/>
                  </a:lnTo>
                  <a:lnTo>
                    <a:pt x="777" y="135"/>
                  </a:lnTo>
                  <a:lnTo>
                    <a:pt x="717" y="75"/>
                  </a:lnTo>
                  <a:lnTo>
                    <a:pt x="642" y="45"/>
                  </a:lnTo>
                  <a:lnTo>
                    <a:pt x="553" y="15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1" name="Google Shape;1595;p33">
              <a:extLst>
                <a:ext uri="{FF2B5EF4-FFF2-40B4-BE49-F238E27FC236}">
                  <a16:creationId xmlns:a16="http://schemas.microsoft.com/office/drawing/2014/main" id="{03459CE0-8189-9657-FFE5-A46016D9A605}"/>
                </a:ext>
              </a:extLst>
            </p:cNvPr>
            <p:cNvSpPr/>
            <p:nvPr/>
          </p:nvSpPr>
          <p:spPr>
            <a:xfrm>
              <a:off x="2644520" y="3743143"/>
              <a:ext cx="18075" cy="17778"/>
            </a:xfrm>
            <a:custGeom>
              <a:avLst/>
              <a:gdLst/>
              <a:ahLst/>
              <a:cxnLst/>
              <a:rect l="l" t="t" r="r" b="b"/>
              <a:pathLst>
                <a:path w="912" h="897" extrusionOk="0">
                  <a:moveTo>
                    <a:pt x="448" y="0"/>
                  </a:moveTo>
                  <a:lnTo>
                    <a:pt x="359" y="15"/>
                  </a:lnTo>
                  <a:lnTo>
                    <a:pt x="269" y="45"/>
                  </a:lnTo>
                  <a:lnTo>
                    <a:pt x="194" y="75"/>
                  </a:lnTo>
                  <a:lnTo>
                    <a:pt x="135" y="134"/>
                  </a:lnTo>
                  <a:lnTo>
                    <a:pt x="75" y="194"/>
                  </a:lnTo>
                  <a:lnTo>
                    <a:pt x="30" y="284"/>
                  </a:lnTo>
                  <a:lnTo>
                    <a:pt x="15" y="359"/>
                  </a:lnTo>
                  <a:lnTo>
                    <a:pt x="0" y="448"/>
                  </a:lnTo>
                  <a:lnTo>
                    <a:pt x="15" y="538"/>
                  </a:lnTo>
                  <a:lnTo>
                    <a:pt x="30" y="627"/>
                  </a:lnTo>
                  <a:lnTo>
                    <a:pt x="75" y="702"/>
                  </a:lnTo>
                  <a:lnTo>
                    <a:pt x="135" y="762"/>
                  </a:lnTo>
                  <a:lnTo>
                    <a:pt x="194" y="822"/>
                  </a:lnTo>
                  <a:lnTo>
                    <a:pt x="269" y="867"/>
                  </a:lnTo>
                  <a:lnTo>
                    <a:pt x="359" y="896"/>
                  </a:lnTo>
                  <a:lnTo>
                    <a:pt x="553" y="896"/>
                  </a:lnTo>
                  <a:lnTo>
                    <a:pt x="642" y="867"/>
                  </a:lnTo>
                  <a:lnTo>
                    <a:pt x="717" y="822"/>
                  </a:lnTo>
                  <a:lnTo>
                    <a:pt x="777" y="762"/>
                  </a:lnTo>
                  <a:lnTo>
                    <a:pt x="837" y="702"/>
                  </a:lnTo>
                  <a:lnTo>
                    <a:pt x="867" y="627"/>
                  </a:lnTo>
                  <a:lnTo>
                    <a:pt x="896" y="538"/>
                  </a:lnTo>
                  <a:lnTo>
                    <a:pt x="911" y="448"/>
                  </a:lnTo>
                  <a:lnTo>
                    <a:pt x="896" y="359"/>
                  </a:lnTo>
                  <a:lnTo>
                    <a:pt x="867" y="284"/>
                  </a:lnTo>
                  <a:lnTo>
                    <a:pt x="837" y="194"/>
                  </a:lnTo>
                  <a:lnTo>
                    <a:pt x="777" y="134"/>
                  </a:lnTo>
                  <a:lnTo>
                    <a:pt x="717" y="75"/>
                  </a:lnTo>
                  <a:lnTo>
                    <a:pt x="642" y="45"/>
                  </a:lnTo>
                  <a:lnTo>
                    <a:pt x="553" y="15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2" name="Google Shape;1596;p33">
              <a:extLst>
                <a:ext uri="{FF2B5EF4-FFF2-40B4-BE49-F238E27FC236}">
                  <a16:creationId xmlns:a16="http://schemas.microsoft.com/office/drawing/2014/main" id="{AA73E1CA-033A-90F0-4D68-06DD2DEEA1AC}"/>
                </a:ext>
              </a:extLst>
            </p:cNvPr>
            <p:cNvSpPr/>
            <p:nvPr/>
          </p:nvSpPr>
          <p:spPr>
            <a:xfrm>
              <a:off x="2230280" y="3331579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69" y="105"/>
                  </a:lnTo>
                  <a:lnTo>
                    <a:pt x="180" y="179"/>
                  </a:lnTo>
                  <a:lnTo>
                    <a:pt x="105" y="269"/>
                  </a:lnTo>
                  <a:lnTo>
                    <a:pt x="60" y="374"/>
                  </a:lnTo>
                  <a:lnTo>
                    <a:pt x="15" y="493"/>
                  </a:lnTo>
                  <a:lnTo>
                    <a:pt x="1" y="613"/>
                  </a:lnTo>
                  <a:lnTo>
                    <a:pt x="15" y="732"/>
                  </a:lnTo>
                  <a:lnTo>
                    <a:pt x="60" y="852"/>
                  </a:lnTo>
                  <a:lnTo>
                    <a:pt x="105" y="941"/>
                  </a:lnTo>
                  <a:lnTo>
                    <a:pt x="180" y="1046"/>
                  </a:lnTo>
                  <a:lnTo>
                    <a:pt x="269" y="1106"/>
                  </a:lnTo>
                  <a:lnTo>
                    <a:pt x="374" y="1165"/>
                  </a:lnTo>
                  <a:lnTo>
                    <a:pt x="494" y="1210"/>
                  </a:lnTo>
                  <a:lnTo>
                    <a:pt x="733" y="1210"/>
                  </a:lnTo>
                  <a:lnTo>
                    <a:pt x="852" y="1165"/>
                  </a:lnTo>
                  <a:lnTo>
                    <a:pt x="957" y="1106"/>
                  </a:lnTo>
                  <a:lnTo>
                    <a:pt x="1046" y="1046"/>
                  </a:lnTo>
                  <a:lnTo>
                    <a:pt x="1121" y="941"/>
                  </a:lnTo>
                  <a:lnTo>
                    <a:pt x="1166" y="852"/>
                  </a:lnTo>
                  <a:lnTo>
                    <a:pt x="1211" y="732"/>
                  </a:lnTo>
                  <a:lnTo>
                    <a:pt x="1211" y="613"/>
                  </a:lnTo>
                  <a:lnTo>
                    <a:pt x="1211" y="493"/>
                  </a:lnTo>
                  <a:lnTo>
                    <a:pt x="1166" y="374"/>
                  </a:lnTo>
                  <a:lnTo>
                    <a:pt x="1121" y="269"/>
                  </a:lnTo>
                  <a:lnTo>
                    <a:pt x="1046" y="179"/>
                  </a:lnTo>
                  <a:lnTo>
                    <a:pt x="957" y="105"/>
                  </a:lnTo>
                  <a:lnTo>
                    <a:pt x="852" y="45"/>
                  </a:lnTo>
                  <a:lnTo>
                    <a:pt x="733" y="1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3" name="Google Shape;1597;p33">
              <a:extLst>
                <a:ext uri="{FF2B5EF4-FFF2-40B4-BE49-F238E27FC236}">
                  <a16:creationId xmlns:a16="http://schemas.microsoft.com/office/drawing/2014/main" id="{25C11253-3AEF-470B-FB07-D23BE8B5F955}"/>
                </a:ext>
              </a:extLst>
            </p:cNvPr>
            <p:cNvSpPr/>
            <p:nvPr/>
          </p:nvSpPr>
          <p:spPr>
            <a:xfrm>
              <a:off x="2230280" y="2999647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94" y="1"/>
                  </a:moveTo>
                  <a:lnTo>
                    <a:pt x="374" y="46"/>
                  </a:lnTo>
                  <a:lnTo>
                    <a:pt x="269" y="105"/>
                  </a:lnTo>
                  <a:lnTo>
                    <a:pt x="180" y="165"/>
                  </a:lnTo>
                  <a:lnTo>
                    <a:pt x="105" y="255"/>
                  </a:lnTo>
                  <a:lnTo>
                    <a:pt x="60" y="359"/>
                  </a:lnTo>
                  <a:lnTo>
                    <a:pt x="15" y="479"/>
                  </a:lnTo>
                  <a:lnTo>
                    <a:pt x="1" y="598"/>
                  </a:lnTo>
                  <a:lnTo>
                    <a:pt x="15" y="718"/>
                  </a:lnTo>
                  <a:lnTo>
                    <a:pt x="60" y="837"/>
                  </a:lnTo>
                  <a:lnTo>
                    <a:pt x="105" y="942"/>
                  </a:lnTo>
                  <a:lnTo>
                    <a:pt x="180" y="1032"/>
                  </a:lnTo>
                  <a:lnTo>
                    <a:pt x="269" y="1106"/>
                  </a:lnTo>
                  <a:lnTo>
                    <a:pt x="374" y="1166"/>
                  </a:lnTo>
                  <a:lnTo>
                    <a:pt x="494" y="1196"/>
                  </a:lnTo>
                  <a:lnTo>
                    <a:pt x="613" y="1211"/>
                  </a:lnTo>
                  <a:lnTo>
                    <a:pt x="733" y="1196"/>
                  </a:lnTo>
                  <a:lnTo>
                    <a:pt x="852" y="1166"/>
                  </a:lnTo>
                  <a:lnTo>
                    <a:pt x="957" y="1106"/>
                  </a:lnTo>
                  <a:lnTo>
                    <a:pt x="1046" y="1032"/>
                  </a:lnTo>
                  <a:lnTo>
                    <a:pt x="1121" y="942"/>
                  </a:lnTo>
                  <a:lnTo>
                    <a:pt x="1166" y="837"/>
                  </a:lnTo>
                  <a:lnTo>
                    <a:pt x="1211" y="718"/>
                  </a:lnTo>
                  <a:lnTo>
                    <a:pt x="1211" y="598"/>
                  </a:lnTo>
                  <a:lnTo>
                    <a:pt x="1211" y="479"/>
                  </a:lnTo>
                  <a:lnTo>
                    <a:pt x="1166" y="359"/>
                  </a:lnTo>
                  <a:lnTo>
                    <a:pt x="1121" y="255"/>
                  </a:lnTo>
                  <a:lnTo>
                    <a:pt x="1046" y="165"/>
                  </a:lnTo>
                  <a:lnTo>
                    <a:pt x="957" y="105"/>
                  </a:lnTo>
                  <a:lnTo>
                    <a:pt x="852" y="46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4" name="Google Shape;1598;p33">
              <a:extLst>
                <a:ext uri="{FF2B5EF4-FFF2-40B4-BE49-F238E27FC236}">
                  <a16:creationId xmlns:a16="http://schemas.microsoft.com/office/drawing/2014/main" id="{B0EEEED7-DC6F-FC18-6F60-65E5111E2B88}"/>
                </a:ext>
              </a:extLst>
            </p:cNvPr>
            <p:cNvSpPr/>
            <p:nvPr/>
          </p:nvSpPr>
          <p:spPr>
            <a:xfrm>
              <a:off x="2651913" y="3331579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69" y="105"/>
                  </a:lnTo>
                  <a:lnTo>
                    <a:pt x="180" y="179"/>
                  </a:lnTo>
                  <a:lnTo>
                    <a:pt x="105" y="269"/>
                  </a:lnTo>
                  <a:lnTo>
                    <a:pt x="45" y="374"/>
                  </a:lnTo>
                  <a:lnTo>
                    <a:pt x="16" y="493"/>
                  </a:lnTo>
                  <a:lnTo>
                    <a:pt x="1" y="613"/>
                  </a:lnTo>
                  <a:lnTo>
                    <a:pt x="16" y="732"/>
                  </a:lnTo>
                  <a:lnTo>
                    <a:pt x="45" y="852"/>
                  </a:lnTo>
                  <a:lnTo>
                    <a:pt x="105" y="941"/>
                  </a:lnTo>
                  <a:lnTo>
                    <a:pt x="180" y="1046"/>
                  </a:lnTo>
                  <a:lnTo>
                    <a:pt x="269" y="1106"/>
                  </a:lnTo>
                  <a:lnTo>
                    <a:pt x="374" y="1165"/>
                  </a:lnTo>
                  <a:lnTo>
                    <a:pt x="494" y="1210"/>
                  </a:lnTo>
                  <a:lnTo>
                    <a:pt x="733" y="1210"/>
                  </a:lnTo>
                  <a:lnTo>
                    <a:pt x="852" y="1165"/>
                  </a:lnTo>
                  <a:lnTo>
                    <a:pt x="957" y="1106"/>
                  </a:lnTo>
                  <a:lnTo>
                    <a:pt x="1046" y="1046"/>
                  </a:lnTo>
                  <a:lnTo>
                    <a:pt x="1106" y="941"/>
                  </a:lnTo>
                  <a:lnTo>
                    <a:pt x="1166" y="852"/>
                  </a:lnTo>
                  <a:lnTo>
                    <a:pt x="1211" y="732"/>
                  </a:lnTo>
                  <a:lnTo>
                    <a:pt x="1211" y="613"/>
                  </a:lnTo>
                  <a:lnTo>
                    <a:pt x="1211" y="493"/>
                  </a:lnTo>
                  <a:lnTo>
                    <a:pt x="1166" y="374"/>
                  </a:lnTo>
                  <a:lnTo>
                    <a:pt x="1106" y="269"/>
                  </a:lnTo>
                  <a:lnTo>
                    <a:pt x="1046" y="179"/>
                  </a:lnTo>
                  <a:lnTo>
                    <a:pt x="957" y="105"/>
                  </a:lnTo>
                  <a:lnTo>
                    <a:pt x="852" y="45"/>
                  </a:lnTo>
                  <a:lnTo>
                    <a:pt x="733" y="1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5" name="Google Shape;1599;p33">
              <a:extLst>
                <a:ext uri="{FF2B5EF4-FFF2-40B4-BE49-F238E27FC236}">
                  <a16:creationId xmlns:a16="http://schemas.microsoft.com/office/drawing/2014/main" id="{A25E11B4-2913-602C-52F3-D7513EFBE4C5}"/>
                </a:ext>
              </a:extLst>
            </p:cNvPr>
            <p:cNvSpPr/>
            <p:nvPr/>
          </p:nvSpPr>
          <p:spPr>
            <a:xfrm>
              <a:off x="2651913" y="2999647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94" y="1"/>
                  </a:moveTo>
                  <a:lnTo>
                    <a:pt x="374" y="46"/>
                  </a:lnTo>
                  <a:lnTo>
                    <a:pt x="269" y="105"/>
                  </a:lnTo>
                  <a:lnTo>
                    <a:pt x="180" y="165"/>
                  </a:lnTo>
                  <a:lnTo>
                    <a:pt x="105" y="255"/>
                  </a:lnTo>
                  <a:lnTo>
                    <a:pt x="45" y="359"/>
                  </a:lnTo>
                  <a:lnTo>
                    <a:pt x="16" y="479"/>
                  </a:lnTo>
                  <a:lnTo>
                    <a:pt x="1" y="598"/>
                  </a:lnTo>
                  <a:lnTo>
                    <a:pt x="16" y="718"/>
                  </a:lnTo>
                  <a:lnTo>
                    <a:pt x="45" y="837"/>
                  </a:lnTo>
                  <a:lnTo>
                    <a:pt x="105" y="942"/>
                  </a:lnTo>
                  <a:lnTo>
                    <a:pt x="180" y="1032"/>
                  </a:lnTo>
                  <a:lnTo>
                    <a:pt x="269" y="1106"/>
                  </a:lnTo>
                  <a:lnTo>
                    <a:pt x="374" y="1166"/>
                  </a:lnTo>
                  <a:lnTo>
                    <a:pt x="494" y="1196"/>
                  </a:lnTo>
                  <a:lnTo>
                    <a:pt x="613" y="1211"/>
                  </a:lnTo>
                  <a:lnTo>
                    <a:pt x="733" y="1196"/>
                  </a:lnTo>
                  <a:lnTo>
                    <a:pt x="852" y="1166"/>
                  </a:lnTo>
                  <a:lnTo>
                    <a:pt x="957" y="1106"/>
                  </a:lnTo>
                  <a:lnTo>
                    <a:pt x="1046" y="1032"/>
                  </a:lnTo>
                  <a:lnTo>
                    <a:pt x="1106" y="942"/>
                  </a:lnTo>
                  <a:lnTo>
                    <a:pt x="1166" y="837"/>
                  </a:lnTo>
                  <a:lnTo>
                    <a:pt x="1211" y="718"/>
                  </a:lnTo>
                  <a:lnTo>
                    <a:pt x="1211" y="598"/>
                  </a:lnTo>
                  <a:lnTo>
                    <a:pt x="1211" y="479"/>
                  </a:lnTo>
                  <a:lnTo>
                    <a:pt x="1166" y="359"/>
                  </a:lnTo>
                  <a:lnTo>
                    <a:pt x="1106" y="255"/>
                  </a:lnTo>
                  <a:lnTo>
                    <a:pt x="1046" y="165"/>
                  </a:lnTo>
                  <a:lnTo>
                    <a:pt x="957" y="105"/>
                  </a:lnTo>
                  <a:lnTo>
                    <a:pt x="852" y="46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6" name="Google Shape;1600;p33">
              <a:extLst>
                <a:ext uri="{FF2B5EF4-FFF2-40B4-BE49-F238E27FC236}">
                  <a16:creationId xmlns:a16="http://schemas.microsoft.com/office/drawing/2014/main" id="{727C711B-8137-9705-F4CD-B69BC2F05262}"/>
                </a:ext>
              </a:extLst>
            </p:cNvPr>
            <p:cNvSpPr/>
            <p:nvPr/>
          </p:nvSpPr>
          <p:spPr>
            <a:xfrm>
              <a:off x="2182317" y="3091449"/>
              <a:ext cx="19265" cy="188625"/>
            </a:xfrm>
            <a:custGeom>
              <a:avLst/>
              <a:gdLst/>
              <a:ahLst/>
              <a:cxnLst/>
              <a:rect l="l" t="t" r="r" b="b"/>
              <a:pathLst>
                <a:path w="972" h="9517" extrusionOk="0">
                  <a:moveTo>
                    <a:pt x="971" y="0"/>
                  </a:moveTo>
                  <a:lnTo>
                    <a:pt x="732" y="15"/>
                  </a:lnTo>
                  <a:lnTo>
                    <a:pt x="478" y="45"/>
                  </a:lnTo>
                  <a:lnTo>
                    <a:pt x="239" y="75"/>
                  </a:lnTo>
                  <a:lnTo>
                    <a:pt x="0" y="135"/>
                  </a:lnTo>
                  <a:lnTo>
                    <a:pt x="0" y="9382"/>
                  </a:lnTo>
                  <a:lnTo>
                    <a:pt x="239" y="9442"/>
                  </a:lnTo>
                  <a:lnTo>
                    <a:pt x="478" y="9487"/>
                  </a:lnTo>
                  <a:lnTo>
                    <a:pt x="732" y="9502"/>
                  </a:lnTo>
                  <a:lnTo>
                    <a:pt x="971" y="951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7" name="Google Shape;1601;p33">
              <a:extLst>
                <a:ext uri="{FF2B5EF4-FFF2-40B4-BE49-F238E27FC236}">
                  <a16:creationId xmlns:a16="http://schemas.microsoft.com/office/drawing/2014/main" id="{BA88FD41-2935-7821-76DE-29CD7841A0F3}"/>
                </a:ext>
              </a:extLst>
            </p:cNvPr>
            <p:cNvSpPr/>
            <p:nvPr/>
          </p:nvSpPr>
          <p:spPr>
            <a:xfrm>
              <a:off x="2703720" y="3091449"/>
              <a:ext cx="19285" cy="188625"/>
            </a:xfrm>
            <a:custGeom>
              <a:avLst/>
              <a:gdLst/>
              <a:ahLst/>
              <a:cxnLst/>
              <a:rect l="l" t="t" r="r" b="b"/>
              <a:pathLst>
                <a:path w="973" h="9517" extrusionOk="0">
                  <a:moveTo>
                    <a:pt x="1" y="0"/>
                  </a:moveTo>
                  <a:lnTo>
                    <a:pt x="1" y="9517"/>
                  </a:lnTo>
                  <a:lnTo>
                    <a:pt x="255" y="9502"/>
                  </a:lnTo>
                  <a:lnTo>
                    <a:pt x="494" y="9487"/>
                  </a:lnTo>
                  <a:lnTo>
                    <a:pt x="733" y="9442"/>
                  </a:lnTo>
                  <a:lnTo>
                    <a:pt x="972" y="9382"/>
                  </a:lnTo>
                  <a:lnTo>
                    <a:pt x="972" y="135"/>
                  </a:lnTo>
                  <a:lnTo>
                    <a:pt x="733" y="75"/>
                  </a:lnTo>
                  <a:lnTo>
                    <a:pt x="494" y="45"/>
                  </a:lnTo>
                  <a:lnTo>
                    <a:pt x="255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8" name="Google Shape;1602;p33">
              <a:extLst>
                <a:ext uri="{FF2B5EF4-FFF2-40B4-BE49-F238E27FC236}">
                  <a16:creationId xmlns:a16="http://schemas.microsoft.com/office/drawing/2014/main" id="{C6D5EBD3-40C4-92B0-5758-E0DF6B84227D}"/>
                </a:ext>
              </a:extLst>
            </p:cNvPr>
            <p:cNvSpPr/>
            <p:nvPr/>
          </p:nvSpPr>
          <p:spPr>
            <a:xfrm>
              <a:off x="2413270" y="2793291"/>
              <a:ext cx="81440" cy="81142"/>
            </a:xfrm>
            <a:custGeom>
              <a:avLst/>
              <a:gdLst/>
              <a:ahLst/>
              <a:cxnLst/>
              <a:rect l="l" t="t" r="r" b="b"/>
              <a:pathLst>
                <a:path w="4109" h="4094" extrusionOk="0">
                  <a:moveTo>
                    <a:pt x="1838" y="0"/>
                  </a:moveTo>
                  <a:lnTo>
                    <a:pt x="1644" y="30"/>
                  </a:lnTo>
                  <a:lnTo>
                    <a:pt x="1449" y="90"/>
                  </a:lnTo>
                  <a:lnTo>
                    <a:pt x="1255" y="149"/>
                  </a:lnTo>
                  <a:lnTo>
                    <a:pt x="1076" y="239"/>
                  </a:lnTo>
                  <a:lnTo>
                    <a:pt x="912" y="344"/>
                  </a:lnTo>
                  <a:lnTo>
                    <a:pt x="747" y="463"/>
                  </a:lnTo>
                  <a:lnTo>
                    <a:pt x="598" y="598"/>
                  </a:lnTo>
                  <a:lnTo>
                    <a:pt x="463" y="747"/>
                  </a:lnTo>
                  <a:lnTo>
                    <a:pt x="359" y="896"/>
                  </a:lnTo>
                  <a:lnTo>
                    <a:pt x="254" y="1061"/>
                  </a:lnTo>
                  <a:lnTo>
                    <a:pt x="165" y="1240"/>
                  </a:lnTo>
                  <a:lnTo>
                    <a:pt x="90" y="1434"/>
                  </a:lnTo>
                  <a:lnTo>
                    <a:pt x="45" y="1628"/>
                  </a:lnTo>
                  <a:lnTo>
                    <a:pt x="15" y="1838"/>
                  </a:lnTo>
                  <a:lnTo>
                    <a:pt x="0" y="2047"/>
                  </a:lnTo>
                  <a:lnTo>
                    <a:pt x="15" y="2256"/>
                  </a:lnTo>
                  <a:lnTo>
                    <a:pt x="45" y="2465"/>
                  </a:lnTo>
                  <a:lnTo>
                    <a:pt x="90" y="2659"/>
                  </a:lnTo>
                  <a:lnTo>
                    <a:pt x="165" y="2839"/>
                  </a:lnTo>
                  <a:lnTo>
                    <a:pt x="254" y="3018"/>
                  </a:lnTo>
                  <a:lnTo>
                    <a:pt x="359" y="3197"/>
                  </a:lnTo>
                  <a:lnTo>
                    <a:pt x="463" y="3346"/>
                  </a:lnTo>
                  <a:lnTo>
                    <a:pt x="598" y="3496"/>
                  </a:lnTo>
                  <a:lnTo>
                    <a:pt x="747" y="3630"/>
                  </a:lnTo>
                  <a:lnTo>
                    <a:pt x="912" y="3750"/>
                  </a:lnTo>
                  <a:lnTo>
                    <a:pt x="1076" y="3854"/>
                  </a:lnTo>
                  <a:lnTo>
                    <a:pt x="1255" y="3929"/>
                  </a:lnTo>
                  <a:lnTo>
                    <a:pt x="1449" y="4004"/>
                  </a:lnTo>
                  <a:lnTo>
                    <a:pt x="1644" y="4049"/>
                  </a:lnTo>
                  <a:lnTo>
                    <a:pt x="1838" y="4079"/>
                  </a:lnTo>
                  <a:lnTo>
                    <a:pt x="2047" y="4093"/>
                  </a:lnTo>
                  <a:lnTo>
                    <a:pt x="2256" y="4079"/>
                  </a:lnTo>
                  <a:lnTo>
                    <a:pt x="2465" y="4049"/>
                  </a:lnTo>
                  <a:lnTo>
                    <a:pt x="2659" y="4004"/>
                  </a:lnTo>
                  <a:lnTo>
                    <a:pt x="2854" y="3929"/>
                  </a:lnTo>
                  <a:lnTo>
                    <a:pt x="3033" y="3854"/>
                  </a:lnTo>
                  <a:lnTo>
                    <a:pt x="3197" y="3750"/>
                  </a:lnTo>
                  <a:lnTo>
                    <a:pt x="3362" y="3630"/>
                  </a:lnTo>
                  <a:lnTo>
                    <a:pt x="3496" y="3496"/>
                  </a:lnTo>
                  <a:lnTo>
                    <a:pt x="3631" y="3346"/>
                  </a:lnTo>
                  <a:lnTo>
                    <a:pt x="3750" y="3197"/>
                  </a:lnTo>
                  <a:lnTo>
                    <a:pt x="3855" y="3018"/>
                  </a:lnTo>
                  <a:lnTo>
                    <a:pt x="3944" y="2839"/>
                  </a:lnTo>
                  <a:lnTo>
                    <a:pt x="4004" y="2659"/>
                  </a:lnTo>
                  <a:lnTo>
                    <a:pt x="4064" y="2465"/>
                  </a:lnTo>
                  <a:lnTo>
                    <a:pt x="4094" y="2256"/>
                  </a:lnTo>
                  <a:lnTo>
                    <a:pt x="4109" y="2047"/>
                  </a:lnTo>
                  <a:lnTo>
                    <a:pt x="4094" y="1838"/>
                  </a:lnTo>
                  <a:lnTo>
                    <a:pt x="4064" y="1628"/>
                  </a:lnTo>
                  <a:lnTo>
                    <a:pt x="4004" y="1434"/>
                  </a:lnTo>
                  <a:lnTo>
                    <a:pt x="3944" y="1240"/>
                  </a:lnTo>
                  <a:lnTo>
                    <a:pt x="3855" y="1061"/>
                  </a:lnTo>
                  <a:lnTo>
                    <a:pt x="3750" y="896"/>
                  </a:lnTo>
                  <a:lnTo>
                    <a:pt x="3631" y="747"/>
                  </a:lnTo>
                  <a:lnTo>
                    <a:pt x="3496" y="598"/>
                  </a:lnTo>
                  <a:lnTo>
                    <a:pt x="3362" y="463"/>
                  </a:lnTo>
                  <a:lnTo>
                    <a:pt x="3197" y="344"/>
                  </a:lnTo>
                  <a:lnTo>
                    <a:pt x="3033" y="239"/>
                  </a:lnTo>
                  <a:lnTo>
                    <a:pt x="2854" y="149"/>
                  </a:lnTo>
                  <a:lnTo>
                    <a:pt x="2659" y="90"/>
                  </a:lnTo>
                  <a:lnTo>
                    <a:pt x="2465" y="30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9" name="Google Shape;1603;p33">
              <a:extLst>
                <a:ext uri="{FF2B5EF4-FFF2-40B4-BE49-F238E27FC236}">
                  <a16:creationId xmlns:a16="http://schemas.microsoft.com/office/drawing/2014/main" id="{6FE9CB7B-56F3-9683-D162-595F6E9BBB7E}"/>
                </a:ext>
              </a:extLst>
            </p:cNvPr>
            <p:cNvSpPr/>
            <p:nvPr/>
          </p:nvSpPr>
          <p:spPr>
            <a:xfrm>
              <a:off x="2424508" y="2804231"/>
              <a:ext cx="58944" cy="59241"/>
            </a:xfrm>
            <a:custGeom>
              <a:avLst/>
              <a:gdLst/>
              <a:ahLst/>
              <a:cxnLst/>
              <a:rect l="l" t="t" r="r" b="b"/>
              <a:pathLst>
                <a:path w="2974" h="2989" extrusionOk="0">
                  <a:moveTo>
                    <a:pt x="1480" y="1"/>
                  </a:moveTo>
                  <a:lnTo>
                    <a:pt x="1346" y="16"/>
                  </a:lnTo>
                  <a:lnTo>
                    <a:pt x="1196" y="31"/>
                  </a:lnTo>
                  <a:lnTo>
                    <a:pt x="1062" y="61"/>
                  </a:lnTo>
                  <a:lnTo>
                    <a:pt x="927" y="105"/>
                  </a:lnTo>
                  <a:lnTo>
                    <a:pt x="793" y="180"/>
                  </a:lnTo>
                  <a:lnTo>
                    <a:pt x="658" y="255"/>
                  </a:lnTo>
                  <a:lnTo>
                    <a:pt x="539" y="329"/>
                  </a:lnTo>
                  <a:lnTo>
                    <a:pt x="434" y="434"/>
                  </a:lnTo>
                  <a:lnTo>
                    <a:pt x="330" y="554"/>
                  </a:lnTo>
                  <a:lnTo>
                    <a:pt x="240" y="673"/>
                  </a:lnTo>
                  <a:lnTo>
                    <a:pt x="165" y="793"/>
                  </a:lnTo>
                  <a:lnTo>
                    <a:pt x="106" y="927"/>
                  </a:lnTo>
                  <a:lnTo>
                    <a:pt x="61" y="1061"/>
                  </a:lnTo>
                  <a:lnTo>
                    <a:pt x="16" y="1211"/>
                  </a:lnTo>
                  <a:lnTo>
                    <a:pt x="1" y="1345"/>
                  </a:lnTo>
                  <a:lnTo>
                    <a:pt x="1" y="1495"/>
                  </a:lnTo>
                  <a:lnTo>
                    <a:pt x="1" y="1629"/>
                  </a:lnTo>
                  <a:lnTo>
                    <a:pt x="16" y="1779"/>
                  </a:lnTo>
                  <a:lnTo>
                    <a:pt x="61" y="1913"/>
                  </a:lnTo>
                  <a:lnTo>
                    <a:pt x="106" y="2062"/>
                  </a:lnTo>
                  <a:lnTo>
                    <a:pt x="165" y="2182"/>
                  </a:lnTo>
                  <a:lnTo>
                    <a:pt x="240" y="2316"/>
                  </a:lnTo>
                  <a:lnTo>
                    <a:pt x="330" y="2436"/>
                  </a:lnTo>
                  <a:lnTo>
                    <a:pt x="434" y="2555"/>
                  </a:lnTo>
                  <a:lnTo>
                    <a:pt x="539" y="2645"/>
                  </a:lnTo>
                  <a:lnTo>
                    <a:pt x="658" y="2735"/>
                  </a:lnTo>
                  <a:lnTo>
                    <a:pt x="793" y="2809"/>
                  </a:lnTo>
                  <a:lnTo>
                    <a:pt x="927" y="2869"/>
                  </a:lnTo>
                  <a:lnTo>
                    <a:pt x="1062" y="2929"/>
                  </a:lnTo>
                  <a:lnTo>
                    <a:pt x="1196" y="2959"/>
                  </a:lnTo>
                  <a:lnTo>
                    <a:pt x="1346" y="2974"/>
                  </a:lnTo>
                  <a:lnTo>
                    <a:pt x="1480" y="2989"/>
                  </a:lnTo>
                  <a:lnTo>
                    <a:pt x="1629" y="2974"/>
                  </a:lnTo>
                  <a:lnTo>
                    <a:pt x="1764" y="2959"/>
                  </a:lnTo>
                  <a:lnTo>
                    <a:pt x="1913" y="2929"/>
                  </a:lnTo>
                  <a:lnTo>
                    <a:pt x="2048" y="2869"/>
                  </a:lnTo>
                  <a:lnTo>
                    <a:pt x="2182" y="2809"/>
                  </a:lnTo>
                  <a:lnTo>
                    <a:pt x="2302" y="2735"/>
                  </a:lnTo>
                  <a:lnTo>
                    <a:pt x="2421" y="2645"/>
                  </a:lnTo>
                  <a:lnTo>
                    <a:pt x="2541" y="2555"/>
                  </a:lnTo>
                  <a:lnTo>
                    <a:pt x="2645" y="2436"/>
                  </a:lnTo>
                  <a:lnTo>
                    <a:pt x="2735" y="2316"/>
                  </a:lnTo>
                  <a:lnTo>
                    <a:pt x="2810" y="2182"/>
                  </a:lnTo>
                  <a:lnTo>
                    <a:pt x="2869" y="2062"/>
                  </a:lnTo>
                  <a:lnTo>
                    <a:pt x="2914" y="1913"/>
                  </a:lnTo>
                  <a:lnTo>
                    <a:pt x="2944" y="1779"/>
                  </a:lnTo>
                  <a:lnTo>
                    <a:pt x="2974" y="1644"/>
                  </a:lnTo>
                  <a:lnTo>
                    <a:pt x="2974" y="1495"/>
                  </a:lnTo>
                  <a:lnTo>
                    <a:pt x="2974" y="1345"/>
                  </a:lnTo>
                  <a:lnTo>
                    <a:pt x="2944" y="1211"/>
                  </a:lnTo>
                  <a:lnTo>
                    <a:pt x="2914" y="1061"/>
                  </a:lnTo>
                  <a:lnTo>
                    <a:pt x="2869" y="927"/>
                  </a:lnTo>
                  <a:lnTo>
                    <a:pt x="2810" y="793"/>
                  </a:lnTo>
                  <a:lnTo>
                    <a:pt x="2735" y="673"/>
                  </a:lnTo>
                  <a:lnTo>
                    <a:pt x="2645" y="554"/>
                  </a:lnTo>
                  <a:lnTo>
                    <a:pt x="2541" y="434"/>
                  </a:lnTo>
                  <a:lnTo>
                    <a:pt x="2421" y="329"/>
                  </a:lnTo>
                  <a:lnTo>
                    <a:pt x="2302" y="255"/>
                  </a:lnTo>
                  <a:lnTo>
                    <a:pt x="2182" y="180"/>
                  </a:lnTo>
                  <a:lnTo>
                    <a:pt x="2048" y="105"/>
                  </a:lnTo>
                  <a:lnTo>
                    <a:pt x="1913" y="61"/>
                  </a:lnTo>
                  <a:lnTo>
                    <a:pt x="1764" y="31"/>
                  </a:lnTo>
                  <a:lnTo>
                    <a:pt x="1629" y="16"/>
                  </a:lnTo>
                  <a:lnTo>
                    <a:pt x="1480" y="1"/>
                  </a:lnTo>
                  <a:close/>
                </a:path>
              </a:pathLst>
            </a:custGeom>
            <a:solidFill>
              <a:srgbClr val="D53F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0" name="Google Shape;1604;p33">
              <a:extLst>
                <a:ext uri="{FF2B5EF4-FFF2-40B4-BE49-F238E27FC236}">
                  <a16:creationId xmlns:a16="http://schemas.microsoft.com/office/drawing/2014/main" id="{1C57A571-B342-9E72-5EDC-7DE463E1E2C0}"/>
                </a:ext>
              </a:extLst>
            </p:cNvPr>
            <p:cNvSpPr/>
            <p:nvPr/>
          </p:nvSpPr>
          <p:spPr>
            <a:xfrm>
              <a:off x="2433109" y="2812832"/>
              <a:ext cx="50342" cy="50639"/>
            </a:xfrm>
            <a:custGeom>
              <a:avLst/>
              <a:gdLst/>
              <a:ahLst/>
              <a:cxnLst/>
              <a:rect l="l" t="t" r="r" b="b"/>
              <a:pathLst>
                <a:path w="2540" h="2555" extrusionOk="0">
                  <a:moveTo>
                    <a:pt x="2107" y="0"/>
                  </a:moveTo>
                  <a:lnTo>
                    <a:pt x="0" y="2121"/>
                  </a:lnTo>
                  <a:lnTo>
                    <a:pt x="105" y="2211"/>
                  </a:lnTo>
                  <a:lnTo>
                    <a:pt x="224" y="2301"/>
                  </a:lnTo>
                  <a:lnTo>
                    <a:pt x="359" y="2375"/>
                  </a:lnTo>
                  <a:lnTo>
                    <a:pt x="493" y="2435"/>
                  </a:lnTo>
                  <a:lnTo>
                    <a:pt x="628" y="2495"/>
                  </a:lnTo>
                  <a:lnTo>
                    <a:pt x="762" y="2525"/>
                  </a:lnTo>
                  <a:lnTo>
                    <a:pt x="912" y="2540"/>
                  </a:lnTo>
                  <a:lnTo>
                    <a:pt x="1046" y="2555"/>
                  </a:lnTo>
                  <a:lnTo>
                    <a:pt x="1195" y="2540"/>
                  </a:lnTo>
                  <a:lnTo>
                    <a:pt x="1330" y="2525"/>
                  </a:lnTo>
                  <a:lnTo>
                    <a:pt x="1479" y="2495"/>
                  </a:lnTo>
                  <a:lnTo>
                    <a:pt x="1614" y="2435"/>
                  </a:lnTo>
                  <a:lnTo>
                    <a:pt x="1748" y="2375"/>
                  </a:lnTo>
                  <a:lnTo>
                    <a:pt x="1868" y="2301"/>
                  </a:lnTo>
                  <a:lnTo>
                    <a:pt x="1987" y="2211"/>
                  </a:lnTo>
                  <a:lnTo>
                    <a:pt x="2107" y="2121"/>
                  </a:lnTo>
                  <a:lnTo>
                    <a:pt x="2211" y="2002"/>
                  </a:lnTo>
                  <a:lnTo>
                    <a:pt x="2301" y="1882"/>
                  </a:lnTo>
                  <a:lnTo>
                    <a:pt x="2376" y="1748"/>
                  </a:lnTo>
                  <a:lnTo>
                    <a:pt x="2435" y="1628"/>
                  </a:lnTo>
                  <a:lnTo>
                    <a:pt x="2480" y="1479"/>
                  </a:lnTo>
                  <a:lnTo>
                    <a:pt x="2510" y="1345"/>
                  </a:lnTo>
                  <a:lnTo>
                    <a:pt x="2540" y="1210"/>
                  </a:lnTo>
                  <a:lnTo>
                    <a:pt x="2540" y="1061"/>
                  </a:lnTo>
                  <a:lnTo>
                    <a:pt x="2540" y="911"/>
                  </a:lnTo>
                  <a:lnTo>
                    <a:pt x="2510" y="777"/>
                  </a:lnTo>
                  <a:lnTo>
                    <a:pt x="2480" y="627"/>
                  </a:lnTo>
                  <a:lnTo>
                    <a:pt x="2435" y="493"/>
                  </a:lnTo>
                  <a:lnTo>
                    <a:pt x="2376" y="359"/>
                  </a:lnTo>
                  <a:lnTo>
                    <a:pt x="2301" y="239"/>
                  </a:lnTo>
                  <a:lnTo>
                    <a:pt x="2211" y="120"/>
                  </a:lnTo>
                  <a:lnTo>
                    <a:pt x="2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1" name="Google Shape;1605;p33">
              <a:extLst>
                <a:ext uri="{FF2B5EF4-FFF2-40B4-BE49-F238E27FC236}">
                  <a16:creationId xmlns:a16="http://schemas.microsoft.com/office/drawing/2014/main" id="{D4A98445-677B-34DE-68C1-692F6E6BEBAA}"/>
                </a:ext>
              </a:extLst>
            </p:cNvPr>
            <p:cNvSpPr/>
            <p:nvPr/>
          </p:nvSpPr>
          <p:spPr>
            <a:xfrm>
              <a:off x="2320298" y="3237121"/>
              <a:ext cx="266794" cy="100090"/>
            </a:xfrm>
            <a:custGeom>
              <a:avLst/>
              <a:gdLst/>
              <a:ahLst/>
              <a:cxnLst/>
              <a:rect l="l" t="t" r="r" b="b"/>
              <a:pathLst>
                <a:path w="13461" h="5050" extrusionOk="0">
                  <a:moveTo>
                    <a:pt x="1016" y="0"/>
                  </a:moveTo>
                  <a:lnTo>
                    <a:pt x="867" y="30"/>
                  </a:lnTo>
                  <a:lnTo>
                    <a:pt x="717" y="75"/>
                  </a:lnTo>
                  <a:lnTo>
                    <a:pt x="583" y="150"/>
                  </a:lnTo>
                  <a:lnTo>
                    <a:pt x="463" y="224"/>
                  </a:lnTo>
                  <a:lnTo>
                    <a:pt x="344" y="329"/>
                  </a:lnTo>
                  <a:lnTo>
                    <a:pt x="254" y="434"/>
                  </a:lnTo>
                  <a:lnTo>
                    <a:pt x="165" y="568"/>
                  </a:lnTo>
                  <a:lnTo>
                    <a:pt x="90" y="703"/>
                  </a:lnTo>
                  <a:lnTo>
                    <a:pt x="45" y="852"/>
                  </a:lnTo>
                  <a:lnTo>
                    <a:pt x="15" y="1001"/>
                  </a:lnTo>
                  <a:lnTo>
                    <a:pt x="0" y="1151"/>
                  </a:lnTo>
                  <a:lnTo>
                    <a:pt x="0" y="1300"/>
                  </a:lnTo>
                  <a:lnTo>
                    <a:pt x="30" y="1435"/>
                  </a:lnTo>
                  <a:lnTo>
                    <a:pt x="75" y="1584"/>
                  </a:lnTo>
                  <a:lnTo>
                    <a:pt x="135" y="1733"/>
                  </a:lnTo>
                  <a:lnTo>
                    <a:pt x="284" y="1972"/>
                  </a:lnTo>
                  <a:lnTo>
                    <a:pt x="448" y="2226"/>
                  </a:lnTo>
                  <a:lnTo>
                    <a:pt x="643" y="2495"/>
                  </a:lnTo>
                  <a:lnTo>
                    <a:pt x="867" y="2764"/>
                  </a:lnTo>
                  <a:lnTo>
                    <a:pt x="1136" y="3048"/>
                  </a:lnTo>
                  <a:lnTo>
                    <a:pt x="1434" y="3317"/>
                  </a:lnTo>
                  <a:lnTo>
                    <a:pt x="1763" y="3601"/>
                  </a:lnTo>
                  <a:lnTo>
                    <a:pt x="2137" y="3855"/>
                  </a:lnTo>
                  <a:lnTo>
                    <a:pt x="2331" y="3974"/>
                  </a:lnTo>
                  <a:lnTo>
                    <a:pt x="2555" y="4094"/>
                  </a:lnTo>
                  <a:lnTo>
                    <a:pt x="2764" y="4213"/>
                  </a:lnTo>
                  <a:lnTo>
                    <a:pt x="3003" y="4333"/>
                  </a:lnTo>
                  <a:lnTo>
                    <a:pt x="3242" y="4437"/>
                  </a:lnTo>
                  <a:lnTo>
                    <a:pt x="3511" y="4527"/>
                  </a:lnTo>
                  <a:lnTo>
                    <a:pt x="3765" y="4617"/>
                  </a:lnTo>
                  <a:lnTo>
                    <a:pt x="4049" y="4706"/>
                  </a:lnTo>
                  <a:lnTo>
                    <a:pt x="4348" y="4781"/>
                  </a:lnTo>
                  <a:lnTo>
                    <a:pt x="4646" y="4856"/>
                  </a:lnTo>
                  <a:lnTo>
                    <a:pt x="4960" y="4915"/>
                  </a:lnTo>
                  <a:lnTo>
                    <a:pt x="5289" y="4960"/>
                  </a:lnTo>
                  <a:lnTo>
                    <a:pt x="5632" y="5005"/>
                  </a:lnTo>
                  <a:lnTo>
                    <a:pt x="5991" y="5020"/>
                  </a:lnTo>
                  <a:lnTo>
                    <a:pt x="6364" y="5050"/>
                  </a:lnTo>
                  <a:lnTo>
                    <a:pt x="7126" y="5050"/>
                  </a:lnTo>
                  <a:lnTo>
                    <a:pt x="7500" y="5020"/>
                  </a:lnTo>
                  <a:lnTo>
                    <a:pt x="7858" y="4990"/>
                  </a:lnTo>
                  <a:lnTo>
                    <a:pt x="8202" y="4960"/>
                  </a:lnTo>
                  <a:lnTo>
                    <a:pt x="8531" y="4915"/>
                  </a:lnTo>
                  <a:lnTo>
                    <a:pt x="8844" y="4856"/>
                  </a:lnTo>
                  <a:lnTo>
                    <a:pt x="9143" y="4781"/>
                  </a:lnTo>
                  <a:lnTo>
                    <a:pt x="9442" y="4706"/>
                  </a:lnTo>
                  <a:lnTo>
                    <a:pt x="9711" y="4617"/>
                  </a:lnTo>
                  <a:lnTo>
                    <a:pt x="9980" y="4527"/>
                  </a:lnTo>
                  <a:lnTo>
                    <a:pt x="10234" y="4422"/>
                  </a:lnTo>
                  <a:lnTo>
                    <a:pt x="10473" y="4318"/>
                  </a:lnTo>
                  <a:lnTo>
                    <a:pt x="10712" y="4213"/>
                  </a:lnTo>
                  <a:lnTo>
                    <a:pt x="10936" y="4094"/>
                  </a:lnTo>
                  <a:lnTo>
                    <a:pt x="11145" y="3974"/>
                  </a:lnTo>
                  <a:lnTo>
                    <a:pt x="11339" y="3855"/>
                  </a:lnTo>
                  <a:lnTo>
                    <a:pt x="11713" y="3586"/>
                  </a:lnTo>
                  <a:lnTo>
                    <a:pt x="12042" y="3317"/>
                  </a:lnTo>
                  <a:lnTo>
                    <a:pt x="12340" y="3048"/>
                  </a:lnTo>
                  <a:lnTo>
                    <a:pt x="12594" y="2764"/>
                  </a:lnTo>
                  <a:lnTo>
                    <a:pt x="12818" y="2495"/>
                  </a:lnTo>
                  <a:lnTo>
                    <a:pt x="13013" y="2226"/>
                  </a:lnTo>
                  <a:lnTo>
                    <a:pt x="13177" y="1957"/>
                  </a:lnTo>
                  <a:lnTo>
                    <a:pt x="13326" y="1718"/>
                  </a:lnTo>
                  <a:lnTo>
                    <a:pt x="13386" y="1584"/>
                  </a:lnTo>
                  <a:lnTo>
                    <a:pt x="13431" y="1435"/>
                  </a:lnTo>
                  <a:lnTo>
                    <a:pt x="13461" y="1285"/>
                  </a:lnTo>
                  <a:lnTo>
                    <a:pt x="13461" y="1136"/>
                  </a:lnTo>
                  <a:lnTo>
                    <a:pt x="13446" y="986"/>
                  </a:lnTo>
                  <a:lnTo>
                    <a:pt x="13416" y="837"/>
                  </a:lnTo>
                  <a:lnTo>
                    <a:pt x="13356" y="703"/>
                  </a:lnTo>
                  <a:lnTo>
                    <a:pt x="13296" y="568"/>
                  </a:lnTo>
                  <a:lnTo>
                    <a:pt x="13207" y="434"/>
                  </a:lnTo>
                  <a:lnTo>
                    <a:pt x="13102" y="329"/>
                  </a:lnTo>
                  <a:lnTo>
                    <a:pt x="12998" y="224"/>
                  </a:lnTo>
                  <a:lnTo>
                    <a:pt x="12863" y="150"/>
                  </a:lnTo>
                  <a:lnTo>
                    <a:pt x="12729" y="75"/>
                  </a:lnTo>
                  <a:lnTo>
                    <a:pt x="12594" y="30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2" name="Google Shape;1606;p33">
              <a:extLst>
                <a:ext uri="{FF2B5EF4-FFF2-40B4-BE49-F238E27FC236}">
                  <a16:creationId xmlns:a16="http://schemas.microsoft.com/office/drawing/2014/main" id="{67E287F2-7F0E-ACCF-97F3-8FE9858A8BBE}"/>
                </a:ext>
              </a:extLst>
            </p:cNvPr>
            <p:cNvSpPr/>
            <p:nvPr/>
          </p:nvSpPr>
          <p:spPr>
            <a:xfrm>
              <a:off x="2331239" y="3248081"/>
              <a:ext cx="244616" cy="78189"/>
            </a:xfrm>
            <a:custGeom>
              <a:avLst/>
              <a:gdLst/>
              <a:ahLst/>
              <a:cxnLst/>
              <a:rect l="l" t="t" r="r" b="b"/>
              <a:pathLst>
                <a:path w="12342" h="3945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70" y="105"/>
                  </a:lnTo>
                  <a:lnTo>
                    <a:pt x="180" y="179"/>
                  </a:lnTo>
                  <a:lnTo>
                    <a:pt x="120" y="269"/>
                  </a:lnTo>
                  <a:lnTo>
                    <a:pt x="61" y="359"/>
                  </a:lnTo>
                  <a:lnTo>
                    <a:pt x="16" y="463"/>
                  </a:lnTo>
                  <a:lnTo>
                    <a:pt x="1" y="583"/>
                  </a:lnTo>
                  <a:lnTo>
                    <a:pt x="1" y="657"/>
                  </a:lnTo>
                  <a:lnTo>
                    <a:pt x="16" y="747"/>
                  </a:lnTo>
                  <a:lnTo>
                    <a:pt x="46" y="822"/>
                  </a:lnTo>
                  <a:lnTo>
                    <a:pt x="76" y="911"/>
                  </a:lnTo>
                  <a:lnTo>
                    <a:pt x="285" y="1240"/>
                  </a:lnTo>
                  <a:lnTo>
                    <a:pt x="404" y="1419"/>
                  </a:lnTo>
                  <a:lnTo>
                    <a:pt x="539" y="1614"/>
                  </a:lnTo>
                  <a:lnTo>
                    <a:pt x="718" y="1823"/>
                  </a:lnTo>
                  <a:lnTo>
                    <a:pt x="897" y="2017"/>
                  </a:lnTo>
                  <a:lnTo>
                    <a:pt x="1106" y="2226"/>
                  </a:lnTo>
                  <a:lnTo>
                    <a:pt x="1346" y="2435"/>
                  </a:lnTo>
                  <a:lnTo>
                    <a:pt x="1600" y="2629"/>
                  </a:lnTo>
                  <a:lnTo>
                    <a:pt x="1883" y="2824"/>
                  </a:lnTo>
                  <a:lnTo>
                    <a:pt x="2182" y="3003"/>
                  </a:lnTo>
                  <a:lnTo>
                    <a:pt x="2511" y="3182"/>
                  </a:lnTo>
                  <a:lnTo>
                    <a:pt x="2869" y="3347"/>
                  </a:lnTo>
                  <a:lnTo>
                    <a:pt x="3243" y="3481"/>
                  </a:lnTo>
                  <a:lnTo>
                    <a:pt x="3661" y="3616"/>
                  </a:lnTo>
                  <a:lnTo>
                    <a:pt x="4109" y="3720"/>
                  </a:lnTo>
                  <a:lnTo>
                    <a:pt x="4572" y="3810"/>
                  </a:lnTo>
                  <a:lnTo>
                    <a:pt x="5080" y="3884"/>
                  </a:lnTo>
                  <a:lnTo>
                    <a:pt x="5618" y="3929"/>
                  </a:lnTo>
                  <a:lnTo>
                    <a:pt x="6186" y="3944"/>
                  </a:lnTo>
                  <a:lnTo>
                    <a:pt x="6769" y="3929"/>
                  </a:lnTo>
                  <a:lnTo>
                    <a:pt x="7291" y="3884"/>
                  </a:lnTo>
                  <a:lnTo>
                    <a:pt x="7799" y="3810"/>
                  </a:lnTo>
                  <a:lnTo>
                    <a:pt x="8278" y="3720"/>
                  </a:lnTo>
                  <a:lnTo>
                    <a:pt x="8711" y="3616"/>
                  </a:lnTo>
                  <a:lnTo>
                    <a:pt x="9129" y="3481"/>
                  </a:lnTo>
                  <a:lnTo>
                    <a:pt x="9517" y="3347"/>
                  </a:lnTo>
                  <a:lnTo>
                    <a:pt x="9861" y="3182"/>
                  </a:lnTo>
                  <a:lnTo>
                    <a:pt x="10190" y="3003"/>
                  </a:lnTo>
                  <a:lnTo>
                    <a:pt x="10489" y="2824"/>
                  </a:lnTo>
                  <a:lnTo>
                    <a:pt x="10772" y="2629"/>
                  </a:lnTo>
                  <a:lnTo>
                    <a:pt x="11026" y="2435"/>
                  </a:lnTo>
                  <a:lnTo>
                    <a:pt x="11250" y="2226"/>
                  </a:lnTo>
                  <a:lnTo>
                    <a:pt x="11460" y="2017"/>
                  </a:lnTo>
                  <a:lnTo>
                    <a:pt x="11654" y="1823"/>
                  </a:lnTo>
                  <a:lnTo>
                    <a:pt x="11818" y="1614"/>
                  </a:lnTo>
                  <a:lnTo>
                    <a:pt x="11953" y="1419"/>
                  </a:lnTo>
                  <a:lnTo>
                    <a:pt x="12072" y="1240"/>
                  </a:lnTo>
                  <a:lnTo>
                    <a:pt x="12281" y="897"/>
                  </a:lnTo>
                  <a:lnTo>
                    <a:pt x="12311" y="822"/>
                  </a:lnTo>
                  <a:lnTo>
                    <a:pt x="12326" y="747"/>
                  </a:lnTo>
                  <a:lnTo>
                    <a:pt x="12341" y="657"/>
                  </a:lnTo>
                  <a:lnTo>
                    <a:pt x="12341" y="583"/>
                  </a:lnTo>
                  <a:lnTo>
                    <a:pt x="12326" y="463"/>
                  </a:lnTo>
                  <a:lnTo>
                    <a:pt x="12296" y="359"/>
                  </a:lnTo>
                  <a:lnTo>
                    <a:pt x="12237" y="269"/>
                  </a:lnTo>
                  <a:lnTo>
                    <a:pt x="12162" y="179"/>
                  </a:lnTo>
                  <a:lnTo>
                    <a:pt x="12072" y="105"/>
                  </a:lnTo>
                  <a:lnTo>
                    <a:pt x="11968" y="45"/>
                  </a:lnTo>
                  <a:lnTo>
                    <a:pt x="11863" y="15"/>
                  </a:lnTo>
                  <a:lnTo>
                    <a:pt x="1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3" name="Google Shape;1607;p33">
              <a:extLst>
                <a:ext uri="{FF2B5EF4-FFF2-40B4-BE49-F238E27FC236}">
                  <a16:creationId xmlns:a16="http://schemas.microsoft.com/office/drawing/2014/main" id="{95351A2C-9A7B-36AE-A45F-F3277DD2C41C}"/>
                </a:ext>
              </a:extLst>
            </p:cNvPr>
            <p:cNvSpPr/>
            <p:nvPr/>
          </p:nvSpPr>
          <p:spPr>
            <a:xfrm>
              <a:off x="2331239" y="3248081"/>
              <a:ext cx="244616" cy="11555"/>
            </a:xfrm>
            <a:custGeom>
              <a:avLst/>
              <a:gdLst/>
              <a:ahLst/>
              <a:cxnLst/>
              <a:rect l="l" t="t" r="r" b="b"/>
              <a:pathLst>
                <a:path w="12342" h="583" extrusionOk="0">
                  <a:moveTo>
                    <a:pt x="613" y="0"/>
                  </a:moveTo>
                  <a:lnTo>
                    <a:pt x="494" y="15"/>
                  </a:lnTo>
                  <a:lnTo>
                    <a:pt x="374" y="45"/>
                  </a:lnTo>
                  <a:lnTo>
                    <a:pt x="270" y="105"/>
                  </a:lnTo>
                  <a:lnTo>
                    <a:pt x="180" y="179"/>
                  </a:lnTo>
                  <a:lnTo>
                    <a:pt x="120" y="269"/>
                  </a:lnTo>
                  <a:lnTo>
                    <a:pt x="61" y="359"/>
                  </a:lnTo>
                  <a:lnTo>
                    <a:pt x="16" y="463"/>
                  </a:lnTo>
                  <a:lnTo>
                    <a:pt x="1" y="583"/>
                  </a:lnTo>
                  <a:lnTo>
                    <a:pt x="12341" y="583"/>
                  </a:lnTo>
                  <a:lnTo>
                    <a:pt x="12326" y="463"/>
                  </a:lnTo>
                  <a:lnTo>
                    <a:pt x="12296" y="359"/>
                  </a:lnTo>
                  <a:lnTo>
                    <a:pt x="12237" y="269"/>
                  </a:lnTo>
                  <a:lnTo>
                    <a:pt x="12162" y="179"/>
                  </a:lnTo>
                  <a:lnTo>
                    <a:pt x="12072" y="105"/>
                  </a:lnTo>
                  <a:lnTo>
                    <a:pt x="11968" y="45"/>
                  </a:lnTo>
                  <a:lnTo>
                    <a:pt x="11863" y="15"/>
                  </a:lnTo>
                  <a:lnTo>
                    <a:pt x="11744" y="0"/>
                  </a:lnTo>
                  <a:close/>
                </a:path>
              </a:pathLst>
            </a:custGeom>
            <a:solidFill>
              <a:srgbClr val="DE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4" name="Google Shape;1608;p33">
              <a:extLst>
                <a:ext uri="{FF2B5EF4-FFF2-40B4-BE49-F238E27FC236}">
                  <a16:creationId xmlns:a16="http://schemas.microsoft.com/office/drawing/2014/main" id="{7DCBDA8C-21C8-21F2-C09D-9E494BE22C39}"/>
                </a:ext>
              </a:extLst>
            </p:cNvPr>
            <p:cNvSpPr/>
            <p:nvPr/>
          </p:nvSpPr>
          <p:spPr>
            <a:xfrm>
              <a:off x="2865405" y="4043364"/>
              <a:ext cx="71965" cy="106611"/>
            </a:xfrm>
            <a:custGeom>
              <a:avLst/>
              <a:gdLst/>
              <a:ahLst/>
              <a:cxnLst/>
              <a:rect l="l" t="t" r="r" b="b"/>
              <a:pathLst>
                <a:path w="3631" h="5379" extrusionOk="0">
                  <a:moveTo>
                    <a:pt x="2614" y="1"/>
                  </a:moveTo>
                  <a:lnTo>
                    <a:pt x="2510" y="16"/>
                  </a:lnTo>
                  <a:lnTo>
                    <a:pt x="2420" y="31"/>
                  </a:lnTo>
                  <a:lnTo>
                    <a:pt x="2331" y="60"/>
                  </a:lnTo>
                  <a:lnTo>
                    <a:pt x="2241" y="90"/>
                  </a:lnTo>
                  <a:lnTo>
                    <a:pt x="2151" y="135"/>
                  </a:lnTo>
                  <a:lnTo>
                    <a:pt x="2077" y="195"/>
                  </a:lnTo>
                  <a:lnTo>
                    <a:pt x="2002" y="255"/>
                  </a:lnTo>
                  <a:lnTo>
                    <a:pt x="1927" y="314"/>
                  </a:lnTo>
                  <a:lnTo>
                    <a:pt x="1867" y="389"/>
                  </a:lnTo>
                  <a:lnTo>
                    <a:pt x="1808" y="479"/>
                  </a:lnTo>
                  <a:lnTo>
                    <a:pt x="1763" y="553"/>
                  </a:lnTo>
                  <a:lnTo>
                    <a:pt x="105" y="3960"/>
                  </a:lnTo>
                  <a:lnTo>
                    <a:pt x="60" y="4064"/>
                  </a:lnTo>
                  <a:lnTo>
                    <a:pt x="30" y="4154"/>
                  </a:lnTo>
                  <a:lnTo>
                    <a:pt x="15" y="4244"/>
                  </a:lnTo>
                  <a:lnTo>
                    <a:pt x="0" y="4348"/>
                  </a:lnTo>
                  <a:lnTo>
                    <a:pt x="0" y="4438"/>
                  </a:lnTo>
                  <a:lnTo>
                    <a:pt x="15" y="4527"/>
                  </a:lnTo>
                  <a:lnTo>
                    <a:pt x="30" y="4632"/>
                  </a:lnTo>
                  <a:lnTo>
                    <a:pt x="60" y="4722"/>
                  </a:lnTo>
                  <a:lnTo>
                    <a:pt x="90" y="4811"/>
                  </a:lnTo>
                  <a:lnTo>
                    <a:pt x="134" y="4886"/>
                  </a:lnTo>
                  <a:lnTo>
                    <a:pt x="194" y="4961"/>
                  </a:lnTo>
                  <a:lnTo>
                    <a:pt x="254" y="5035"/>
                  </a:lnTo>
                  <a:lnTo>
                    <a:pt x="314" y="5110"/>
                  </a:lnTo>
                  <a:lnTo>
                    <a:pt x="388" y="5170"/>
                  </a:lnTo>
                  <a:lnTo>
                    <a:pt x="463" y="5230"/>
                  </a:lnTo>
                  <a:lnTo>
                    <a:pt x="553" y="5274"/>
                  </a:lnTo>
                  <a:lnTo>
                    <a:pt x="657" y="5319"/>
                  </a:lnTo>
                  <a:lnTo>
                    <a:pt x="777" y="5349"/>
                  </a:lnTo>
                  <a:lnTo>
                    <a:pt x="881" y="5379"/>
                  </a:lnTo>
                  <a:lnTo>
                    <a:pt x="986" y="5379"/>
                  </a:lnTo>
                  <a:lnTo>
                    <a:pt x="1120" y="5364"/>
                  </a:lnTo>
                  <a:lnTo>
                    <a:pt x="1255" y="5349"/>
                  </a:lnTo>
                  <a:lnTo>
                    <a:pt x="1389" y="5304"/>
                  </a:lnTo>
                  <a:lnTo>
                    <a:pt x="1509" y="5230"/>
                  </a:lnTo>
                  <a:lnTo>
                    <a:pt x="1614" y="5155"/>
                  </a:lnTo>
                  <a:lnTo>
                    <a:pt x="1718" y="5065"/>
                  </a:lnTo>
                  <a:lnTo>
                    <a:pt x="1808" y="4946"/>
                  </a:lnTo>
                  <a:lnTo>
                    <a:pt x="1867" y="4826"/>
                  </a:lnTo>
                  <a:lnTo>
                    <a:pt x="3541" y="1420"/>
                  </a:lnTo>
                  <a:lnTo>
                    <a:pt x="3571" y="1330"/>
                  </a:lnTo>
                  <a:lnTo>
                    <a:pt x="3600" y="1241"/>
                  </a:lnTo>
                  <a:lnTo>
                    <a:pt x="3615" y="1136"/>
                  </a:lnTo>
                  <a:lnTo>
                    <a:pt x="3630" y="1046"/>
                  </a:lnTo>
                  <a:lnTo>
                    <a:pt x="3630" y="942"/>
                  </a:lnTo>
                  <a:lnTo>
                    <a:pt x="3630" y="852"/>
                  </a:lnTo>
                  <a:lnTo>
                    <a:pt x="3600" y="763"/>
                  </a:lnTo>
                  <a:lnTo>
                    <a:pt x="3586" y="673"/>
                  </a:lnTo>
                  <a:lnTo>
                    <a:pt x="3541" y="583"/>
                  </a:lnTo>
                  <a:lnTo>
                    <a:pt x="3496" y="494"/>
                  </a:lnTo>
                  <a:lnTo>
                    <a:pt x="3451" y="419"/>
                  </a:lnTo>
                  <a:lnTo>
                    <a:pt x="3391" y="344"/>
                  </a:lnTo>
                  <a:lnTo>
                    <a:pt x="3317" y="270"/>
                  </a:lnTo>
                  <a:lnTo>
                    <a:pt x="3257" y="210"/>
                  </a:lnTo>
                  <a:lnTo>
                    <a:pt x="3167" y="150"/>
                  </a:lnTo>
                  <a:lnTo>
                    <a:pt x="3078" y="105"/>
                  </a:lnTo>
                  <a:lnTo>
                    <a:pt x="2988" y="60"/>
                  </a:lnTo>
                  <a:lnTo>
                    <a:pt x="2898" y="31"/>
                  </a:lnTo>
                  <a:lnTo>
                    <a:pt x="2794" y="16"/>
                  </a:lnTo>
                  <a:lnTo>
                    <a:pt x="2704" y="16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5" name="Google Shape;1609;p33">
              <a:extLst>
                <a:ext uri="{FF2B5EF4-FFF2-40B4-BE49-F238E27FC236}">
                  <a16:creationId xmlns:a16="http://schemas.microsoft.com/office/drawing/2014/main" id="{54656945-123A-2CD6-5459-C89FD195C1A6}"/>
                </a:ext>
              </a:extLst>
            </p:cNvPr>
            <p:cNvSpPr/>
            <p:nvPr/>
          </p:nvSpPr>
          <p:spPr>
            <a:xfrm>
              <a:off x="2925200" y="4064689"/>
              <a:ext cx="60728" cy="134140"/>
            </a:xfrm>
            <a:custGeom>
              <a:avLst/>
              <a:gdLst/>
              <a:ahLst/>
              <a:cxnLst/>
              <a:rect l="l" t="t" r="r" b="b"/>
              <a:pathLst>
                <a:path w="3064" h="6768" extrusionOk="0">
                  <a:moveTo>
                    <a:pt x="867" y="0"/>
                  </a:moveTo>
                  <a:lnTo>
                    <a:pt x="763" y="30"/>
                  </a:lnTo>
                  <a:lnTo>
                    <a:pt x="673" y="45"/>
                  </a:lnTo>
                  <a:lnTo>
                    <a:pt x="583" y="90"/>
                  </a:lnTo>
                  <a:lnTo>
                    <a:pt x="494" y="135"/>
                  </a:lnTo>
                  <a:lnTo>
                    <a:pt x="404" y="180"/>
                  </a:lnTo>
                  <a:lnTo>
                    <a:pt x="330" y="239"/>
                  </a:lnTo>
                  <a:lnTo>
                    <a:pt x="270" y="314"/>
                  </a:lnTo>
                  <a:lnTo>
                    <a:pt x="210" y="389"/>
                  </a:lnTo>
                  <a:lnTo>
                    <a:pt x="150" y="463"/>
                  </a:lnTo>
                  <a:lnTo>
                    <a:pt x="105" y="538"/>
                  </a:lnTo>
                  <a:lnTo>
                    <a:pt x="61" y="628"/>
                  </a:lnTo>
                  <a:lnTo>
                    <a:pt x="31" y="717"/>
                  </a:lnTo>
                  <a:lnTo>
                    <a:pt x="16" y="807"/>
                  </a:lnTo>
                  <a:lnTo>
                    <a:pt x="1" y="912"/>
                  </a:lnTo>
                  <a:lnTo>
                    <a:pt x="1" y="1001"/>
                  </a:lnTo>
                  <a:lnTo>
                    <a:pt x="16" y="1106"/>
                  </a:lnTo>
                  <a:lnTo>
                    <a:pt x="31" y="1196"/>
                  </a:lnTo>
                  <a:lnTo>
                    <a:pt x="1121" y="6006"/>
                  </a:lnTo>
                  <a:lnTo>
                    <a:pt x="1166" y="6170"/>
                  </a:lnTo>
                  <a:lnTo>
                    <a:pt x="1241" y="6320"/>
                  </a:lnTo>
                  <a:lnTo>
                    <a:pt x="1345" y="6454"/>
                  </a:lnTo>
                  <a:lnTo>
                    <a:pt x="1465" y="6559"/>
                  </a:lnTo>
                  <a:lnTo>
                    <a:pt x="1599" y="6648"/>
                  </a:lnTo>
                  <a:lnTo>
                    <a:pt x="1749" y="6723"/>
                  </a:lnTo>
                  <a:lnTo>
                    <a:pt x="1913" y="6753"/>
                  </a:lnTo>
                  <a:lnTo>
                    <a:pt x="2077" y="6768"/>
                  </a:lnTo>
                  <a:lnTo>
                    <a:pt x="2182" y="6768"/>
                  </a:lnTo>
                  <a:lnTo>
                    <a:pt x="2287" y="6753"/>
                  </a:lnTo>
                  <a:lnTo>
                    <a:pt x="2391" y="6723"/>
                  </a:lnTo>
                  <a:lnTo>
                    <a:pt x="2481" y="6678"/>
                  </a:lnTo>
                  <a:lnTo>
                    <a:pt x="2570" y="6648"/>
                  </a:lnTo>
                  <a:lnTo>
                    <a:pt x="2645" y="6589"/>
                  </a:lnTo>
                  <a:lnTo>
                    <a:pt x="2720" y="6529"/>
                  </a:lnTo>
                  <a:lnTo>
                    <a:pt x="2795" y="6469"/>
                  </a:lnTo>
                  <a:lnTo>
                    <a:pt x="2854" y="6394"/>
                  </a:lnTo>
                  <a:lnTo>
                    <a:pt x="2914" y="6320"/>
                  </a:lnTo>
                  <a:lnTo>
                    <a:pt x="2959" y="6230"/>
                  </a:lnTo>
                  <a:lnTo>
                    <a:pt x="2989" y="6141"/>
                  </a:lnTo>
                  <a:lnTo>
                    <a:pt x="3019" y="6051"/>
                  </a:lnTo>
                  <a:lnTo>
                    <a:pt x="3049" y="5961"/>
                  </a:lnTo>
                  <a:lnTo>
                    <a:pt x="3063" y="5872"/>
                  </a:lnTo>
                  <a:lnTo>
                    <a:pt x="3063" y="5767"/>
                  </a:lnTo>
                  <a:lnTo>
                    <a:pt x="3049" y="5677"/>
                  </a:lnTo>
                  <a:lnTo>
                    <a:pt x="3034" y="5573"/>
                  </a:lnTo>
                  <a:lnTo>
                    <a:pt x="1943" y="762"/>
                  </a:lnTo>
                  <a:lnTo>
                    <a:pt x="1913" y="673"/>
                  </a:lnTo>
                  <a:lnTo>
                    <a:pt x="1883" y="583"/>
                  </a:lnTo>
                  <a:lnTo>
                    <a:pt x="1838" y="493"/>
                  </a:lnTo>
                  <a:lnTo>
                    <a:pt x="1779" y="404"/>
                  </a:lnTo>
                  <a:lnTo>
                    <a:pt x="1719" y="329"/>
                  </a:lnTo>
                  <a:lnTo>
                    <a:pt x="1659" y="269"/>
                  </a:lnTo>
                  <a:lnTo>
                    <a:pt x="1584" y="210"/>
                  </a:lnTo>
                  <a:lnTo>
                    <a:pt x="1510" y="150"/>
                  </a:lnTo>
                  <a:lnTo>
                    <a:pt x="1420" y="105"/>
                  </a:lnTo>
                  <a:lnTo>
                    <a:pt x="1345" y="60"/>
                  </a:lnTo>
                  <a:lnTo>
                    <a:pt x="1256" y="30"/>
                  </a:lnTo>
                  <a:lnTo>
                    <a:pt x="1151" y="15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6" name="Google Shape;1610;p33">
              <a:extLst>
                <a:ext uri="{FF2B5EF4-FFF2-40B4-BE49-F238E27FC236}">
                  <a16:creationId xmlns:a16="http://schemas.microsoft.com/office/drawing/2014/main" id="{BCF48AAF-F0BB-0DC7-0464-9AC9E21C5B2B}"/>
                </a:ext>
              </a:extLst>
            </p:cNvPr>
            <p:cNvSpPr/>
            <p:nvPr/>
          </p:nvSpPr>
          <p:spPr>
            <a:xfrm>
              <a:off x="2979980" y="4064986"/>
              <a:ext cx="63384" cy="133565"/>
            </a:xfrm>
            <a:custGeom>
              <a:avLst/>
              <a:gdLst/>
              <a:ahLst/>
              <a:cxnLst/>
              <a:rect l="l" t="t" r="r" b="b"/>
              <a:pathLst>
                <a:path w="3198" h="6739" extrusionOk="0">
                  <a:moveTo>
                    <a:pt x="942" y="0"/>
                  </a:moveTo>
                  <a:lnTo>
                    <a:pt x="837" y="15"/>
                  </a:lnTo>
                  <a:lnTo>
                    <a:pt x="748" y="30"/>
                  </a:lnTo>
                  <a:lnTo>
                    <a:pt x="643" y="60"/>
                  </a:lnTo>
                  <a:lnTo>
                    <a:pt x="553" y="105"/>
                  </a:lnTo>
                  <a:lnTo>
                    <a:pt x="479" y="150"/>
                  </a:lnTo>
                  <a:lnTo>
                    <a:pt x="389" y="209"/>
                  </a:lnTo>
                  <a:lnTo>
                    <a:pt x="314" y="269"/>
                  </a:lnTo>
                  <a:lnTo>
                    <a:pt x="255" y="329"/>
                  </a:lnTo>
                  <a:lnTo>
                    <a:pt x="195" y="404"/>
                  </a:lnTo>
                  <a:lnTo>
                    <a:pt x="150" y="478"/>
                  </a:lnTo>
                  <a:lnTo>
                    <a:pt x="105" y="568"/>
                  </a:lnTo>
                  <a:lnTo>
                    <a:pt x="60" y="658"/>
                  </a:lnTo>
                  <a:lnTo>
                    <a:pt x="31" y="747"/>
                  </a:lnTo>
                  <a:lnTo>
                    <a:pt x="16" y="837"/>
                  </a:lnTo>
                  <a:lnTo>
                    <a:pt x="1" y="941"/>
                  </a:lnTo>
                  <a:lnTo>
                    <a:pt x="1" y="1031"/>
                  </a:lnTo>
                  <a:lnTo>
                    <a:pt x="16" y="1136"/>
                  </a:lnTo>
                  <a:lnTo>
                    <a:pt x="31" y="1225"/>
                  </a:lnTo>
                  <a:lnTo>
                    <a:pt x="1256" y="6006"/>
                  </a:lnTo>
                  <a:lnTo>
                    <a:pt x="1315" y="6155"/>
                  </a:lnTo>
                  <a:lnTo>
                    <a:pt x="1390" y="6305"/>
                  </a:lnTo>
                  <a:lnTo>
                    <a:pt x="1495" y="6439"/>
                  </a:lnTo>
                  <a:lnTo>
                    <a:pt x="1614" y="6544"/>
                  </a:lnTo>
                  <a:lnTo>
                    <a:pt x="1749" y="6619"/>
                  </a:lnTo>
                  <a:lnTo>
                    <a:pt x="1898" y="6693"/>
                  </a:lnTo>
                  <a:lnTo>
                    <a:pt x="2047" y="6723"/>
                  </a:lnTo>
                  <a:lnTo>
                    <a:pt x="2212" y="6738"/>
                  </a:lnTo>
                  <a:lnTo>
                    <a:pt x="2331" y="6738"/>
                  </a:lnTo>
                  <a:lnTo>
                    <a:pt x="2451" y="6708"/>
                  </a:lnTo>
                  <a:lnTo>
                    <a:pt x="2555" y="6678"/>
                  </a:lnTo>
                  <a:lnTo>
                    <a:pt x="2645" y="6648"/>
                  </a:lnTo>
                  <a:lnTo>
                    <a:pt x="2735" y="6604"/>
                  </a:lnTo>
                  <a:lnTo>
                    <a:pt x="2809" y="6544"/>
                  </a:lnTo>
                  <a:lnTo>
                    <a:pt x="2884" y="6484"/>
                  </a:lnTo>
                  <a:lnTo>
                    <a:pt x="2944" y="6409"/>
                  </a:lnTo>
                  <a:lnTo>
                    <a:pt x="3004" y="6335"/>
                  </a:lnTo>
                  <a:lnTo>
                    <a:pt x="3063" y="6260"/>
                  </a:lnTo>
                  <a:lnTo>
                    <a:pt x="3108" y="6170"/>
                  </a:lnTo>
                  <a:lnTo>
                    <a:pt x="3138" y="6096"/>
                  </a:lnTo>
                  <a:lnTo>
                    <a:pt x="3168" y="5991"/>
                  </a:lnTo>
                  <a:lnTo>
                    <a:pt x="3183" y="5901"/>
                  </a:lnTo>
                  <a:lnTo>
                    <a:pt x="3198" y="5812"/>
                  </a:lnTo>
                  <a:lnTo>
                    <a:pt x="3198" y="5707"/>
                  </a:lnTo>
                  <a:lnTo>
                    <a:pt x="3183" y="5618"/>
                  </a:lnTo>
                  <a:lnTo>
                    <a:pt x="3168" y="5513"/>
                  </a:lnTo>
                  <a:lnTo>
                    <a:pt x="1943" y="747"/>
                  </a:lnTo>
                  <a:lnTo>
                    <a:pt x="1913" y="643"/>
                  </a:lnTo>
                  <a:lnTo>
                    <a:pt x="1868" y="553"/>
                  </a:lnTo>
                  <a:lnTo>
                    <a:pt x="1823" y="463"/>
                  </a:lnTo>
                  <a:lnTo>
                    <a:pt x="1778" y="389"/>
                  </a:lnTo>
                  <a:lnTo>
                    <a:pt x="1704" y="314"/>
                  </a:lnTo>
                  <a:lnTo>
                    <a:pt x="1644" y="254"/>
                  </a:lnTo>
                  <a:lnTo>
                    <a:pt x="1569" y="195"/>
                  </a:lnTo>
                  <a:lnTo>
                    <a:pt x="1495" y="135"/>
                  </a:lnTo>
                  <a:lnTo>
                    <a:pt x="1405" y="90"/>
                  </a:lnTo>
                  <a:lnTo>
                    <a:pt x="1315" y="60"/>
                  </a:lnTo>
                  <a:lnTo>
                    <a:pt x="1226" y="30"/>
                  </a:lnTo>
                  <a:lnTo>
                    <a:pt x="1136" y="1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7" name="Google Shape;1611;p33">
              <a:extLst>
                <a:ext uri="{FF2B5EF4-FFF2-40B4-BE49-F238E27FC236}">
                  <a16:creationId xmlns:a16="http://schemas.microsoft.com/office/drawing/2014/main" id="{B0436A56-97C1-EC72-5E06-44FE480B2E4F}"/>
                </a:ext>
              </a:extLst>
            </p:cNvPr>
            <p:cNvSpPr/>
            <p:nvPr/>
          </p:nvSpPr>
          <p:spPr>
            <a:xfrm>
              <a:off x="3022334" y="4036566"/>
              <a:ext cx="66337" cy="132951"/>
            </a:xfrm>
            <a:custGeom>
              <a:avLst/>
              <a:gdLst/>
              <a:ahLst/>
              <a:cxnLst/>
              <a:rect l="l" t="t" r="r" b="b"/>
              <a:pathLst>
                <a:path w="3347" h="6708" extrusionOk="0">
                  <a:moveTo>
                    <a:pt x="911" y="0"/>
                  </a:moveTo>
                  <a:lnTo>
                    <a:pt x="807" y="15"/>
                  </a:lnTo>
                  <a:lnTo>
                    <a:pt x="717" y="45"/>
                  </a:lnTo>
                  <a:lnTo>
                    <a:pt x="613" y="75"/>
                  </a:lnTo>
                  <a:lnTo>
                    <a:pt x="523" y="120"/>
                  </a:lnTo>
                  <a:lnTo>
                    <a:pt x="448" y="164"/>
                  </a:lnTo>
                  <a:lnTo>
                    <a:pt x="359" y="224"/>
                  </a:lnTo>
                  <a:lnTo>
                    <a:pt x="299" y="284"/>
                  </a:lnTo>
                  <a:lnTo>
                    <a:pt x="224" y="359"/>
                  </a:lnTo>
                  <a:lnTo>
                    <a:pt x="179" y="433"/>
                  </a:lnTo>
                  <a:lnTo>
                    <a:pt x="120" y="508"/>
                  </a:lnTo>
                  <a:lnTo>
                    <a:pt x="75" y="598"/>
                  </a:lnTo>
                  <a:lnTo>
                    <a:pt x="45" y="687"/>
                  </a:lnTo>
                  <a:lnTo>
                    <a:pt x="30" y="777"/>
                  </a:lnTo>
                  <a:lnTo>
                    <a:pt x="15" y="867"/>
                  </a:lnTo>
                  <a:lnTo>
                    <a:pt x="0" y="971"/>
                  </a:lnTo>
                  <a:lnTo>
                    <a:pt x="0" y="1061"/>
                  </a:lnTo>
                  <a:lnTo>
                    <a:pt x="15" y="1165"/>
                  </a:lnTo>
                  <a:lnTo>
                    <a:pt x="45" y="1255"/>
                  </a:lnTo>
                  <a:lnTo>
                    <a:pt x="1419" y="5991"/>
                  </a:lnTo>
                  <a:lnTo>
                    <a:pt x="1479" y="6140"/>
                  </a:lnTo>
                  <a:lnTo>
                    <a:pt x="1554" y="6290"/>
                  </a:lnTo>
                  <a:lnTo>
                    <a:pt x="1658" y="6409"/>
                  </a:lnTo>
                  <a:lnTo>
                    <a:pt x="1778" y="6514"/>
                  </a:lnTo>
                  <a:lnTo>
                    <a:pt x="1897" y="6588"/>
                  </a:lnTo>
                  <a:lnTo>
                    <a:pt x="2047" y="6648"/>
                  </a:lnTo>
                  <a:lnTo>
                    <a:pt x="2196" y="6693"/>
                  </a:lnTo>
                  <a:lnTo>
                    <a:pt x="2360" y="6708"/>
                  </a:lnTo>
                  <a:lnTo>
                    <a:pt x="2495" y="6693"/>
                  </a:lnTo>
                  <a:lnTo>
                    <a:pt x="2629" y="6663"/>
                  </a:lnTo>
                  <a:lnTo>
                    <a:pt x="2734" y="6633"/>
                  </a:lnTo>
                  <a:lnTo>
                    <a:pt x="2824" y="6588"/>
                  </a:lnTo>
                  <a:lnTo>
                    <a:pt x="2898" y="6544"/>
                  </a:lnTo>
                  <a:lnTo>
                    <a:pt x="2973" y="6484"/>
                  </a:lnTo>
                  <a:lnTo>
                    <a:pt x="3048" y="6424"/>
                  </a:lnTo>
                  <a:lnTo>
                    <a:pt x="3107" y="6349"/>
                  </a:lnTo>
                  <a:lnTo>
                    <a:pt x="3167" y="6275"/>
                  </a:lnTo>
                  <a:lnTo>
                    <a:pt x="3212" y="6185"/>
                  </a:lnTo>
                  <a:lnTo>
                    <a:pt x="3257" y="6110"/>
                  </a:lnTo>
                  <a:lnTo>
                    <a:pt x="3287" y="6021"/>
                  </a:lnTo>
                  <a:lnTo>
                    <a:pt x="3317" y="5931"/>
                  </a:lnTo>
                  <a:lnTo>
                    <a:pt x="3332" y="5827"/>
                  </a:lnTo>
                  <a:lnTo>
                    <a:pt x="3346" y="5737"/>
                  </a:lnTo>
                  <a:lnTo>
                    <a:pt x="3332" y="5632"/>
                  </a:lnTo>
                  <a:lnTo>
                    <a:pt x="3332" y="5543"/>
                  </a:lnTo>
                  <a:lnTo>
                    <a:pt x="3302" y="5438"/>
                  </a:lnTo>
                  <a:lnTo>
                    <a:pt x="1927" y="717"/>
                  </a:lnTo>
                  <a:lnTo>
                    <a:pt x="1897" y="613"/>
                  </a:lnTo>
                  <a:lnTo>
                    <a:pt x="1853" y="523"/>
                  </a:lnTo>
                  <a:lnTo>
                    <a:pt x="1808" y="448"/>
                  </a:lnTo>
                  <a:lnTo>
                    <a:pt x="1748" y="359"/>
                  </a:lnTo>
                  <a:lnTo>
                    <a:pt x="1688" y="299"/>
                  </a:lnTo>
                  <a:lnTo>
                    <a:pt x="1614" y="224"/>
                  </a:lnTo>
                  <a:lnTo>
                    <a:pt x="1539" y="179"/>
                  </a:lnTo>
                  <a:lnTo>
                    <a:pt x="1464" y="120"/>
                  </a:lnTo>
                  <a:lnTo>
                    <a:pt x="1374" y="75"/>
                  </a:lnTo>
                  <a:lnTo>
                    <a:pt x="1285" y="45"/>
                  </a:lnTo>
                  <a:lnTo>
                    <a:pt x="1195" y="30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8" name="Google Shape;1612;p33">
              <a:extLst>
                <a:ext uri="{FF2B5EF4-FFF2-40B4-BE49-F238E27FC236}">
                  <a16:creationId xmlns:a16="http://schemas.microsoft.com/office/drawing/2014/main" id="{C7EF574F-9978-E289-E36F-0D3246CA90AD}"/>
                </a:ext>
              </a:extLst>
            </p:cNvPr>
            <p:cNvSpPr/>
            <p:nvPr/>
          </p:nvSpPr>
          <p:spPr>
            <a:xfrm>
              <a:off x="2768271" y="3541206"/>
              <a:ext cx="233358" cy="286337"/>
            </a:xfrm>
            <a:custGeom>
              <a:avLst/>
              <a:gdLst/>
              <a:ahLst/>
              <a:cxnLst/>
              <a:rect l="l" t="t" r="r" b="b"/>
              <a:pathLst>
                <a:path w="11774" h="14447" extrusionOk="0">
                  <a:moveTo>
                    <a:pt x="1868" y="0"/>
                  </a:moveTo>
                  <a:lnTo>
                    <a:pt x="1495" y="30"/>
                  </a:lnTo>
                  <a:lnTo>
                    <a:pt x="1121" y="60"/>
                  </a:lnTo>
                  <a:lnTo>
                    <a:pt x="748" y="120"/>
                  </a:lnTo>
                  <a:lnTo>
                    <a:pt x="374" y="194"/>
                  </a:lnTo>
                  <a:lnTo>
                    <a:pt x="1" y="269"/>
                  </a:lnTo>
                  <a:lnTo>
                    <a:pt x="1719" y="6858"/>
                  </a:lnTo>
                  <a:lnTo>
                    <a:pt x="2242" y="8844"/>
                  </a:lnTo>
                  <a:lnTo>
                    <a:pt x="3527" y="13789"/>
                  </a:lnTo>
                  <a:lnTo>
                    <a:pt x="3556" y="13909"/>
                  </a:lnTo>
                  <a:lnTo>
                    <a:pt x="3616" y="14028"/>
                  </a:lnTo>
                  <a:lnTo>
                    <a:pt x="3691" y="14118"/>
                  </a:lnTo>
                  <a:lnTo>
                    <a:pt x="3766" y="14208"/>
                  </a:lnTo>
                  <a:lnTo>
                    <a:pt x="3855" y="14282"/>
                  </a:lnTo>
                  <a:lnTo>
                    <a:pt x="3960" y="14342"/>
                  </a:lnTo>
                  <a:lnTo>
                    <a:pt x="4064" y="14387"/>
                  </a:lnTo>
                  <a:lnTo>
                    <a:pt x="4169" y="14417"/>
                  </a:lnTo>
                  <a:lnTo>
                    <a:pt x="4274" y="14432"/>
                  </a:lnTo>
                  <a:lnTo>
                    <a:pt x="4393" y="14447"/>
                  </a:lnTo>
                  <a:lnTo>
                    <a:pt x="4513" y="14432"/>
                  </a:lnTo>
                  <a:lnTo>
                    <a:pt x="4617" y="14402"/>
                  </a:lnTo>
                  <a:lnTo>
                    <a:pt x="4722" y="14357"/>
                  </a:lnTo>
                  <a:lnTo>
                    <a:pt x="4826" y="14297"/>
                  </a:lnTo>
                  <a:lnTo>
                    <a:pt x="4931" y="14223"/>
                  </a:lnTo>
                  <a:lnTo>
                    <a:pt x="5021" y="14133"/>
                  </a:lnTo>
                  <a:lnTo>
                    <a:pt x="5304" y="13804"/>
                  </a:lnTo>
                  <a:lnTo>
                    <a:pt x="5588" y="13506"/>
                  </a:lnTo>
                  <a:lnTo>
                    <a:pt x="5887" y="13237"/>
                  </a:lnTo>
                  <a:lnTo>
                    <a:pt x="6201" y="13013"/>
                  </a:lnTo>
                  <a:lnTo>
                    <a:pt x="6515" y="12818"/>
                  </a:lnTo>
                  <a:lnTo>
                    <a:pt x="6843" y="12639"/>
                  </a:lnTo>
                  <a:lnTo>
                    <a:pt x="7187" y="12505"/>
                  </a:lnTo>
                  <a:lnTo>
                    <a:pt x="7530" y="12400"/>
                  </a:lnTo>
                  <a:lnTo>
                    <a:pt x="7874" y="12325"/>
                  </a:lnTo>
                  <a:lnTo>
                    <a:pt x="8248" y="12281"/>
                  </a:lnTo>
                  <a:lnTo>
                    <a:pt x="8606" y="12266"/>
                  </a:lnTo>
                  <a:lnTo>
                    <a:pt x="8994" y="12295"/>
                  </a:lnTo>
                  <a:lnTo>
                    <a:pt x="9383" y="12340"/>
                  </a:lnTo>
                  <a:lnTo>
                    <a:pt x="9771" y="12430"/>
                  </a:lnTo>
                  <a:lnTo>
                    <a:pt x="10175" y="12549"/>
                  </a:lnTo>
                  <a:lnTo>
                    <a:pt x="10593" y="12699"/>
                  </a:lnTo>
                  <a:lnTo>
                    <a:pt x="10713" y="12729"/>
                  </a:lnTo>
                  <a:lnTo>
                    <a:pt x="10832" y="12744"/>
                  </a:lnTo>
                  <a:lnTo>
                    <a:pt x="10967" y="12759"/>
                  </a:lnTo>
                  <a:lnTo>
                    <a:pt x="11071" y="12744"/>
                  </a:lnTo>
                  <a:lnTo>
                    <a:pt x="11191" y="12714"/>
                  </a:lnTo>
                  <a:lnTo>
                    <a:pt x="11295" y="12669"/>
                  </a:lnTo>
                  <a:lnTo>
                    <a:pt x="11400" y="12609"/>
                  </a:lnTo>
                  <a:lnTo>
                    <a:pt x="11489" y="12535"/>
                  </a:lnTo>
                  <a:lnTo>
                    <a:pt x="11564" y="12460"/>
                  </a:lnTo>
                  <a:lnTo>
                    <a:pt x="11639" y="12370"/>
                  </a:lnTo>
                  <a:lnTo>
                    <a:pt x="11684" y="12266"/>
                  </a:lnTo>
                  <a:lnTo>
                    <a:pt x="11728" y="12161"/>
                  </a:lnTo>
                  <a:lnTo>
                    <a:pt x="11758" y="12042"/>
                  </a:lnTo>
                  <a:lnTo>
                    <a:pt x="11773" y="11922"/>
                  </a:lnTo>
                  <a:lnTo>
                    <a:pt x="11773" y="11802"/>
                  </a:lnTo>
                  <a:lnTo>
                    <a:pt x="11743" y="11683"/>
                  </a:lnTo>
                  <a:lnTo>
                    <a:pt x="10817" y="8127"/>
                  </a:lnTo>
                  <a:lnTo>
                    <a:pt x="10369" y="6350"/>
                  </a:lnTo>
                  <a:lnTo>
                    <a:pt x="10249" y="5946"/>
                  </a:lnTo>
                  <a:lnTo>
                    <a:pt x="10100" y="5543"/>
                  </a:lnTo>
                  <a:lnTo>
                    <a:pt x="9951" y="5139"/>
                  </a:lnTo>
                  <a:lnTo>
                    <a:pt x="9771" y="4766"/>
                  </a:lnTo>
                  <a:lnTo>
                    <a:pt x="9607" y="4437"/>
                  </a:lnTo>
                  <a:lnTo>
                    <a:pt x="9413" y="4109"/>
                  </a:lnTo>
                  <a:lnTo>
                    <a:pt x="9219" y="3795"/>
                  </a:lnTo>
                  <a:lnTo>
                    <a:pt x="9024" y="3496"/>
                  </a:lnTo>
                  <a:lnTo>
                    <a:pt x="8800" y="3212"/>
                  </a:lnTo>
                  <a:lnTo>
                    <a:pt x="8561" y="2943"/>
                  </a:lnTo>
                  <a:lnTo>
                    <a:pt x="8322" y="2674"/>
                  </a:lnTo>
                  <a:lnTo>
                    <a:pt x="8068" y="2406"/>
                  </a:lnTo>
                  <a:lnTo>
                    <a:pt x="7814" y="2166"/>
                  </a:lnTo>
                  <a:lnTo>
                    <a:pt x="7545" y="1927"/>
                  </a:lnTo>
                  <a:lnTo>
                    <a:pt x="7261" y="1718"/>
                  </a:lnTo>
                  <a:lnTo>
                    <a:pt x="6963" y="1509"/>
                  </a:lnTo>
                  <a:lnTo>
                    <a:pt x="6664" y="1315"/>
                  </a:lnTo>
                  <a:lnTo>
                    <a:pt x="6365" y="1121"/>
                  </a:lnTo>
                  <a:lnTo>
                    <a:pt x="6051" y="956"/>
                  </a:lnTo>
                  <a:lnTo>
                    <a:pt x="5723" y="792"/>
                  </a:lnTo>
                  <a:lnTo>
                    <a:pt x="5409" y="658"/>
                  </a:lnTo>
                  <a:lnTo>
                    <a:pt x="5065" y="523"/>
                  </a:lnTo>
                  <a:lnTo>
                    <a:pt x="4737" y="404"/>
                  </a:lnTo>
                  <a:lnTo>
                    <a:pt x="4393" y="299"/>
                  </a:lnTo>
                  <a:lnTo>
                    <a:pt x="4035" y="209"/>
                  </a:lnTo>
                  <a:lnTo>
                    <a:pt x="3676" y="135"/>
                  </a:lnTo>
                  <a:lnTo>
                    <a:pt x="3332" y="75"/>
                  </a:lnTo>
                  <a:lnTo>
                    <a:pt x="2959" y="45"/>
                  </a:lnTo>
                  <a:lnTo>
                    <a:pt x="2600" y="15"/>
                  </a:lnTo>
                  <a:lnTo>
                    <a:pt x="2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9" name="Google Shape;1613;p33">
              <a:extLst>
                <a:ext uri="{FF2B5EF4-FFF2-40B4-BE49-F238E27FC236}">
                  <a16:creationId xmlns:a16="http://schemas.microsoft.com/office/drawing/2014/main" id="{5AB2C3ED-AFDC-D98A-DD59-D2FC74E730C8}"/>
                </a:ext>
              </a:extLst>
            </p:cNvPr>
            <p:cNvSpPr/>
            <p:nvPr/>
          </p:nvSpPr>
          <p:spPr>
            <a:xfrm>
              <a:off x="2875454" y="3906274"/>
              <a:ext cx="190726" cy="216175"/>
            </a:xfrm>
            <a:custGeom>
              <a:avLst/>
              <a:gdLst/>
              <a:ahLst/>
              <a:cxnLst/>
              <a:rect l="l" t="t" r="r" b="b"/>
              <a:pathLst>
                <a:path w="9623" h="10907" extrusionOk="0">
                  <a:moveTo>
                    <a:pt x="7411" y="1"/>
                  </a:moveTo>
                  <a:lnTo>
                    <a:pt x="7306" y="16"/>
                  </a:lnTo>
                  <a:lnTo>
                    <a:pt x="7202" y="46"/>
                  </a:lnTo>
                  <a:lnTo>
                    <a:pt x="7097" y="90"/>
                  </a:lnTo>
                  <a:lnTo>
                    <a:pt x="7008" y="150"/>
                  </a:lnTo>
                  <a:lnTo>
                    <a:pt x="6918" y="240"/>
                  </a:lnTo>
                  <a:lnTo>
                    <a:pt x="6843" y="329"/>
                  </a:lnTo>
                  <a:lnTo>
                    <a:pt x="6559" y="688"/>
                  </a:lnTo>
                  <a:lnTo>
                    <a:pt x="6261" y="1032"/>
                  </a:lnTo>
                  <a:lnTo>
                    <a:pt x="5947" y="1315"/>
                  </a:lnTo>
                  <a:lnTo>
                    <a:pt x="5633" y="1584"/>
                  </a:lnTo>
                  <a:lnTo>
                    <a:pt x="5319" y="1808"/>
                  </a:lnTo>
                  <a:lnTo>
                    <a:pt x="5155" y="1898"/>
                  </a:lnTo>
                  <a:lnTo>
                    <a:pt x="4976" y="1988"/>
                  </a:lnTo>
                  <a:lnTo>
                    <a:pt x="4812" y="2062"/>
                  </a:lnTo>
                  <a:lnTo>
                    <a:pt x="4632" y="2137"/>
                  </a:lnTo>
                  <a:lnTo>
                    <a:pt x="4468" y="2197"/>
                  </a:lnTo>
                  <a:lnTo>
                    <a:pt x="4289" y="2257"/>
                  </a:lnTo>
                  <a:lnTo>
                    <a:pt x="4109" y="2286"/>
                  </a:lnTo>
                  <a:lnTo>
                    <a:pt x="3930" y="2331"/>
                  </a:lnTo>
                  <a:lnTo>
                    <a:pt x="3736" y="2346"/>
                  </a:lnTo>
                  <a:lnTo>
                    <a:pt x="3557" y="2361"/>
                  </a:lnTo>
                  <a:lnTo>
                    <a:pt x="3362" y="2376"/>
                  </a:lnTo>
                  <a:lnTo>
                    <a:pt x="3168" y="2361"/>
                  </a:lnTo>
                  <a:lnTo>
                    <a:pt x="2780" y="2331"/>
                  </a:lnTo>
                  <a:lnTo>
                    <a:pt x="2391" y="2257"/>
                  </a:lnTo>
                  <a:lnTo>
                    <a:pt x="1973" y="2152"/>
                  </a:lnTo>
                  <a:lnTo>
                    <a:pt x="1555" y="2018"/>
                  </a:lnTo>
                  <a:lnTo>
                    <a:pt x="1136" y="1823"/>
                  </a:lnTo>
                  <a:lnTo>
                    <a:pt x="1017" y="1793"/>
                  </a:lnTo>
                  <a:lnTo>
                    <a:pt x="897" y="1764"/>
                  </a:lnTo>
                  <a:lnTo>
                    <a:pt x="793" y="1749"/>
                  </a:lnTo>
                  <a:lnTo>
                    <a:pt x="673" y="1764"/>
                  </a:lnTo>
                  <a:lnTo>
                    <a:pt x="569" y="1793"/>
                  </a:lnTo>
                  <a:lnTo>
                    <a:pt x="479" y="1823"/>
                  </a:lnTo>
                  <a:lnTo>
                    <a:pt x="374" y="1883"/>
                  </a:lnTo>
                  <a:lnTo>
                    <a:pt x="285" y="1943"/>
                  </a:lnTo>
                  <a:lnTo>
                    <a:pt x="210" y="2018"/>
                  </a:lnTo>
                  <a:lnTo>
                    <a:pt x="150" y="2092"/>
                  </a:lnTo>
                  <a:lnTo>
                    <a:pt x="91" y="2197"/>
                  </a:lnTo>
                  <a:lnTo>
                    <a:pt x="46" y="2286"/>
                  </a:lnTo>
                  <a:lnTo>
                    <a:pt x="16" y="2391"/>
                  </a:lnTo>
                  <a:lnTo>
                    <a:pt x="1" y="2511"/>
                  </a:lnTo>
                  <a:lnTo>
                    <a:pt x="16" y="2630"/>
                  </a:lnTo>
                  <a:lnTo>
                    <a:pt x="31" y="2750"/>
                  </a:lnTo>
                  <a:lnTo>
                    <a:pt x="1256" y="7695"/>
                  </a:lnTo>
                  <a:lnTo>
                    <a:pt x="1316" y="7904"/>
                  </a:lnTo>
                  <a:lnTo>
                    <a:pt x="1390" y="8113"/>
                  </a:lnTo>
                  <a:lnTo>
                    <a:pt x="1465" y="8307"/>
                  </a:lnTo>
                  <a:lnTo>
                    <a:pt x="1555" y="8501"/>
                  </a:lnTo>
                  <a:lnTo>
                    <a:pt x="1644" y="8696"/>
                  </a:lnTo>
                  <a:lnTo>
                    <a:pt x="1749" y="8875"/>
                  </a:lnTo>
                  <a:lnTo>
                    <a:pt x="1868" y="9054"/>
                  </a:lnTo>
                  <a:lnTo>
                    <a:pt x="1988" y="9218"/>
                  </a:lnTo>
                  <a:lnTo>
                    <a:pt x="2122" y="9383"/>
                  </a:lnTo>
                  <a:lnTo>
                    <a:pt x="2257" y="9547"/>
                  </a:lnTo>
                  <a:lnTo>
                    <a:pt x="2391" y="9682"/>
                  </a:lnTo>
                  <a:lnTo>
                    <a:pt x="2556" y="9831"/>
                  </a:lnTo>
                  <a:lnTo>
                    <a:pt x="2705" y="9965"/>
                  </a:lnTo>
                  <a:lnTo>
                    <a:pt x="2869" y="10085"/>
                  </a:lnTo>
                  <a:lnTo>
                    <a:pt x="3034" y="10204"/>
                  </a:lnTo>
                  <a:lnTo>
                    <a:pt x="3213" y="10309"/>
                  </a:lnTo>
                  <a:lnTo>
                    <a:pt x="3392" y="10414"/>
                  </a:lnTo>
                  <a:lnTo>
                    <a:pt x="3572" y="10503"/>
                  </a:lnTo>
                  <a:lnTo>
                    <a:pt x="3766" y="10593"/>
                  </a:lnTo>
                  <a:lnTo>
                    <a:pt x="3945" y="10668"/>
                  </a:lnTo>
                  <a:lnTo>
                    <a:pt x="4154" y="10727"/>
                  </a:lnTo>
                  <a:lnTo>
                    <a:pt x="4348" y="10787"/>
                  </a:lnTo>
                  <a:lnTo>
                    <a:pt x="4543" y="10832"/>
                  </a:lnTo>
                  <a:lnTo>
                    <a:pt x="4752" y="10862"/>
                  </a:lnTo>
                  <a:lnTo>
                    <a:pt x="4961" y="10892"/>
                  </a:lnTo>
                  <a:lnTo>
                    <a:pt x="5170" y="10907"/>
                  </a:lnTo>
                  <a:lnTo>
                    <a:pt x="5588" y="10907"/>
                  </a:lnTo>
                  <a:lnTo>
                    <a:pt x="5812" y="10892"/>
                  </a:lnTo>
                  <a:lnTo>
                    <a:pt x="6022" y="10862"/>
                  </a:lnTo>
                  <a:lnTo>
                    <a:pt x="6231" y="10817"/>
                  </a:lnTo>
                  <a:lnTo>
                    <a:pt x="6455" y="10772"/>
                  </a:lnTo>
                  <a:lnTo>
                    <a:pt x="6664" y="10712"/>
                  </a:lnTo>
                  <a:lnTo>
                    <a:pt x="6858" y="10638"/>
                  </a:lnTo>
                  <a:lnTo>
                    <a:pt x="7052" y="10563"/>
                  </a:lnTo>
                  <a:lnTo>
                    <a:pt x="7247" y="10473"/>
                  </a:lnTo>
                  <a:lnTo>
                    <a:pt x="7441" y="10384"/>
                  </a:lnTo>
                  <a:lnTo>
                    <a:pt x="7620" y="10279"/>
                  </a:lnTo>
                  <a:lnTo>
                    <a:pt x="7785" y="10160"/>
                  </a:lnTo>
                  <a:lnTo>
                    <a:pt x="7949" y="10040"/>
                  </a:lnTo>
                  <a:lnTo>
                    <a:pt x="8113" y="9921"/>
                  </a:lnTo>
                  <a:lnTo>
                    <a:pt x="8263" y="9771"/>
                  </a:lnTo>
                  <a:lnTo>
                    <a:pt x="8412" y="9637"/>
                  </a:lnTo>
                  <a:lnTo>
                    <a:pt x="8546" y="9487"/>
                  </a:lnTo>
                  <a:lnTo>
                    <a:pt x="8681" y="9338"/>
                  </a:lnTo>
                  <a:lnTo>
                    <a:pt x="8800" y="9174"/>
                  </a:lnTo>
                  <a:lnTo>
                    <a:pt x="8920" y="9009"/>
                  </a:lnTo>
                  <a:lnTo>
                    <a:pt x="9025" y="8830"/>
                  </a:lnTo>
                  <a:lnTo>
                    <a:pt x="9129" y="8651"/>
                  </a:lnTo>
                  <a:lnTo>
                    <a:pt x="9219" y="8471"/>
                  </a:lnTo>
                  <a:lnTo>
                    <a:pt x="9308" y="8292"/>
                  </a:lnTo>
                  <a:lnTo>
                    <a:pt x="9383" y="8098"/>
                  </a:lnTo>
                  <a:lnTo>
                    <a:pt x="9443" y="7904"/>
                  </a:lnTo>
                  <a:lnTo>
                    <a:pt x="9503" y="7710"/>
                  </a:lnTo>
                  <a:lnTo>
                    <a:pt x="9547" y="7515"/>
                  </a:lnTo>
                  <a:lnTo>
                    <a:pt x="9577" y="7306"/>
                  </a:lnTo>
                  <a:lnTo>
                    <a:pt x="9607" y="7112"/>
                  </a:lnTo>
                  <a:lnTo>
                    <a:pt x="9622" y="6903"/>
                  </a:lnTo>
                  <a:lnTo>
                    <a:pt x="9622" y="6694"/>
                  </a:lnTo>
                  <a:lnTo>
                    <a:pt x="9622" y="6484"/>
                  </a:lnTo>
                  <a:lnTo>
                    <a:pt x="9607" y="6275"/>
                  </a:lnTo>
                  <a:lnTo>
                    <a:pt x="9577" y="6066"/>
                  </a:lnTo>
                  <a:lnTo>
                    <a:pt x="9547" y="5857"/>
                  </a:lnTo>
                  <a:lnTo>
                    <a:pt x="9503" y="5633"/>
                  </a:lnTo>
                  <a:lnTo>
                    <a:pt x="8248" y="598"/>
                  </a:lnTo>
                  <a:lnTo>
                    <a:pt x="8203" y="479"/>
                  </a:lnTo>
                  <a:lnTo>
                    <a:pt x="8158" y="374"/>
                  </a:lnTo>
                  <a:lnTo>
                    <a:pt x="8083" y="285"/>
                  </a:lnTo>
                  <a:lnTo>
                    <a:pt x="8009" y="210"/>
                  </a:lnTo>
                  <a:lnTo>
                    <a:pt x="7919" y="135"/>
                  </a:lnTo>
                  <a:lnTo>
                    <a:pt x="7829" y="75"/>
                  </a:lnTo>
                  <a:lnTo>
                    <a:pt x="7740" y="46"/>
                  </a:lnTo>
                  <a:lnTo>
                    <a:pt x="7635" y="16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0" name="Google Shape;1614;p33">
              <a:extLst>
                <a:ext uri="{FF2B5EF4-FFF2-40B4-BE49-F238E27FC236}">
                  <a16:creationId xmlns:a16="http://schemas.microsoft.com/office/drawing/2014/main" id="{595D78A9-AF6A-0655-8C28-89BC1F9D1C72}"/>
                </a:ext>
              </a:extLst>
            </p:cNvPr>
            <p:cNvSpPr/>
            <p:nvPr/>
          </p:nvSpPr>
          <p:spPr>
            <a:xfrm>
              <a:off x="2853851" y="3784287"/>
              <a:ext cx="169380" cy="169400"/>
            </a:xfrm>
            <a:custGeom>
              <a:avLst/>
              <a:gdLst/>
              <a:ahLst/>
              <a:cxnLst/>
              <a:rect l="l" t="t" r="r" b="b"/>
              <a:pathLst>
                <a:path w="8546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31" y="45"/>
                  </a:lnTo>
                  <a:lnTo>
                    <a:pt x="3422" y="90"/>
                  </a:lnTo>
                  <a:lnTo>
                    <a:pt x="3197" y="135"/>
                  </a:lnTo>
                  <a:lnTo>
                    <a:pt x="2988" y="195"/>
                  </a:lnTo>
                  <a:lnTo>
                    <a:pt x="2779" y="270"/>
                  </a:lnTo>
                  <a:lnTo>
                    <a:pt x="2585" y="344"/>
                  </a:lnTo>
                  <a:lnTo>
                    <a:pt x="2391" y="434"/>
                  </a:lnTo>
                  <a:lnTo>
                    <a:pt x="2197" y="538"/>
                  </a:lnTo>
                  <a:lnTo>
                    <a:pt x="2017" y="643"/>
                  </a:lnTo>
                  <a:lnTo>
                    <a:pt x="1838" y="763"/>
                  </a:lnTo>
                  <a:lnTo>
                    <a:pt x="1674" y="882"/>
                  </a:lnTo>
                  <a:lnTo>
                    <a:pt x="1509" y="1017"/>
                  </a:lnTo>
                  <a:lnTo>
                    <a:pt x="1360" y="1151"/>
                  </a:lnTo>
                  <a:lnTo>
                    <a:pt x="1210" y="1300"/>
                  </a:lnTo>
                  <a:lnTo>
                    <a:pt x="1076" y="1450"/>
                  </a:lnTo>
                  <a:lnTo>
                    <a:pt x="942" y="1599"/>
                  </a:lnTo>
                  <a:lnTo>
                    <a:pt x="807" y="1763"/>
                  </a:lnTo>
                  <a:lnTo>
                    <a:pt x="703" y="1928"/>
                  </a:lnTo>
                  <a:lnTo>
                    <a:pt x="583" y="2107"/>
                  </a:lnTo>
                  <a:lnTo>
                    <a:pt x="493" y="2286"/>
                  </a:lnTo>
                  <a:lnTo>
                    <a:pt x="404" y="2466"/>
                  </a:lnTo>
                  <a:lnTo>
                    <a:pt x="314" y="2660"/>
                  </a:lnTo>
                  <a:lnTo>
                    <a:pt x="239" y="2854"/>
                  </a:lnTo>
                  <a:lnTo>
                    <a:pt x="180" y="3048"/>
                  </a:lnTo>
                  <a:lnTo>
                    <a:pt x="120" y="3242"/>
                  </a:lnTo>
                  <a:lnTo>
                    <a:pt x="75" y="3452"/>
                  </a:lnTo>
                  <a:lnTo>
                    <a:pt x="45" y="3661"/>
                  </a:lnTo>
                  <a:lnTo>
                    <a:pt x="15" y="3855"/>
                  </a:lnTo>
                  <a:lnTo>
                    <a:pt x="0" y="4064"/>
                  </a:lnTo>
                  <a:lnTo>
                    <a:pt x="0" y="4288"/>
                  </a:lnTo>
                  <a:lnTo>
                    <a:pt x="0" y="4497"/>
                  </a:lnTo>
                  <a:lnTo>
                    <a:pt x="30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49"/>
                  </a:lnTo>
                  <a:lnTo>
                    <a:pt x="195" y="5558"/>
                  </a:lnTo>
                  <a:lnTo>
                    <a:pt x="269" y="5767"/>
                  </a:lnTo>
                  <a:lnTo>
                    <a:pt x="344" y="5961"/>
                  </a:lnTo>
                  <a:lnTo>
                    <a:pt x="434" y="6156"/>
                  </a:lnTo>
                  <a:lnTo>
                    <a:pt x="538" y="6350"/>
                  </a:lnTo>
                  <a:lnTo>
                    <a:pt x="643" y="6529"/>
                  </a:lnTo>
                  <a:lnTo>
                    <a:pt x="762" y="6708"/>
                  </a:lnTo>
                  <a:lnTo>
                    <a:pt x="882" y="6873"/>
                  </a:lnTo>
                  <a:lnTo>
                    <a:pt x="1016" y="7037"/>
                  </a:lnTo>
                  <a:lnTo>
                    <a:pt x="1151" y="7187"/>
                  </a:lnTo>
                  <a:lnTo>
                    <a:pt x="1300" y="7336"/>
                  </a:lnTo>
                  <a:lnTo>
                    <a:pt x="1450" y="7485"/>
                  </a:lnTo>
                  <a:lnTo>
                    <a:pt x="1599" y="7605"/>
                  </a:lnTo>
                  <a:lnTo>
                    <a:pt x="1763" y="7739"/>
                  </a:lnTo>
                  <a:lnTo>
                    <a:pt x="1943" y="7859"/>
                  </a:lnTo>
                  <a:lnTo>
                    <a:pt x="2107" y="7963"/>
                  </a:lnTo>
                  <a:lnTo>
                    <a:pt x="2286" y="8053"/>
                  </a:lnTo>
                  <a:lnTo>
                    <a:pt x="2480" y="8158"/>
                  </a:lnTo>
                  <a:lnTo>
                    <a:pt x="2660" y="8232"/>
                  </a:lnTo>
                  <a:lnTo>
                    <a:pt x="2854" y="8307"/>
                  </a:lnTo>
                  <a:lnTo>
                    <a:pt x="3048" y="8367"/>
                  </a:lnTo>
                  <a:lnTo>
                    <a:pt x="3257" y="8427"/>
                  </a:lnTo>
                  <a:lnTo>
                    <a:pt x="3451" y="8471"/>
                  </a:lnTo>
                  <a:lnTo>
                    <a:pt x="3661" y="8501"/>
                  </a:lnTo>
                  <a:lnTo>
                    <a:pt x="3870" y="8531"/>
                  </a:lnTo>
                  <a:lnTo>
                    <a:pt x="4079" y="8546"/>
                  </a:lnTo>
                  <a:lnTo>
                    <a:pt x="4497" y="8546"/>
                  </a:lnTo>
                  <a:lnTo>
                    <a:pt x="4706" y="8531"/>
                  </a:lnTo>
                  <a:lnTo>
                    <a:pt x="4930" y="8501"/>
                  </a:lnTo>
                  <a:lnTo>
                    <a:pt x="5140" y="8456"/>
                  </a:lnTo>
                  <a:lnTo>
                    <a:pt x="5349" y="8412"/>
                  </a:lnTo>
                  <a:lnTo>
                    <a:pt x="5558" y="8352"/>
                  </a:lnTo>
                  <a:lnTo>
                    <a:pt x="5767" y="8277"/>
                  </a:lnTo>
                  <a:lnTo>
                    <a:pt x="5976" y="8202"/>
                  </a:lnTo>
                  <a:lnTo>
                    <a:pt x="6170" y="8113"/>
                  </a:lnTo>
                  <a:lnTo>
                    <a:pt x="6350" y="8008"/>
                  </a:lnTo>
                  <a:lnTo>
                    <a:pt x="6529" y="7904"/>
                  </a:lnTo>
                  <a:lnTo>
                    <a:pt x="6708" y="7784"/>
                  </a:lnTo>
                  <a:lnTo>
                    <a:pt x="6873" y="7665"/>
                  </a:lnTo>
                  <a:lnTo>
                    <a:pt x="7037" y="7530"/>
                  </a:lnTo>
                  <a:lnTo>
                    <a:pt x="7201" y="7396"/>
                  </a:lnTo>
                  <a:lnTo>
                    <a:pt x="7336" y="7246"/>
                  </a:lnTo>
                  <a:lnTo>
                    <a:pt x="7485" y="7097"/>
                  </a:lnTo>
                  <a:lnTo>
                    <a:pt x="7620" y="6947"/>
                  </a:lnTo>
                  <a:lnTo>
                    <a:pt x="7739" y="6783"/>
                  </a:lnTo>
                  <a:lnTo>
                    <a:pt x="7859" y="6619"/>
                  </a:lnTo>
                  <a:lnTo>
                    <a:pt x="7963" y="6440"/>
                  </a:lnTo>
                  <a:lnTo>
                    <a:pt x="8068" y="6260"/>
                  </a:lnTo>
                  <a:lnTo>
                    <a:pt x="8157" y="6081"/>
                  </a:lnTo>
                  <a:lnTo>
                    <a:pt x="8232" y="5887"/>
                  </a:lnTo>
                  <a:lnTo>
                    <a:pt x="8307" y="5693"/>
                  </a:lnTo>
                  <a:lnTo>
                    <a:pt x="8367" y="5498"/>
                  </a:lnTo>
                  <a:lnTo>
                    <a:pt x="8426" y="5304"/>
                  </a:lnTo>
                  <a:lnTo>
                    <a:pt x="8471" y="5095"/>
                  </a:lnTo>
                  <a:lnTo>
                    <a:pt x="8501" y="4886"/>
                  </a:lnTo>
                  <a:lnTo>
                    <a:pt x="8531" y="4692"/>
                  </a:lnTo>
                  <a:lnTo>
                    <a:pt x="8546" y="4482"/>
                  </a:lnTo>
                  <a:lnTo>
                    <a:pt x="8546" y="4258"/>
                  </a:lnTo>
                  <a:lnTo>
                    <a:pt x="8546" y="4049"/>
                  </a:lnTo>
                  <a:lnTo>
                    <a:pt x="8531" y="3840"/>
                  </a:lnTo>
                  <a:lnTo>
                    <a:pt x="8501" y="3631"/>
                  </a:lnTo>
                  <a:lnTo>
                    <a:pt x="8456" y="3407"/>
                  </a:lnTo>
                  <a:lnTo>
                    <a:pt x="8411" y="3198"/>
                  </a:lnTo>
                  <a:lnTo>
                    <a:pt x="8352" y="2989"/>
                  </a:lnTo>
                  <a:lnTo>
                    <a:pt x="8277" y="2779"/>
                  </a:lnTo>
                  <a:lnTo>
                    <a:pt x="8202" y="2585"/>
                  </a:lnTo>
                  <a:lnTo>
                    <a:pt x="8113" y="2391"/>
                  </a:lnTo>
                  <a:lnTo>
                    <a:pt x="8008" y="2197"/>
                  </a:lnTo>
                  <a:lnTo>
                    <a:pt x="7903" y="2017"/>
                  </a:lnTo>
                  <a:lnTo>
                    <a:pt x="7799" y="1838"/>
                  </a:lnTo>
                  <a:lnTo>
                    <a:pt x="7664" y="1674"/>
                  </a:lnTo>
                  <a:lnTo>
                    <a:pt x="7545" y="1510"/>
                  </a:lnTo>
                  <a:lnTo>
                    <a:pt x="7395" y="1360"/>
                  </a:lnTo>
                  <a:lnTo>
                    <a:pt x="7261" y="1211"/>
                  </a:lnTo>
                  <a:lnTo>
                    <a:pt x="7112" y="1061"/>
                  </a:lnTo>
                  <a:lnTo>
                    <a:pt x="6947" y="942"/>
                  </a:lnTo>
                  <a:lnTo>
                    <a:pt x="6783" y="807"/>
                  </a:lnTo>
                  <a:lnTo>
                    <a:pt x="6619" y="703"/>
                  </a:lnTo>
                  <a:lnTo>
                    <a:pt x="6439" y="583"/>
                  </a:lnTo>
                  <a:lnTo>
                    <a:pt x="6260" y="494"/>
                  </a:lnTo>
                  <a:lnTo>
                    <a:pt x="6081" y="404"/>
                  </a:lnTo>
                  <a:lnTo>
                    <a:pt x="5887" y="314"/>
                  </a:lnTo>
                  <a:lnTo>
                    <a:pt x="5692" y="240"/>
                  </a:lnTo>
                  <a:lnTo>
                    <a:pt x="5498" y="180"/>
                  </a:lnTo>
                  <a:lnTo>
                    <a:pt x="5304" y="120"/>
                  </a:lnTo>
                  <a:lnTo>
                    <a:pt x="5095" y="75"/>
                  </a:lnTo>
                  <a:lnTo>
                    <a:pt x="4901" y="45"/>
                  </a:lnTo>
                  <a:lnTo>
                    <a:pt x="4691" y="16"/>
                  </a:lnTo>
                  <a:lnTo>
                    <a:pt x="448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1" name="Google Shape;1615;p33">
              <a:extLst>
                <a:ext uri="{FF2B5EF4-FFF2-40B4-BE49-F238E27FC236}">
                  <a16:creationId xmlns:a16="http://schemas.microsoft.com/office/drawing/2014/main" id="{1F5B097F-4E80-C774-292E-208810481273}"/>
                </a:ext>
              </a:extLst>
            </p:cNvPr>
            <p:cNvSpPr/>
            <p:nvPr/>
          </p:nvSpPr>
          <p:spPr>
            <a:xfrm>
              <a:off x="2892935" y="3823370"/>
              <a:ext cx="91508" cy="91231"/>
            </a:xfrm>
            <a:custGeom>
              <a:avLst/>
              <a:gdLst/>
              <a:ahLst/>
              <a:cxnLst/>
              <a:rect l="l" t="t" r="r" b="b"/>
              <a:pathLst>
                <a:path w="4617" h="4603" extrusionOk="0">
                  <a:moveTo>
                    <a:pt x="2182" y="1"/>
                  </a:moveTo>
                  <a:lnTo>
                    <a:pt x="1958" y="16"/>
                  </a:lnTo>
                  <a:lnTo>
                    <a:pt x="1718" y="75"/>
                  </a:lnTo>
                  <a:lnTo>
                    <a:pt x="1494" y="135"/>
                  </a:lnTo>
                  <a:lnTo>
                    <a:pt x="1285" y="225"/>
                  </a:lnTo>
                  <a:lnTo>
                    <a:pt x="1091" y="344"/>
                  </a:lnTo>
                  <a:lnTo>
                    <a:pt x="897" y="464"/>
                  </a:lnTo>
                  <a:lnTo>
                    <a:pt x="732" y="613"/>
                  </a:lnTo>
                  <a:lnTo>
                    <a:pt x="568" y="777"/>
                  </a:lnTo>
                  <a:lnTo>
                    <a:pt x="434" y="942"/>
                  </a:lnTo>
                  <a:lnTo>
                    <a:pt x="314" y="1136"/>
                  </a:lnTo>
                  <a:lnTo>
                    <a:pt x="210" y="1330"/>
                  </a:lnTo>
                  <a:lnTo>
                    <a:pt x="135" y="1539"/>
                  </a:lnTo>
                  <a:lnTo>
                    <a:pt x="60" y="1749"/>
                  </a:lnTo>
                  <a:lnTo>
                    <a:pt x="15" y="1973"/>
                  </a:lnTo>
                  <a:lnTo>
                    <a:pt x="0" y="2197"/>
                  </a:lnTo>
                  <a:lnTo>
                    <a:pt x="0" y="2421"/>
                  </a:lnTo>
                  <a:lnTo>
                    <a:pt x="30" y="2645"/>
                  </a:lnTo>
                  <a:lnTo>
                    <a:pt x="75" y="2884"/>
                  </a:lnTo>
                  <a:lnTo>
                    <a:pt x="135" y="3108"/>
                  </a:lnTo>
                  <a:lnTo>
                    <a:pt x="239" y="3317"/>
                  </a:lnTo>
                  <a:lnTo>
                    <a:pt x="344" y="3526"/>
                  </a:lnTo>
                  <a:lnTo>
                    <a:pt x="478" y="3706"/>
                  </a:lnTo>
                  <a:lnTo>
                    <a:pt x="613" y="3870"/>
                  </a:lnTo>
                  <a:lnTo>
                    <a:pt x="777" y="4034"/>
                  </a:lnTo>
                  <a:lnTo>
                    <a:pt x="957" y="4169"/>
                  </a:lnTo>
                  <a:lnTo>
                    <a:pt x="1136" y="4288"/>
                  </a:lnTo>
                  <a:lnTo>
                    <a:pt x="1330" y="4393"/>
                  </a:lnTo>
                  <a:lnTo>
                    <a:pt x="1539" y="4482"/>
                  </a:lnTo>
                  <a:lnTo>
                    <a:pt x="1748" y="4542"/>
                  </a:lnTo>
                  <a:lnTo>
                    <a:pt x="1972" y="4587"/>
                  </a:lnTo>
                  <a:lnTo>
                    <a:pt x="2197" y="4602"/>
                  </a:lnTo>
                  <a:lnTo>
                    <a:pt x="2421" y="4602"/>
                  </a:lnTo>
                  <a:lnTo>
                    <a:pt x="2660" y="4587"/>
                  </a:lnTo>
                  <a:lnTo>
                    <a:pt x="2884" y="4542"/>
                  </a:lnTo>
                  <a:lnTo>
                    <a:pt x="3108" y="4468"/>
                  </a:lnTo>
                  <a:lnTo>
                    <a:pt x="3317" y="4378"/>
                  </a:lnTo>
                  <a:lnTo>
                    <a:pt x="3526" y="4258"/>
                  </a:lnTo>
                  <a:lnTo>
                    <a:pt x="3705" y="4139"/>
                  </a:lnTo>
                  <a:lnTo>
                    <a:pt x="3885" y="3989"/>
                  </a:lnTo>
                  <a:lnTo>
                    <a:pt x="4034" y="3825"/>
                  </a:lnTo>
                  <a:lnTo>
                    <a:pt x="4169" y="3661"/>
                  </a:lnTo>
                  <a:lnTo>
                    <a:pt x="4288" y="3467"/>
                  </a:lnTo>
                  <a:lnTo>
                    <a:pt x="4393" y="3272"/>
                  </a:lnTo>
                  <a:lnTo>
                    <a:pt x="4482" y="3063"/>
                  </a:lnTo>
                  <a:lnTo>
                    <a:pt x="4542" y="2854"/>
                  </a:lnTo>
                  <a:lnTo>
                    <a:pt x="4587" y="2630"/>
                  </a:lnTo>
                  <a:lnTo>
                    <a:pt x="4617" y="2406"/>
                  </a:lnTo>
                  <a:lnTo>
                    <a:pt x="4602" y="2182"/>
                  </a:lnTo>
                  <a:lnTo>
                    <a:pt x="4587" y="1958"/>
                  </a:lnTo>
                  <a:lnTo>
                    <a:pt x="4542" y="1719"/>
                  </a:lnTo>
                  <a:lnTo>
                    <a:pt x="4467" y="1495"/>
                  </a:lnTo>
                  <a:lnTo>
                    <a:pt x="4378" y="1285"/>
                  </a:lnTo>
                  <a:lnTo>
                    <a:pt x="4258" y="1076"/>
                  </a:lnTo>
                  <a:lnTo>
                    <a:pt x="4139" y="897"/>
                  </a:lnTo>
                  <a:lnTo>
                    <a:pt x="3989" y="733"/>
                  </a:lnTo>
                  <a:lnTo>
                    <a:pt x="3825" y="568"/>
                  </a:lnTo>
                  <a:lnTo>
                    <a:pt x="3661" y="434"/>
                  </a:lnTo>
                  <a:lnTo>
                    <a:pt x="3466" y="314"/>
                  </a:lnTo>
                  <a:lnTo>
                    <a:pt x="3272" y="210"/>
                  </a:lnTo>
                  <a:lnTo>
                    <a:pt x="3063" y="120"/>
                  </a:lnTo>
                  <a:lnTo>
                    <a:pt x="2854" y="60"/>
                  </a:lnTo>
                  <a:lnTo>
                    <a:pt x="2645" y="1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2" name="Google Shape;1616;p33">
              <a:extLst>
                <a:ext uri="{FF2B5EF4-FFF2-40B4-BE49-F238E27FC236}">
                  <a16:creationId xmlns:a16="http://schemas.microsoft.com/office/drawing/2014/main" id="{97F66746-C403-8FBE-3F36-2126BD83E27A}"/>
                </a:ext>
              </a:extLst>
            </p:cNvPr>
            <p:cNvSpPr/>
            <p:nvPr/>
          </p:nvSpPr>
          <p:spPr>
            <a:xfrm>
              <a:off x="2759987" y="3475465"/>
              <a:ext cx="169380" cy="169400"/>
            </a:xfrm>
            <a:custGeom>
              <a:avLst/>
              <a:gdLst/>
              <a:ahLst/>
              <a:cxnLst/>
              <a:rect l="l" t="t" r="r" b="b"/>
              <a:pathLst>
                <a:path w="8546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31" y="46"/>
                  </a:lnTo>
                  <a:lnTo>
                    <a:pt x="3407" y="90"/>
                  </a:lnTo>
                  <a:lnTo>
                    <a:pt x="3198" y="135"/>
                  </a:lnTo>
                  <a:lnTo>
                    <a:pt x="2988" y="195"/>
                  </a:lnTo>
                  <a:lnTo>
                    <a:pt x="2779" y="270"/>
                  </a:lnTo>
                  <a:lnTo>
                    <a:pt x="2585" y="344"/>
                  </a:lnTo>
                  <a:lnTo>
                    <a:pt x="2391" y="434"/>
                  </a:lnTo>
                  <a:lnTo>
                    <a:pt x="2197" y="539"/>
                  </a:lnTo>
                  <a:lnTo>
                    <a:pt x="2017" y="643"/>
                  </a:lnTo>
                  <a:lnTo>
                    <a:pt x="1838" y="763"/>
                  </a:lnTo>
                  <a:lnTo>
                    <a:pt x="1674" y="882"/>
                  </a:lnTo>
                  <a:lnTo>
                    <a:pt x="1509" y="1017"/>
                  </a:lnTo>
                  <a:lnTo>
                    <a:pt x="1360" y="1151"/>
                  </a:lnTo>
                  <a:lnTo>
                    <a:pt x="1211" y="1300"/>
                  </a:lnTo>
                  <a:lnTo>
                    <a:pt x="1076" y="1450"/>
                  </a:lnTo>
                  <a:lnTo>
                    <a:pt x="942" y="1599"/>
                  </a:lnTo>
                  <a:lnTo>
                    <a:pt x="807" y="1764"/>
                  </a:lnTo>
                  <a:lnTo>
                    <a:pt x="703" y="1943"/>
                  </a:lnTo>
                  <a:lnTo>
                    <a:pt x="583" y="2107"/>
                  </a:lnTo>
                  <a:lnTo>
                    <a:pt x="494" y="2286"/>
                  </a:lnTo>
                  <a:lnTo>
                    <a:pt x="404" y="2466"/>
                  </a:lnTo>
                  <a:lnTo>
                    <a:pt x="314" y="2660"/>
                  </a:lnTo>
                  <a:lnTo>
                    <a:pt x="240" y="2854"/>
                  </a:lnTo>
                  <a:lnTo>
                    <a:pt x="180" y="3048"/>
                  </a:lnTo>
                  <a:lnTo>
                    <a:pt x="120" y="3243"/>
                  </a:lnTo>
                  <a:lnTo>
                    <a:pt x="75" y="3452"/>
                  </a:lnTo>
                  <a:lnTo>
                    <a:pt x="45" y="3661"/>
                  </a:lnTo>
                  <a:lnTo>
                    <a:pt x="15" y="3855"/>
                  </a:lnTo>
                  <a:lnTo>
                    <a:pt x="1" y="4064"/>
                  </a:lnTo>
                  <a:lnTo>
                    <a:pt x="1" y="4288"/>
                  </a:lnTo>
                  <a:lnTo>
                    <a:pt x="1" y="4497"/>
                  </a:lnTo>
                  <a:lnTo>
                    <a:pt x="15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49"/>
                  </a:lnTo>
                  <a:lnTo>
                    <a:pt x="195" y="5558"/>
                  </a:lnTo>
                  <a:lnTo>
                    <a:pt x="269" y="5767"/>
                  </a:lnTo>
                  <a:lnTo>
                    <a:pt x="344" y="5962"/>
                  </a:lnTo>
                  <a:lnTo>
                    <a:pt x="434" y="6156"/>
                  </a:lnTo>
                  <a:lnTo>
                    <a:pt x="538" y="6350"/>
                  </a:lnTo>
                  <a:lnTo>
                    <a:pt x="643" y="6529"/>
                  </a:lnTo>
                  <a:lnTo>
                    <a:pt x="762" y="6709"/>
                  </a:lnTo>
                  <a:lnTo>
                    <a:pt x="882" y="6873"/>
                  </a:lnTo>
                  <a:lnTo>
                    <a:pt x="1016" y="7037"/>
                  </a:lnTo>
                  <a:lnTo>
                    <a:pt x="1151" y="7187"/>
                  </a:lnTo>
                  <a:lnTo>
                    <a:pt x="1300" y="7336"/>
                  </a:lnTo>
                  <a:lnTo>
                    <a:pt x="1450" y="7485"/>
                  </a:lnTo>
                  <a:lnTo>
                    <a:pt x="1599" y="7605"/>
                  </a:lnTo>
                  <a:lnTo>
                    <a:pt x="1763" y="7739"/>
                  </a:lnTo>
                  <a:lnTo>
                    <a:pt x="1943" y="7859"/>
                  </a:lnTo>
                  <a:lnTo>
                    <a:pt x="2107" y="7963"/>
                  </a:lnTo>
                  <a:lnTo>
                    <a:pt x="2286" y="8053"/>
                  </a:lnTo>
                  <a:lnTo>
                    <a:pt x="2481" y="8158"/>
                  </a:lnTo>
                  <a:lnTo>
                    <a:pt x="2660" y="8232"/>
                  </a:lnTo>
                  <a:lnTo>
                    <a:pt x="2854" y="8307"/>
                  </a:lnTo>
                  <a:lnTo>
                    <a:pt x="3048" y="8367"/>
                  </a:lnTo>
                  <a:lnTo>
                    <a:pt x="3242" y="8427"/>
                  </a:lnTo>
                  <a:lnTo>
                    <a:pt x="3452" y="8471"/>
                  </a:lnTo>
                  <a:lnTo>
                    <a:pt x="3661" y="8501"/>
                  </a:lnTo>
                  <a:lnTo>
                    <a:pt x="3870" y="8531"/>
                  </a:lnTo>
                  <a:lnTo>
                    <a:pt x="4079" y="8546"/>
                  </a:lnTo>
                  <a:lnTo>
                    <a:pt x="4497" y="8546"/>
                  </a:lnTo>
                  <a:lnTo>
                    <a:pt x="4707" y="8531"/>
                  </a:lnTo>
                  <a:lnTo>
                    <a:pt x="4916" y="8501"/>
                  </a:lnTo>
                  <a:lnTo>
                    <a:pt x="5140" y="8456"/>
                  </a:lnTo>
                  <a:lnTo>
                    <a:pt x="5349" y="8412"/>
                  </a:lnTo>
                  <a:lnTo>
                    <a:pt x="5558" y="8352"/>
                  </a:lnTo>
                  <a:lnTo>
                    <a:pt x="5767" y="8277"/>
                  </a:lnTo>
                  <a:lnTo>
                    <a:pt x="5961" y="8202"/>
                  </a:lnTo>
                  <a:lnTo>
                    <a:pt x="6156" y="8113"/>
                  </a:lnTo>
                  <a:lnTo>
                    <a:pt x="6350" y="8008"/>
                  </a:lnTo>
                  <a:lnTo>
                    <a:pt x="6529" y="7904"/>
                  </a:lnTo>
                  <a:lnTo>
                    <a:pt x="6708" y="7784"/>
                  </a:lnTo>
                  <a:lnTo>
                    <a:pt x="6873" y="7665"/>
                  </a:lnTo>
                  <a:lnTo>
                    <a:pt x="7037" y="7530"/>
                  </a:lnTo>
                  <a:lnTo>
                    <a:pt x="7186" y="7396"/>
                  </a:lnTo>
                  <a:lnTo>
                    <a:pt x="7336" y="7261"/>
                  </a:lnTo>
                  <a:lnTo>
                    <a:pt x="7485" y="7097"/>
                  </a:lnTo>
                  <a:lnTo>
                    <a:pt x="7620" y="6948"/>
                  </a:lnTo>
                  <a:lnTo>
                    <a:pt x="7739" y="6783"/>
                  </a:lnTo>
                  <a:lnTo>
                    <a:pt x="7859" y="6619"/>
                  </a:lnTo>
                  <a:lnTo>
                    <a:pt x="7963" y="6440"/>
                  </a:lnTo>
                  <a:lnTo>
                    <a:pt x="8068" y="6260"/>
                  </a:lnTo>
                  <a:lnTo>
                    <a:pt x="8158" y="6081"/>
                  </a:lnTo>
                  <a:lnTo>
                    <a:pt x="8232" y="5887"/>
                  </a:lnTo>
                  <a:lnTo>
                    <a:pt x="8307" y="5693"/>
                  </a:lnTo>
                  <a:lnTo>
                    <a:pt x="8367" y="5498"/>
                  </a:lnTo>
                  <a:lnTo>
                    <a:pt x="8426" y="5304"/>
                  </a:lnTo>
                  <a:lnTo>
                    <a:pt x="8471" y="5095"/>
                  </a:lnTo>
                  <a:lnTo>
                    <a:pt x="8501" y="4886"/>
                  </a:lnTo>
                  <a:lnTo>
                    <a:pt x="8531" y="4692"/>
                  </a:lnTo>
                  <a:lnTo>
                    <a:pt x="8546" y="4483"/>
                  </a:lnTo>
                  <a:lnTo>
                    <a:pt x="8546" y="4258"/>
                  </a:lnTo>
                  <a:lnTo>
                    <a:pt x="8546" y="4049"/>
                  </a:lnTo>
                  <a:lnTo>
                    <a:pt x="8531" y="3840"/>
                  </a:lnTo>
                  <a:lnTo>
                    <a:pt x="8501" y="3631"/>
                  </a:lnTo>
                  <a:lnTo>
                    <a:pt x="8456" y="3407"/>
                  </a:lnTo>
                  <a:lnTo>
                    <a:pt x="8412" y="3198"/>
                  </a:lnTo>
                  <a:lnTo>
                    <a:pt x="8352" y="2989"/>
                  </a:lnTo>
                  <a:lnTo>
                    <a:pt x="8277" y="2779"/>
                  </a:lnTo>
                  <a:lnTo>
                    <a:pt x="8202" y="2585"/>
                  </a:lnTo>
                  <a:lnTo>
                    <a:pt x="8113" y="2391"/>
                  </a:lnTo>
                  <a:lnTo>
                    <a:pt x="8008" y="2197"/>
                  </a:lnTo>
                  <a:lnTo>
                    <a:pt x="7904" y="2018"/>
                  </a:lnTo>
                  <a:lnTo>
                    <a:pt x="7784" y="1838"/>
                  </a:lnTo>
                  <a:lnTo>
                    <a:pt x="7665" y="1674"/>
                  </a:lnTo>
                  <a:lnTo>
                    <a:pt x="7530" y="1510"/>
                  </a:lnTo>
                  <a:lnTo>
                    <a:pt x="7396" y="1360"/>
                  </a:lnTo>
                  <a:lnTo>
                    <a:pt x="7261" y="1211"/>
                  </a:lnTo>
                  <a:lnTo>
                    <a:pt x="7097" y="1061"/>
                  </a:lnTo>
                  <a:lnTo>
                    <a:pt x="6947" y="942"/>
                  </a:lnTo>
                  <a:lnTo>
                    <a:pt x="6783" y="807"/>
                  </a:lnTo>
                  <a:lnTo>
                    <a:pt x="6619" y="703"/>
                  </a:lnTo>
                  <a:lnTo>
                    <a:pt x="6439" y="583"/>
                  </a:lnTo>
                  <a:lnTo>
                    <a:pt x="6260" y="494"/>
                  </a:lnTo>
                  <a:lnTo>
                    <a:pt x="6081" y="404"/>
                  </a:lnTo>
                  <a:lnTo>
                    <a:pt x="5887" y="314"/>
                  </a:lnTo>
                  <a:lnTo>
                    <a:pt x="5693" y="240"/>
                  </a:lnTo>
                  <a:lnTo>
                    <a:pt x="5498" y="180"/>
                  </a:lnTo>
                  <a:lnTo>
                    <a:pt x="5304" y="120"/>
                  </a:lnTo>
                  <a:lnTo>
                    <a:pt x="5095" y="75"/>
                  </a:lnTo>
                  <a:lnTo>
                    <a:pt x="4901" y="46"/>
                  </a:lnTo>
                  <a:lnTo>
                    <a:pt x="4692" y="16"/>
                  </a:lnTo>
                  <a:lnTo>
                    <a:pt x="448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3" name="Google Shape;1617;p33">
              <a:extLst>
                <a:ext uri="{FF2B5EF4-FFF2-40B4-BE49-F238E27FC236}">
                  <a16:creationId xmlns:a16="http://schemas.microsoft.com/office/drawing/2014/main" id="{03CC8641-EF34-20A7-BD5A-2E2BE256AC2A}"/>
                </a:ext>
              </a:extLst>
            </p:cNvPr>
            <p:cNvSpPr/>
            <p:nvPr/>
          </p:nvSpPr>
          <p:spPr>
            <a:xfrm>
              <a:off x="2799071" y="3514549"/>
              <a:ext cx="91210" cy="91231"/>
            </a:xfrm>
            <a:custGeom>
              <a:avLst/>
              <a:gdLst/>
              <a:ahLst/>
              <a:cxnLst/>
              <a:rect l="l" t="t" r="r" b="b"/>
              <a:pathLst>
                <a:path w="4602" h="4603" extrusionOk="0">
                  <a:moveTo>
                    <a:pt x="2182" y="1"/>
                  </a:moveTo>
                  <a:lnTo>
                    <a:pt x="1958" y="16"/>
                  </a:lnTo>
                  <a:lnTo>
                    <a:pt x="1719" y="75"/>
                  </a:lnTo>
                  <a:lnTo>
                    <a:pt x="1495" y="135"/>
                  </a:lnTo>
                  <a:lnTo>
                    <a:pt x="1285" y="225"/>
                  </a:lnTo>
                  <a:lnTo>
                    <a:pt x="1091" y="344"/>
                  </a:lnTo>
                  <a:lnTo>
                    <a:pt x="897" y="464"/>
                  </a:lnTo>
                  <a:lnTo>
                    <a:pt x="733" y="613"/>
                  </a:lnTo>
                  <a:lnTo>
                    <a:pt x="568" y="778"/>
                  </a:lnTo>
                  <a:lnTo>
                    <a:pt x="434" y="942"/>
                  </a:lnTo>
                  <a:lnTo>
                    <a:pt x="314" y="1136"/>
                  </a:lnTo>
                  <a:lnTo>
                    <a:pt x="210" y="1330"/>
                  </a:lnTo>
                  <a:lnTo>
                    <a:pt x="120" y="1539"/>
                  </a:lnTo>
                  <a:lnTo>
                    <a:pt x="60" y="1749"/>
                  </a:lnTo>
                  <a:lnTo>
                    <a:pt x="15" y="1973"/>
                  </a:lnTo>
                  <a:lnTo>
                    <a:pt x="1" y="2197"/>
                  </a:lnTo>
                  <a:lnTo>
                    <a:pt x="1" y="2421"/>
                  </a:lnTo>
                  <a:lnTo>
                    <a:pt x="15" y="2645"/>
                  </a:lnTo>
                  <a:lnTo>
                    <a:pt x="75" y="2884"/>
                  </a:lnTo>
                  <a:lnTo>
                    <a:pt x="135" y="3108"/>
                  </a:lnTo>
                  <a:lnTo>
                    <a:pt x="225" y="3317"/>
                  </a:lnTo>
                  <a:lnTo>
                    <a:pt x="344" y="3526"/>
                  </a:lnTo>
                  <a:lnTo>
                    <a:pt x="479" y="3706"/>
                  </a:lnTo>
                  <a:lnTo>
                    <a:pt x="613" y="3870"/>
                  </a:lnTo>
                  <a:lnTo>
                    <a:pt x="777" y="4034"/>
                  </a:lnTo>
                  <a:lnTo>
                    <a:pt x="957" y="4169"/>
                  </a:lnTo>
                  <a:lnTo>
                    <a:pt x="1136" y="4288"/>
                  </a:lnTo>
                  <a:lnTo>
                    <a:pt x="1330" y="4393"/>
                  </a:lnTo>
                  <a:lnTo>
                    <a:pt x="1539" y="4483"/>
                  </a:lnTo>
                  <a:lnTo>
                    <a:pt x="1748" y="4542"/>
                  </a:lnTo>
                  <a:lnTo>
                    <a:pt x="1973" y="4587"/>
                  </a:lnTo>
                  <a:lnTo>
                    <a:pt x="2197" y="4602"/>
                  </a:lnTo>
                  <a:lnTo>
                    <a:pt x="2421" y="4602"/>
                  </a:lnTo>
                  <a:lnTo>
                    <a:pt x="2660" y="4587"/>
                  </a:lnTo>
                  <a:lnTo>
                    <a:pt x="2884" y="4542"/>
                  </a:lnTo>
                  <a:lnTo>
                    <a:pt x="3108" y="4468"/>
                  </a:lnTo>
                  <a:lnTo>
                    <a:pt x="3317" y="4378"/>
                  </a:lnTo>
                  <a:lnTo>
                    <a:pt x="3526" y="4258"/>
                  </a:lnTo>
                  <a:lnTo>
                    <a:pt x="3706" y="4139"/>
                  </a:lnTo>
                  <a:lnTo>
                    <a:pt x="3885" y="3990"/>
                  </a:lnTo>
                  <a:lnTo>
                    <a:pt x="4034" y="3825"/>
                  </a:lnTo>
                  <a:lnTo>
                    <a:pt x="4169" y="3661"/>
                  </a:lnTo>
                  <a:lnTo>
                    <a:pt x="4288" y="3467"/>
                  </a:lnTo>
                  <a:lnTo>
                    <a:pt x="4393" y="3272"/>
                  </a:lnTo>
                  <a:lnTo>
                    <a:pt x="4482" y="3063"/>
                  </a:lnTo>
                  <a:lnTo>
                    <a:pt x="4542" y="2854"/>
                  </a:lnTo>
                  <a:lnTo>
                    <a:pt x="4587" y="2630"/>
                  </a:lnTo>
                  <a:lnTo>
                    <a:pt x="4602" y="2406"/>
                  </a:lnTo>
                  <a:lnTo>
                    <a:pt x="4602" y="2182"/>
                  </a:lnTo>
                  <a:lnTo>
                    <a:pt x="4587" y="1958"/>
                  </a:lnTo>
                  <a:lnTo>
                    <a:pt x="4542" y="1719"/>
                  </a:lnTo>
                  <a:lnTo>
                    <a:pt x="4467" y="1495"/>
                  </a:lnTo>
                  <a:lnTo>
                    <a:pt x="4378" y="1286"/>
                  </a:lnTo>
                  <a:lnTo>
                    <a:pt x="4258" y="1076"/>
                  </a:lnTo>
                  <a:lnTo>
                    <a:pt x="4139" y="897"/>
                  </a:lnTo>
                  <a:lnTo>
                    <a:pt x="3989" y="733"/>
                  </a:lnTo>
                  <a:lnTo>
                    <a:pt x="3825" y="568"/>
                  </a:lnTo>
                  <a:lnTo>
                    <a:pt x="3661" y="434"/>
                  </a:lnTo>
                  <a:lnTo>
                    <a:pt x="3467" y="314"/>
                  </a:lnTo>
                  <a:lnTo>
                    <a:pt x="3272" y="210"/>
                  </a:lnTo>
                  <a:lnTo>
                    <a:pt x="3063" y="120"/>
                  </a:lnTo>
                  <a:lnTo>
                    <a:pt x="2854" y="60"/>
                  </a:lnTo>
                  <a:lnTo>
                    <a:pt x="2630" y="1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4" name="Google Shape;1618;p33">
              <a:extLst>
                <a:ext uri="{FF2B5EF4-FFF2-40B4-BE49-F238E27FC236}">
                  <a16:creationId xmlns:a16="http://schemas.microsoft.com/office/drawing/2014/main" id="{2070D824-52BE-A0B7-9AD6-0A99AFD1EB85}"/>
                </a:ext>
              </a:extLst>
            </p:cNvPr>
            <p:cNvSpPr/>
            <p:nvPr/>
          </p:nvSpPr>
          <p:spPr>
            <a:xfrm>
              <a:off x="2162181" y="4114732"/>
              <a:ext cx="168211" cy="294047"/>
            </a:xfrm>
            <a:custGeom>
              <a:avLst/>
              <a:gdLst/>
              <a:ahLst/>
              <a:cxnLst/>
              <a:rect l="l" t="t" r="r" b="b"/>
              <a:pathLst>
                <a:path w="8487" h="14836" extrusionOk="0">
                  <a:moveTo>
                    <a:pt x="0" y="0"/>
                  </a:moveTo>
                  <a:lnTo>
                    <a:pt x="0" y="13984"/>
                  </a:lnTo>
                  <a:lnTo>
                    <a:pt x="0" y="14118"/>
                  </a:lnTo>
                  <a:lnTo>
                    <a:pt x="30" y="14238"/>
                  </a:lnTo>
                  <a:lnTo>
                    <a:pt x="75" y="14342"/>
                  </a:lnTo>
                  <a:lnTo>
                    <a:pt x="135" y="14447"/>
                  </a:lnTo>
                  <a:lnTo>
                    <a:pt x="195" y="14536"/>
                  </a:lnTo>
                  <a:lnTo>
                    <a:pt x="284" y="14626"/>
                  </a:lnTo>
                  <a:lnTo>
                    <a:pt x="374" y="14701"/>
                  </a:lnTo>
                  <a:lnTo>
                    <a:pt x="464" y="14745"/>
                  </a:lnTo>
                  <a:lnTo>
                    <a:pt x="568" y="14790"/>
                  </a:lnTo>
                  <a:lnTo>
                    <a:pt x="688" y="14820"/>
                  </a:lnTo>
                  <a:lnTo>
                    <a:pt x="792" y="14835"/>
                  </a:lnTo>
                  <a:lnTo>
                    <a:pt x="912" y="14835"/>
                  </a:lnTo>
                  <a:lnTo>
                    <a:pt x="1031" y="14820"/>
                  </a:lnTo>
                  <a:lnTo>
                    <a:pt x="1151" y="14790"/>
                  </a:lnTo>
                  <a:lnTo>
                    <a:pt x="1255" y="14745"/>
                  </a:lnTo>
                  <a:lnTo>
                    <a:pt x="1375" y="14671"/>
                  </a:lnTo>
                  <a:lnTo>
                    <a:pt x="1733" y="14432"/>
                  </a:lnTo>
                  <a:lnTo>
                    <a:pt x="2092" y="14223"/>
                  </a:lnTo>
                  <a:lnTo>
                    <a:pt x="2451" y="14028"/>
                  </a:lnTo>
                  <a:lnTo>
                    <a:pt x="2824" y="13894"/>
                  </a:lnTo>
                  <a:lnTo>
                    <a:pt x="3183" y="13774"/>
                  </a:lnTo>
                  <a:lnTo>
                    <a:pt x="3541" y="13685"/>
                  </a:lnTo>
                  <a:lnTo>
                    <a:pt x="3900" y="13640"/>
                  </a:lnTo>
                  <a:lnTo>
                    <a:pt x="4258" y="13625"/>
                  </a:lnTo>
                  <a:lnTo>
                    <a:pt x="4617" y="13640"/>
                  </a:lnTo>
                  <a:lnTo>
                    <a:pt x="4975" y="13685"/>
                  </a:lnTo>
                  <a:lnTo>
                    <a:pt x="5334" y="13759"/>
                  </a:lnTo>
                  <a:lnTo>
                    <a:pt x="5692" y="13879"/>
                  </a:lnTo>
                  <a:lnTo>
                    <a:pt x="6051" y="14028"/>
                  </a:lnTo>
                  <a:lnTo>
                    <a:pt x="6410" y="14208"/>
                  </a:lnTo>
                  <a:lnTo>
                    <a:pt x="6768" y="14417"/>
                  </a:lnTo>
                  <a:lnTo>
                    <a:pt x="7127" y="14656"/>
                  </a:lnTo>
                  <a:lnTo>
                    <a:pt x="7231" y="14731"/>
                  </a:lnTo>
                  <a:lnTo>
                    <a:pt x="7351" y="14775"/>
                  </a:lnTo>
                  <a:lnTo>
                    <a:pt x="7470" y="14805"/>
                  </a:lnTo>
                  <a:lnTo>
                    <a:pt x="7575" y="14820"/>
                  </a:lnTo>
                  <a:lnTo>
                    <a:pt x="7694" y="14820"/>
                  </a:lnTo>
                  <a:lnTo>
                    <a:pt x="7814" y="14805"/>
                  </a:lnTo>
                  <a:lnTo>
                    <a:pt x="7918" y="14775"/>
                  </a:lnTo>
                  <a:lnTo>
                    <a:pt x="8023" y="14731"/>
                  </a:lnTo>
                  <a:lnTo>
                    <a:pt x="8113" y="14671"/>
                  </a:lnTo>
                  <a:lnTo>
                    <a:pt x="8202" y="14596"/>
                  </a:lnTo>
                  <a:lnTo>
                    <a:pt x="8292" y="14521"/>
                  </a:lnTo>
                  <a:lnTo>
                    <a:pt x="8352" y="14432"/>
                  </a:lnTo>
                  <a:lnTo>
                    <a:pt x="8411" y="14327"/>
                  </a:lnTo>
                  <a:lnTo>
                    <a:pt x="8456" y="14208"/>
                  </a:lnTo>
                  <a:lnTo>
                    <a:pt x="8486" y="14088"/>
                  </a:lnTo>
                  <a:lnTo>
                    <a:pt x="8486" y="13969"/>
                  </a:lnTo>
                  <a:lnTo>
                    <a:pt x="84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5" name="Google Shape;1619;p33">
              <a:extLst>
                <a:ext uri="{FF2B5EF4-FFF2-40B4-BE49-F238E27FC236}">
                  <a16:creationId xmlns:a16="http://schemas.microsoft.com/office/drawing/2014/main" id="{11998AA4-5122-5B9C-D38A-578E5CB5384C}"/>
                </a:ext>
              </a:extLst>
            </p:cNvPr>
            <p:cNvSpPr/>
            <p:nvPr/>
          </p:nvSpPr>
          <p:spPr>
            <a:xfrm>
              <a:off x="2162181" y="4249443"/>
              <a:ext cx="168211" cy="69310"/>
            </a:xfrm>
            <a:custGeom>
              <a:avLst/>
              <a:gdLst/>
              <a:ahLst/>
              <a:cxnLst/>
              <a:rect l="l" t="t" r="r" b="b"/>
              <a:pathLst>
                <a:path w="8487" h="3497" extrusionOk="0">
                  <a:moveTo>
                    <a:pt x="0" y="1"/>
                  </a:moveTo>
                  <a:lnTo>
                    <a:pt x="0" y="2540"/>
                  </a:lnTo>
                  <a:lnTo>
                    <a:pt x="90" y="2660"/>
                  </a:lnTo>
                  <a:lnTo>
                    <a:pt x="210" y="2749"/>
                  </a:lnTo>
                  <a:lnTo>
                    <a:pt x="329" y="2854"/>
                  </a:lnTo>
                  <a:lnTo>
                    <a:pt x="449" y="2929"/>
                  </a:lnTo>
                  <a:lnTo>
                    <a:pt x="583" y="3018"/>
                  </a:lnTo>
                  <a:lnTo>
                    <a:pt x="732" y="3093"/>
                  </a:lnTo>
                  <a:lnTo>
                    <a:pt x="882" y="3153"/>
                  </a:lnTo>
                  <a:lnTo>
                    <a:pt x="1061" y="3213"/>
                  </a:lnTo>
                  <a:lnTo>
                    <a:pt x="1420" y="3302"/>
                  </a:lnTo>
                  <a:lnTo>
                    <a:pt x="1823" y="3377"/>
                  </a:lnTo>
                  <a:lnTo>
                    <a:pt x="2271" y="3437"/>
                  </a:lnTo>
                  <a:lnTo>
                    <a:pt x="2764" y="3467"/>
                  </a:lnTo>
                  <a:lnTo>
                    <a:pt x="3302" y="3496"/>
                  </a:lnTo>
                  <a:lnTo>
                    <a:pt x="5199" y="3496"/>
                  </a:lnTo>
                  <a:lnTo>
                    <a:pt x="6738" y="3482"/>
                  </a:lnTo>
                  <a:lnTo>
                    <a:pt x="8486" y="3467"/>
                  </a:lnTo>
                  <a:lnTo>
                    <a:pt x="8486" y="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6" name="Google Shape;1620;p33">
              <a:extLst>
                <a:ext uri="{FF2B5EF4-FFF2-40B4-BE49-F238E27FC236}">
                  <a16:creationId xmlns:a16="http://schemas.microsoft.com/office/drawing/2014/main" id="{B60E0EF6-FE5A-1850-7429-2B544C0BE85D}"/>
                </a:ext>
              </a:extLst>
            </p:cNvPr>
            <p:cNvSpPr/>
            <p:nvPr/>
          </p:nvSpPr>
          <p:spPr>
            <a:xfrm>
              <a:off x="2162181" y="4526296"/>
              <a:ext cx="168211" cy="293452"/>
            </a:xfrm>
            <a:custGeom>
              <a:avLst/>
              <a:gdLst/>
              <a:ahLst/>
              <a:cxnLst/>
              <a:rect l="l" t="t" r="r" b="b"/>
              <a:pathLst>
                <a:path w="8487" h="14806" extrusionOk="0">
                  <a:moveTo>
                    <a:pt x="762" y="0"/>
                  </a:moveTo>
                  <a:lnTo>
                    <a:pt x="658" y="15"/>
                  </a:lnTo>
                  <a:lnTo>
                    <a:pt x="553" y="45"/>
                  </a:lnTo>
                  <a:lnTo>
                    <a:pt x="449" y="90"/>
                  </a:lnTo>
                  <a:lnTo>
                    <a:pt x="359" y="135"/>
                  </a:lnTo>
                  <a:lnTo>
                    <a:pt x="269" y="194"/>
                  </a:lnTo>
                  <a:lnTo>
                    <a:pt x="195" y="269"/>
                  </a:lnTo>
                  <a:lnTo>
                    <a:pt x="120" y="359"/>
                  </a:lnTo>
                  <a:lnTo>
                    <a:pt x="75" y="463"/>
                  </a:lnTo>
                  <a:lnTo>
                    <a:pt x="30" y="568"/>
                  </a:lnTo>
                  <a:lnTo>
                    <a:pt x="0" y="672"/>
                  </a:lnTo>
                  <a:lnTo>
                    <a:pt x="0" y="792"/>
                  </a:lnTo>
                  <a:lnTo>
                    <a:pt x="0" y="14805"/>
                  </a:lnTo>
                  <a:lnTo>
                    <a:pt x="8486" y="14805"/>
                  </a:lnTo>
                  <a:lnTo>
                    <a:pt x="8486" y="822"/>
                  </a:lnTo>
                  <a:lnTo>
                    <a:pt x="8486" y="687"/>
                  </a:lnTo>
                  <a:lnTo>
                    <a:pt x="8456" y="583"/>
                  </a:lnTo>
                  <a:lnTo>
                    <a:pt x="8411" y="478"/>
                  </a:lnTo>
                  <a:lnTo>
                    <a:pt x="8367" y="374"/>
                  </a:lnTo>
                  <a:lnTo>
                    <a:pt x="8292" y="284"/>
                  </a:lnTo>
                  <a:lnTo>
                    <a:pt x="8217" y="209"/>
                  </a:lnTo>
                  <a:lnTo>
                    <a:pt x="8128" y="149"/>
                  </a:lnTo>
                  <a:lnTo>
                    <a:pt x="8038" y="105"/>
                  </a:lnTo>
                  <a:lnTo>
                    <a:pt x="7933" y="60"/>
                  </a:lnTo>
                  <a:lnTo>
                    <a:pt x="7829" y="30"/>
                  </a:lnTo>
                  <a:lnTo>
                    <a:pt x="7620" y="30"/>
                  </a:lnTo>
                  <a:lnTo>
                    <a:pt x="7500" y="45"/>
                  </a:lnTo>
                  <a:lnTo>
                    <a:pt x="7396" y="75"/>
                  </a:lnTo>
                  <a:lnTo>
                    <a:pt x="7291" y="135"/>
                  </a:lnTo>
                  <a:lnTo>
                    <a:pt x="7201" y="209"/>
                  </a:lnTo>
                  <a:lnTo>
                    <a:pt x="6828" y="493"/>
                  </a:lnTo>
                  <a:lnTo>
                    <a:pt x="6454" y="732"/>
                  </a:lnTo>
                  <a:lnTo>
                    <a:pt x="6096" y="941"/>
                  </a:lnTo>
                  <a:lnTo>
                    <a:pt x="5722" y="1106"/>
                  </a:lnTo>
                  <a:lnTo>
                    <a:pt x="5349" y="1240"/>
                  </a:lnTo>
                  <a:lnTo>
                    <a:pt x="5170" y="1285"/>
                  </a:lnTo>
                  <a:lnTo>
                    <a:pt x="4990" y="1330"/>
                  </a:lnTo>
                  <a:lnTo>
                    <a:pt x="4796" y="1360"/>
                  </a:lnTo>
                  <a:lnTo>
                    <a:pt x="4617" y="1389"/>
                  </a:lnTo>
                  <a:lnTo>
                    <a:pt x="4438" y="1404"/>
                  </a:lnTo>
                  <a:lnTo>
                    <a:pt x="4064" y="1404"/>
                  </a:lnTo>
                  <a:lnTo>
                    <a:pt x="3885" y="1389"/>
                  </a:lnTo>
                  <a:lnTo>
                    <a:pt x="3691" y="1360"/>
                  </a:lnTo>
                  <a:lnTo>
                    <a:pt x="3511" y="1330"/>
                  </a:lnTo>
                  <a:lnTo>
                    <a:pt x="3317" y="1285"/>
                  </a:lnTo>
                  <a:lnTo>
                    <a:pt x="3138" y="1225"/>
                  </a:lnTo>
                  <a:lnTo>
                    <a:pt x="2764" y="1091"/>
                  </a:lnTo>
                  <a:lnTo>
                    <a:pt x="2406" y="926"/>
                  </a:lnTo>
                  <a:lnTo>
                    <a:pt x="2032" y="717"/>
                  </a:lnTo>
                  <a:lnTo>
                    <a:pt x="1659" y="463"/>
                  </a:lnTo>
                  <a:lnTo>
                    <a:pt x="1285" y="179"/>
                  </a:lnTo>
                  <a:lnTo>
                    <a:pt x="1196" y="120"/>
                  </a:lnTo>
                  <a:lnTo>
                    <a:pt x="1091" y="60"/>
                  </a:lnTo>
                  <a:lnTo>
                    <a:pt x="972" y="30"/>
                  </a:lnTo>
                  <a:lnTo>
                    <a:pt x="867" y="15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7" name="Google Shape;1621;p33">
              <a:extLst>
                <a:ext uri="{FF2B5EF4-FFF2-40B4-BE49-F238E27FC236}">
                  <a16:creationId xmlns:a16="http://schemas.microsoft.com/office/drawing/2014/main" id="{612BA5CA-6E5D-13AB-1009-6A966F7F2E04}"/>
                </a:ext>
              </a:extLst>
            </p:cNvPr>
            <p:cNvSpPr/>
            <p:nvPr/>
          </p:nvSpPr>
          <p:spPr>
            <a:xfrm>
              <a:off x="2114218" y="4792467"/>
              <a:ext cx="267092" cy="86196"/>
            </a:xfrm>
            <a:custGeom>
              <a:avLst/>
              <a:gdLst/>
              <a:ahLst/>
              <a:cxnLst/>
              <a:rect l="l" t="t" r="r" b="b"/>
              <a:pathLst>
                <a:path w="13476" h="4349" extrusionOk="0">
                  <a:moveTo>
                    <a:pt x="2017" y="1"/>
                  </a:moveTo>
                  <a:lnTo>
                    <a:pt x="1808" y="16"/>
                  </a:lnTo>
                  <a:lnTo>
                    <a:pt x="1614" y="46"/>
                  </a:lnTo>
                  <a:lnTo>
                    <a:pt x="1419" y="90"/>
                  </a:lnTo>
                  <a:lnTo>
                    <a:pt x="1225" y="165"/>
                  </a:lnTo>
                  <a:lnTo>
                    <a:pt x="1046" y="240"/>
                  </a:lnTo>
                  <a:lnTo>
                    <a:pt x="882" y="344"/>
                  </a:lnTo>
                  <a:lnTo>
                    <a:pt x="732" y="464"/>
                  </a:lnTo>
                  <a:lnTo>
                    <a:pt x="583" y="598"/>
                  </a:lnTo>
                  <a:lnTo>
                    <a:pt x="463" y="733"/>
                  </a:lnTo>
                  <a:lnTo>
                    <a:pt x="344" y="897"/>
                  </a:lnTo>
                  <a:lnTo>
                    <a:pt x="239" y="1061"/>
                  </a:lnTo>
                  <a:lnTo>
                    <a:pt x="165" y="1226"/>
                  </a:lnTo>
                  <a:lnTo>
                    <a:pt x="90" y="1420"/>
                  </a:lnTo>
                  <a:lnTo>
                    <a:pt x="45" y="1614"/>
                  </a:lnTo>
                  <a:lnTo>
                    <a:pt x="15" y="1808"/>
                  </a:lnTo>
                  <a:lnTo>
                    <a:pt x="0" y="2018"/>
                  </a:lnTo>
                  <a:lnTo>
                    <a:pt x="0" y="2331"/>
                  </a:lnTo>
                  <a:lnTo>
                    <a:pt x="15" y="2540"/>
                  </a:lnTo>
                  <a:lnTo>
                    <a:pt x="45" y="2735"/>
                  </a:lnTo>
                  <a:lnTo>
                    <a:pt x="90" y="2929"/>
                  </a:lnTo>
                  <a:lnTo>
                    <a:pt x="165" y="3123"/>
                  </a:lnTo>
                  <a:lnTo>
                    <a:pt x="239" y="3302"/>
                  </a:lnTo>
                  <a:lnTo>
                    <a:pt x="344" y="3467"/>
                  </a:lnTo>
                  <a:lnTo>
                    <a:pt x="463" y="3616"/>
                  </a:lnTo>
                  <a:lnTo>
                    <a:pt x="583" y="3765"/>
                  </a:lnTo>
                  <a:lnTo>
                    <a:pt x="732" y="3885"/>
                  </a:lnTo>
                  <a:lnTo>
                    <a:pt x="882" y="4005"/>
                  </a:lnTo>
                  <a:lnTo>
                    <a:pt x="1046" y="4109"/>
                  </a:lnTo>
                  <a:lnTo>
                    <a:pt x="1225" y="4184"/>
                  </a:lnTo>
                  <a:lnTo>
                    <a:pt x="1419" y="4258"/>
                  </a:lnTo>
                  <a:lnTo>
                    <a:pt x="1614" y="4303"/>
                  </a:lnTo>
                  <a:lnTo>
                    <a:pt x="1808" y="4333"/>
                  </a:lnTo>
                  <a:lnTo>
                    <a:pt x="2017" y="4348"/>
                  </a:lnTo>
                  <a:lnTo>
                    <a:pt x="11459" y="4348"/>
                  </a:lnTo>
                  <a:lnTo>
                    <a:pt x="11668" y="4333"/>
                  </a:lnTo>
                  <a:lnTo>
                    <a:pt x="11862" y="4303"/>
                  </a:lnTo>
                  <a:lnTo>
                    <a:pt x="12056" y="4258"/>
                  </a:lnTo>
                  <a:lnTo>
                    <a:pt x="12236" y="4184"/>
                  </a:lnTo>
                  <a:lnTo>
                    <a:pt x="12415" y="4109"/>
                  </a:lnTo>
                  <a:lnTo>
                    <a:pt x="12579" y="4005"/>
                  </a:lnTo>
                  <a:lnTo>
                    <a:pt x="12744" y="3885"/>
                  </a:lnTo>
                  <a:lnTo>
                    <a:pt x="12878" y="3765"/>
                  </a:lnTo>
                  <a:lnTo>
                    <a:pt x="13013" y="3616"/>
                  </a:lnTo>
                  <a:lnTo>
                    <a:pt x="13132" y="3467"/>
                  </a:lnTo>
                  <a:lnTo>
                    <a:pt x="13222" y="3302"/>
                  </a:lnTo>
                  <a:lnTo>
                    <a:pt x="13311" y="3123"/>
                  </a:lnTo>
                  <a:lnTo>
                    <a:pt x="13386" y="2929"/>
                  </a:lnTo>
                  <a:lnTo>
                    <a:pt x="13431" y="2735"/>
                  </a:lnTo>
                  <a:lnTo>
                    <a:pt x="13461" y="2540"/>
                  </a:lnTo>
                  <a:lnTo>
                    <a:pt x="13476" y="2331"/>
                  </a:lnTo>
                  <a:lnTo>
                    <a:pt x="13476" y="2018"/>
                  </a:lnTo>
                  <a:lnTo>
                    <a:pt x="13461" y="1808"/>
                  </a:lnTo>
                  <a:lnTo>
                    <a:pt x="13431" y="1614"/>
                  </a:lnTo>
                  <a:lnTo>
                    <a:pt x="13386" y="1420"/>
                  </a:lnTo>
                  <a:lnTo>
                    <a:pt x="13311" y="1226"/>
                  </a:lnTo>
                  <a:lnTo>
                    <a:pt x="13222" y="1061"/>
                  </a:lnTo>
                  <a:lnTo>
                    <a:pt x="13132" y="897"/>
                  </a:lnTo>
                  <a:lnTo>
                    <a:pt x="13013" y="733"/>
                  </a:lnTo>
                  <a:lnTo>
                    <a:pt x="12878" y="598"/>
                  </a:lnTo>
                  <a:lnTo>
                    <a:pt x="12744" y="464"/>
                  </a:lnTo>
                  <a:lnTo>
                    <a:pt x="12579" y="344"/>
                  </a:lnTo>
                  <a:lnTo>
                    <a:pt x="12415" y="240"/>
                  </a:lnTo>
                  <a:lnTo>
                    <a:pt x="12236" y="165"/>
                  </a:lnTo>
                  <a:lnTo>
                    <a:pt x="12056" y="90"/>
                  </a:lnTo>
                  <a:lnTo>
                    <a:pt x="11862" y="46"/>
                  </a:lnTo>
                  <a:lnTo>
                    <a:pt x="11668" y="16"/>
                  </a:lnTo>
                  <a:lnTo>
                    <a:pt x="1145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8" name="Google Shape;1622;p33">
              <a:extLst>
                <a:ext uri="{FF2B5EF4-FFF2-40B4-BE49-F238E27FC236}">
                  <a16:creationId xmlns:a16="http://schemas.microsoft.com/office/drawing/2014/main" id="{BED3FF04-3F9C-3EE0-0F7F-B7AEF782D948}"/>
                </a:ext>
              </a:extLst>
            </p:cNvPr>
            <p:cNvSpPr/>
            <p:nvPr/>
          </p:nvSpPr>
          <p:spPr>
            <a:xfrm>
              <a:off x="2162181" y="4384748"/>
              <a:ext cx="169380" cy="169400"/>
            </a:xfrm>
            <a:custGeom>
              <a:avLst/>
              <a:gdLst/>
              <a:ahLst/>
              <a:cxnLst/>
              <a:rect l="l" t="t" r="r" b="b"/>
              <a:pathLst>
                <a:path w="8546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16" y="46"/>
                  </a:lnTo>
                  <a:lnTo>
                    <a:pt x="3407" y="91"/>
                  </a:lnTo>
                  <a:lnTo>
                    <a:pt x="3198" y="135"/>
                  </a:lnTo>
                  <a:lnTo>
                    <a:pt x="3003" y="195"/>
                  </a:lnTo>
                  <a:lnTo>
                    <a:pt x="2809" y="255"/>
                  </a:lnTo>
                  <a:lnTo>
                    <a:pt x="2615" y="330"/>
                  </a:lnTo>
                  <a:lnTo>
                    <a:pt x="2421" y="419"/>
                  </a:lnTo>
                  <a:lnTo>
                    <a:pt x="2241" y="509"/>
                  </a:lnTo>
                  <a:lnTo>
                    <a:pt x="2062" y="614"/>
                  </a:lnTo>
                  <a:lnTo>
                    <a:pt x="1883" y="733"/>
                  </a:lnTo>
                  <a:lnTo>
                    <a:pt x="1719" y="853"/>
                  </a:lnTo>
                  <a:lnTo>
                    <a:pt x="1554" y="972"/>
                  </a:lnTo>
                  <a:lnTo>
                    <a:pt x="1405" y="1107"/>
                  </a:lnTo>
                  <a:lnTo>
                    <a:pt x="1255" y="1256"/>
                  </a:lnTo>
                  <a:lnTo>
                    <a:pt x="1106" y="1390"/>
                  </a:lnTo>
                  <a:lnTo>
                    <a:pt x="972" y="1555"/>
                  </a:lnTo>
                  <a:lnTo>
                    <a:pt x="852" y="1719"/>
                  </a:lnTo>
                  <a:lnTo>
                    <a:pt x="732" y="1883"/>
                  </a:lnTo>
                  <a:lnTo>
                    <a:pt x="613" y="2063"/>
                  </a:lnTo>
                  <a:lnTo>
                    <a:pt x="508" y="2227"/>
                  </a:lnTo>
                  <a:lnTo>
                    <a:pt x="419" y="2421"/>
                  </a:lnTo>
                  <a:lnTo>
                    <a:pt x="329" y="2615"/>
                  </a:lnTo>
                  <a:lnTo>
                    <a:pt x="254" y="2795"/>
                  </a:lnTo>
                  <a:lnTo>
                    <a:pt x="195" y="3004"/>
                  </a:lnTo>
                  <a:lnTo>
                    <a:pt x="135" y="3198"/>
                  </a:lnTo>
                  <a:lnTo>
                    <a:pt x="90" y="3407"/>
                  </a:lnTo>
                  <a:lnTo>
                    <a:pt x="45" y="3616"/>
                  </a:lnTo>
                  <a:lnTo>
                    <a:pt x="15" y="3840"/>
                  </a:lnTo>
                  <a:lnTo>
                    <a:pt x="0" y="4050"/>
                  </a:lnTo>
                  <a:lnTo>
                    <a:pt x="0" y="4274"/>
                  </a:lnTo>
                  <a:lnTo>
                    <a:pt x="0" y="4498"/>
                  </a:lnTo>
                  <a:lnTo>
                    <a:pt x="15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34"/>
                  </a:lnTo>
                  <a:lnTo>
                    <a:pt x="195" y="5544"/>
                  </a:lnTo>
                  <a:lnTo>
                    <a:pt x="254" y="5738"/>
                  </a:lnTo>
                  <a:lnTo>
                    <a:pt x="329" y="5932"/>
                  </a:lnTo>
                  <a:lnTo>
                    <a:pt x="419" y="6126"/>
                  </a:lnTo>
                  <a:lnTo>
                    <a:pt x="508" y="6305"/>
                  </a:lnTo>
                  <a:lnTo>
                    <a:pt x="613" y="6485"/>
                  </a:lnTo>
                  <a:lnTo>
                    <a:pt x="732" y="6664"/>
                  </a:lnTo>
                  <a:lnTo>
                    <a:pt x="852" y="6828"/>
                  </a:lnTo>
                  <a:lnTo>
                    <a:pt x="972" y="6993"/>
                  </a:lnTo>
                  <a:lnTo>
                    <a:pt x="1106" y="7142"/>
                  </a:lnTo>
                  <a:lnTo>
                    <a:pt x="1255" y="7291"/>
                  </a:lnTo>
                  <a:lnTo>
                    <a:pt x="1405" y="7441"/>
                  </a:lnTo>
                  <a:lnTo>
                    <a:pt x="1554" y="7575"/>
                  </a:lnTo>
                  <a:lnTo>
                    <a:pt x="1719" y="7695"/>
                  </a:lnTo>
                  <a:lnTo>
                    <a:pt x="1883" y="7814"/>
                  </a:lnTo>
                  <a:lnTo>
                    <a:pt x="2062" y="7934"/>
                  </a:lnTo>
                  <a:lnTo>
                    <a:pt x="2241" y="8024"/>
                  </a:lnTo>
                  <a:lnTo>
                    <a:pt x="2421" y="8128"/>
                  </a:lnTo>
                  <a:lnTo>
                    <a:pt x="2615" y="8218"/>
                  </a:lnTo>
                  <a:lnTo>
                    <a:pt x="2809" y="8292"/>
                  </a:lnTo>
                  <a:lnTo>
                    <a:pt x="3003" y="8352"/>
                  </a:lnTo>
                  <a:lnTo>
                    <a:pt x="3198" y="8412"/>
                  </a:lnTo>
                  <a:lnTo>
                    <a:pt x="3407" y="8457"/>
                  </a:lnTo>
                  <a:lnTo>
                    <a:pt x="3616" y="8502"/>
                  </a:lnTo>
                  <a:lnTo>
                    <a:pt x="3840" y="8531"/>
                  </a:lnTo>
                  <a:lnTo>
                    <a:pt x="4049" y="8546"/>
                  </a:lnTo>
                  <a:lnTo>
                    <a:pt x="4497" y="8546"/>
                  </a:lnTo>
                  <a:lnTo>
                    <a:pt x="4706" y="8531"/>
                  </a:lnTo>
                  <a:lnTo>
                    <a:pt x="4916" y="8502"/>
                  </a:lnTo>
                  <a:lnTo>
                    <a:pt x="5140" y="8457"/>
                  </a:lnTo>
                  <a:lnTo>
                    <a:pt x="5334" y="8412"/>
                  </a:lnTo>
                  <a:lnTo>
                    <a:pt x="5543" y="8352"/>
                  </a:lnTo>
                  <a:lnTo>
                    <a:pt x="5737" y="8292"/>
                  </a:lnTo>
                  <a:lnTo>
                    <a:pt x="5931" y="8218"/>
                  </a:lnTo>
                  <a:lnTo>
                    <a:pt x="6126" y="8128"/>
                  </a:lnTo>
                  <a:lnTo>
                    <a:pt x="6305" y="8024"/>
                  </a:lnTo>
                  <a:lnTo>
                    <a:pt x="6484" y="7934"/>
                  </a:lnTo>
                  <a:lnTo>
                    <a:pt x="6664" y="7814"/>
                  </a:lnTo>
                  <a:lnTo>
                    <a:pt x="6828" y="7695"/>
                  </a:lnTo>
                  <a:lnTo>
                    <a:pt x="6992" y="7575"/>
                  </a:lnTo>
                  <a:lnTo>
                    <a:pt x="7142" y="7441"/>
                  </a:lnTo>
                  <a:lnTo>
                    <a:pt x="7291" y="7291"/>
                  </a:lnTo>
                  <a:lnTo>
                    <a:pt x="7440" y="7142"/>
                  </a:lnTo>
                  <a:lnTo>
                    <a:pt x="7575" y="6993"/>
                  </a:lnTo>
                  <a:lnTo>
                    <a:pt x="7694" y="6828"/>
                  </a:lnTo>
                  <a:lnTo>
                    <a:pt x="7814" y="6664"/>
                  </a:lnTo>
                  <a:lnTo>
                    <a:pt x="7933" y="6485"/>
                  </a:lnTo>
                  <a:lnTo>
                    <a:pt x="8023" y="6305"/>
                  </a:lnTo>
                  <a:lnTo>
                    <a:pt x="8128" y="6126"/>
                  </a:lnTo>
                  <a:lnTo>
                    <a:pt x="8217" y="5932"/>
                  </a:lnTo>
                  <a:lnTo>
                    <a:pt x="8292" y="5738"/>
                  </a:lnTo>
                  <a:lnTo>
                    <a:pt x="8352" y="5544"/>
                  </a:lnTo>
                  <a:lnTo>
                    <a:pt x="8411" y="5334"/>
                  </a:lnTo>
                  <a:lnTo>
                    <a:pt x="8456" y="5140"/>
                  </a:lnTo>
                  <a:lnTo>
                    <a:pt x="8501" y="4916"/>
                  </a:lnTo>
                  <a:lnTo>
                    <a:pt x="8531" y="4707"/>
                  </a:lnTo>
                  <a:lnTo>
                    <a:pt x="8546" y="4498"/>
                  </a:lnTo>
                  <a:lnTo>
                    <a:pt x="8546" y="4274"/>
                  </a:lnTo>
                  <a:lnTo>
                    <a:pt x="8546" y="4050"/>
                  </a:lnTo>
                  <a:lnTo>
                    <a:pt x="8531" y="3840"/>
                  </a:lnTo>
                  <a:lnTo>
                    <a:pt x="8501" y="3616"/>
                  </a:lnTo>
                  <a:lnTo>
                    <a:pt x="8456" y="3407"/>
                  </a:lnTo>
                  <a:lnTo>
                    <a:pt x="8411" y="3198"/>
                  </a:lnTo>
                  <a:lnTo>
                    <a:pt x="8352" y="3004"/>
                  </a:lnTo>
                  <a:lnTo>
                    <a:pt x="8292" y="2795"/>
                  </a:lnTo>
                  <a:lnTo>
                    <a:pt x="8217" y="2615"/>
                  </a:lnTo>
                  <a:lnTo>
                    <a:pt x="8128" y="2421"/>
                  </a:lnTo>
                  <a:lnTo>
                    <a:pt x="8023" y="2227"/>
                  </a:lnTo>
                  <a:lnTo>
                    <a:pt x="7933" y="2063"/>
                  </a:lnTo>
                  <a:lnTo>
                    <a:pt x="7814" y="1883"/>
                  </a:lnTo>
                  <a:lnTo>
                    <a:pt x="7694" y="1719"/>
                  </a:lnTo>
                  <a:lnTo>
                    <a:pt x="7575" y="1555"/>
                  </a:lnTo>
                  <a:lnTo>
                    <a:pt x="7440" y="1390"/>
                  </a:lnTo>
                  <a:lnTo>
                    <a:pt x="7291" y="1256"/>
                  </a:lnTo>
                  <a:lnTo>
                    <a:pt x="7142" y="1107"/>
                  </a:lnTo>
                  <a:lnTo>
                    <a:pt x="6992" y="972"/>
                  </a:lnTo>
                  <a:lnTo>
                    <a:pt x="6828" y="853"/>
                  </a:lnTo>
                  <a:lnTo>
                    <a:pt x="6664" y="733"/>
                  </a:lnTo>
                  <a:lnTo>
                    <a:pt x="6484" y="614"/>
                  </a:lnTo>
                  <a:lnTo>
                    <a:pt x="6305" y="509"/>
                  </a:lnTo>
                  <a:lnTo>
                    <a:pt x="6126" y="419"/>
                  </a:lnTo>
                  <a:lnTo>
                    <a:pt x="5931" y="330"/>
                  </a:lnTo>
                  <a:lnTo>
                    <a:pt x="5737" y="255"/>
                  </a:lnTo>
                  <a:lnTo>
                    <a:pt x="5543" y="195"/>
                  </a:lnTo>
                  <a:lnTo>
                    <a:pt x="5334" y="135"/>
                  </a:lnTo>
                  <a:lnTo>
                    <a:pt x="5140" y="91"/>
                  </a:lnTo>
                  <a:lnTo>
                    <a:pt x="4916" y="46"/>
                  </a:lnTo>
                  <a:lnTo>
                    <a:pt x="4706" y="16"/>
                  </a:lnTo>
                  <a:lnTo>
                    <a:pt x="449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9" name="Google Shape;1623;p33">
              <a:extLst>
                <a:ext uri="{FF2B5EF4-FFF2-40B4-BE49-F238E27FC236}">
                  <a16:creationId xmlns:a16="http://schemas.microsoft.com/office/drawing/2014/main" id="{A2830944-6868-F9C8-4A9E-E32EBDFF7FBB}"/>
                </a:ext>
              </a:extLst>
            </p:cNvPr>
            <p:cNvSpPr/>
            <p:nvPr/>
          </p:nvSpPr>
          <p:spPr>
            <a:xfrm>
              <a:off x="2200966" y="4423554"/>
              <a:ext cx="91508" cy="91508"/>
            </a:xfrm>
            <a:custGeom>
              <a:avLst/>
              <a:gdLst/>
              <a:ahLst/>
              <a:cxnLst/>
              <a:rect l="l" t="t" r="r" b="b"/>
              <a:pathLst>
                <a:path w="4617" h="4617" extrusionOk="0">
                  <a:moveTo>
                    <a:pt x="2316" y="0"/>
                  </a:moveTo>
                  <a:lnTo>
                    <a:pt x="2077" y="15"/>
                  </a:lnTo>
                  <a:lnTo>
                    <a:pt x="1853" y="60"/>
                  </a:lnTo>
                  <a:lnTo>
                    <a:pt x="1629" y="105"/>
                  </a:lnTo>
                  <a:lnTo>
                    <a:pt x="1420" y="194"/>
                  </a:lnTo>
                  <a:lnTo>
                    <a:pt x="1211" y="284"/>
                  </a:lnTo>
                  <a:lnTo>
                    <a:pt x="1031" y="403"/>
                  </a:lnTo>
                  <a:lnTo>
                    <a:pt x="852" y="538"/>
                  </a:lnTo>
                  <a:lnTo>
                    <a:pt x="688" y="687"/>
                  </a:lnTo>
                  <a:lnTo>
                    <a:pt x="538" y="852"/>
                  </a:lnTo>
                  <a:lnTo>
                    <a:pt x="404" y="1031"/>
                  </a:lnTo>
                  <a:lnTo>
                    <a:pt x="284" y="1210"/>
                  </a:lnTo>
                  <a:lnTo>
                    <a:pt x="195" y="1419"/>
                  </a:lnTo>
                  <a:lnTo>
                    <a:pt x="105" y="1628"/>
                  </a:lnTo>
                  <a:lnTo>
                    <a:pt x="60" y="1853"/>
                  </a:lnTo>
                  <a:lnTo>
                    <a:pt x="15" y="2077"/>
                  </a:lnTo>
                  <a:lnTo>
                    <a:pt x="1" y="2316"/>
                  </a:lnTo>
                  <a:lnTo>
                    <a:pt x="15" y="2555"/>
                  </a:lnTo>
                  <a:lnTo>
                    <a:pt x="60" y="2779"/>
                  </a:lnTo>
                  <a:lnTo>
                    <a:pt x="105" y="3003"/>
                  </a:lnTo>
                  <a:lnTo>
                    <a:pt x="195" y="3212"/>
                  </a:lnTo>
                  <a:lnTo>
                    <a:pt x="284" y="3406"/>
                  </a:lnTo>
                  <a:lnTo>
                    <a:pt x="404" y="3600"/>
                  </a:lnTo>
                  <a:lnTo>
                    <a:pt x="538" y="3780"/>
                  </a:lnTo>
                  <a:lnTo>
                    <a:pt x="688" y="3944"/>
                  </a:lnTo>
                  <a:lnTo>
                    <a:pt x="852" y="4093"/>
                  </a:lnTo>
                  <a:lnTo>
                    <a:pt x="1031" y="4228"/>
                  </a:lnTo>
                  <a:lnTo>
                    <a:pt x="1211" y="4347"/>
                  </a:lnTo>
                  <a:lnTo>
                    <a:pt x="1420" y="4437"/>
                  </a:lnTo>
                  <a:lnTo>
                    <a:pt x="1629" y="4512"/>
                  </a:lnTo>
                  <a:lnTo>
                    <a:pt x="1853" y="4572"/>
                  </a:lnTo>
                  <a:lnTo>
                    <a:pt x="2077" y="4616"/>
                  </a:lnTo>
                  <a:lnTo>
                    <a:pt x="2555" y="4616"/>
                  </a:lnTo>
                  <a:lnTo>
                    <a:pt x="2779" y="4572"/>
                  </a:lnTo>
                  <a:lnTo>
                    <a:pt x="3003" y="4512"/>
                  </a:lnTo>
                  <a:lnTo>
                    <a:pt x="3213" y="4437"/>
                  </a:lnTo>
                  <a:lnTo>
                    <a:pt x="3407" y="4347"/>
                  </a:lnTo>
                  <a:lnTo>
                    <a:pt x="3601" y="4228"/>
                  </a:lnTo>
                  <a:lnTo>
                    <a:pt x="3780" y="4093"/>
                  </a:lnTo>
                  <a:lnTo>
                    <a:pt x="3945" y="3944"/>
                  </a:lnTo>
                  <a:lnTo>
                    <a:pt x="4094" y="3780"/>
                  </a:lnTo>
                  <a:lnTo>
                    <a:pt x="4228" y="3600"/>
                  </a:lnTo>
                  <a:lnTo>
                    <a:pt x="4348" y="3406"/>
                  </a:lnTo>
                  <a:lnTo>
                    <a:pt x="4438" y="3212"/>
                  </a:lnTo>
                  <a:lnTo>
                    <a:pt x="4512" y="3003"/>
                  </a:lnTo>
                  <a:lnTo>
                    <a:pt x="4572" y="2779"/>
                  </a:lnTo>
                  <a:lnTo>
                    <a:pt x="4617" y="2555"/>
                  </a:lnTo>
                  <a:lnTo>
                    <a:pt x="4617" y="2316"/>
                  </a:lnTo>
                  <a:lnTo>
                    <a:pt x="4617" y="2077"/>
                  </a:lnTo>
                  <a:lnTo>
                    <a:pt x="4572" y="1853"/>
                  </a:lnTo>
                  <a:lnTo>
                    <a:pt x="4512" y="1628"/>
                  </a:lnTo>
                  <a:lnTo>
                    <a:pt x="4438" y="1419"/>
                  </a:lnTo>
                  <a:lnTo>
                    <a:pt x="4348" y="1210"/>
                  </a:lnTo>
                  <a:lnTo>
                    <a:pt x="4228" y="1031"/>
                  </a:lnTo>
                  <a:lnTo>
                    <a:pt x="4094" y="852"/>
                  </a:lnTo>
                  <a:lnTo>
                    <a:pt x="3945" y="687"/>
                  </a:lnTo>
                  <a:lnTo>
                    <a:pt x="3780" y="538"/>
                  </a:lnTo>
                  <a:lnTo>
                    <a:pt x="3601" y="403"/>
                  </a:lnTo>
                  <a:lnTo>
                    <a:pt x="3407" y="284"/>
                  </a:lnTo>
                  <a:lnTo>
                    <a:pt x="3213" y="194"/>
                  </a:lnTo>
                  <a:lnTo>
                    <a:pt x="3003" y="105"/>
                  </a:lnTo>
                  <a:lnTo>
                    <a:pt x="2779" y="60"/>
                  </a:lnTo>
                  <a:lnTo>
                    <a:pt x="2555" y="15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0" name="Google Shape;1624;p33">
              <a:extLst>
                <a:ext uri="{FF2B5EF4-FFF2-40B4-BE49-F238E27FC236}">
                  <a16:creationId xmlns:a16="http://schemas.microsoft.com/office/drawing/2014/main" id="{54F36120-7468-2BDA-F2ED-2890B5F6E78B}"/>
                </a:ext>
              </a:extLst>
            </p:cNvPr>
            <p:cNvSpPr/>
            <p:nvPr/>
          </p:nvSpPr>
          <p:spPr>
            <a:xfrm>
              <a:off x="2577889" y="4114732"/>
              <a:ext cx="168211" cy="294047"/>
            </a:xfrm>
            <a:custGeom>
              <a:avLst/>
              <a:gdLst/>
              <a:ahLst/>
              <a:cxnLst/>
              <a:rect l="l" t="t" r="r" b="b"/>
              <a:pathLst>
                <a:path w="8487" h="14836" extrusionOk="0">
                  <a:moveTo>
                    <a:pt x="1" y="0"/>
                  </a:moveTo>
                  <a:lnTo>
                    <a:pt x="1" y="13984"/>
                  </a:lnTo>
                  <a:lnTo>
                    <a:pt x="1" y="14118"/>
                  </a:lnTo>
                  <a:lnTo>
                    <a:pt x="31" y="14238"/>
                  </a:lnTo>
                  <a:lnTo>
                    <a:pt x="75" y="14342"/>
                  </a:lnTo>
                  <a:lnTo>
                    <a:pt x="135" y="14447"/>
                  </a:lnTo>
                  <a:lnTo>
                    <a:pt x="195" y="14536"/>
                  </a:lnTo>
                  <a:lnTo>
                    <a:pt x="285" y="14626"/>
                  </a:lnTo>
                  <a:lnTo>
                    <a:pt x="374" y="14701"/>
                  </a:lnTo>
                  <a:lnTo>
                    <a:pt x="464" y="14745"/>
                  </a:lnTo>
                  <a:lnTo>
                    <a:pt x="568" y="14790"/>
                  </a:lnTo>
                  <a:lnTo>
                    <a:pt x="688" y="14820"/>
                  </a:lnTo>
                  <a:lnTo>
                    <a:pt x="792" y="14835"/>
                  </a:lnTo>
                  <a:lnTo>
                    <a:pt x="912" y="14835"/>
                  </a:lnTo>
                  <a:lnTo>
                    <a:pt x="1031" y="14820"/>
                  </a:lnTo>
                  <a:lnTo>
                    <a:pt x="1151" y="14790"/>
                  </a:lnTo>
                  <a:lnTo>
                    <a:pt x="1256" y="14745"/>
                  </a:lnTo>
                  <a:lnTo>
                    <a:pt x="1360" y="14671"/>
                  </a:lnTo>
                  <a:lnTo>
                    <a:pt x="1734" y="14432"/>
                  </a:lnTo>
                  <a:lnTo>
                    <a:pt x="2092" y="14223"/>
                  </a:lnTo>
                  <a:lnTo>
                    <a:pt x="2451" y="14028"/>
                  </a:lnTo>
                  <a:lnTo>
                    <a:pt x="2824" y="13894"/>
                  </a:lnTo>
                  <a:lnTo>
                    <a:pt x="3183" y="13774"/>
                  </a:lnTo>
                  <a:lnTo>
                    <a:pt x="3541" y="13685"/>
                  </a:lnTo>
                  <a:lnTo>
                    <a:pt x="3900" y="13640"/>
                  </a:lnTo>
                  <a:lnTo>
                    <a:pt x="4258" y="13625"/>
                  </a:lnTo>
                  <a:lnTo>
                    <a:pt x="4617" y="13640"/>
                  </a:lnTo>
                  <a:lnTo>
                    <a:pt x="4976" y="13685"/>
                  </a:lnTo>
                  <a:lnTo>
                    <a:pt x="5334" y="13759"/>
                  </a:lnTo>
                  <a:lnTo>
                    <a:pt x="5693" y="13879"/>
                  </a:lnTo>
                  <a:lnTo>
                    <a:pt x="6051" y="14028"/>
                  </a:lnTo>
                  <a:lnTo>
                    <a:pt x="6410" y="14208"/>
                  </a:lnTo>
                  <a:lnTo>
                    <a:pt x="6768" y="14417"/>
                  </a:lnTo>
                  <a:lnTo>
                    <a:pt x="7127" y="14656"/>
                  </a:lnTo>
                  <a:lnTo>
                    <a:pt x="7231" y="14731"/>
                  </a:lnTo>
                  <a:lnTo>
                    <a:pt x="7351" y="14775"/>
                  </a:lnTo>
                  <a:lnTo>
                    <a:pt x="7470" y="14805"/>
                  </a:lnTo>
                  <a:lnTo>
                    <a:pt x="7575" y="14820"/>
                  </a:lnTo>
                  <a:lnTo>
                    <a:pt x="7695" y="14820"/>
                  </a:lnTo>
                  <a:lnTo>
                    <a:pt x="7814" y="14805"/>
                  </a:lnTo>
                  <a:lnTo>
                    <a:pt x="7919" y="14775"/>
                  </a:lnTo>
                  <a:lnTo>
                    <a:pt x="8023" y="14731"/>
                  </a:lnTo>
                  <a:lnTo>
                    <a:pt x="8113" y="14671"/>
                  </a:lnTo>
                  <a:lnTo>
                    <a:pt x="8203" y="14596"/>
                  </a:lnTo>
                  <a:lnTo>
                    <a:pt x="8292" y="14521"/>
                  </a:lnTo>
                  <a:lnTo>
                    <a:pt x="8352" y="14432"/>
                  </a:lnTo>
                  <a:lnTo>
                    <a:pt x="8412" y="14327"/>
                  </a:lnTo>
                  <a:lnTo>
                    <a:pt x="8456" y="14208"/>
                  </a:lnTo>
                  <a:lnTo>
                    <a:pt x="8486" y="14088"/>
                  </a:lnTo>
                  <a:lnTo>
                    <a:pt x="8486" y="13969"/>
                  </a:lnTo>
                  <a:lnTo>
                    <a:pt x="84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1" name="Google Shape;1625;p33">
              <a:extLst>
                <a:ext uri="{FF2B5EF4-FFF2-40B4-BE49-F238E27FC236}">
                  <a16:creationId xmlns:a16="http://schemas.microsoft.com/office/drawing/2014/main" id="{D5AAFCCE-4949-CC36-ED47-CF2A591007D6}"/>
                </a:ext>
              </a:extLst>
            </p:cNvPr>
            <p:cNvSpPr/>
            <p:nvPr/>
          </p:nvSpPr>
          <p:spPr>
            <a:xfrm>
              <a:off x="2577889" y="4249443"/>
              <a:ext cx="168211" cy="70202"/>
            </a:xfrm>
            <a:custGeom>
              <a:avLst/>
              <a:gdLst/>
              <a:ahLst/>
              <a:cxnLst/>
              <a:rect l="l" t="t" r="r" b="b"/>
              <a:pathLst>
                <a:path w="8487" h="3542" extrusionOk="0">
                  <a:moveTo>
                    <a:pt x="1" y="1"/>
                  </a:moveTo>
                  <a:lnTo>
                    <a:pt x="1" y="3511"/>
                  </a:lnTo>
                  <a:lnTo>
                    <a:pt x="1898" y="3526"/>
                  </a:lnTo>
                  <a:lnTo>
                    <a:pt x="3541" y="3541"/>
                  </a:lnTo>
                  <a:lnTo>
                    <a:pt x="4273" y="3541"/>
                  </a:lnTo>
                  <a:lnTo>
                    <a:pt x="4931" y="3526"/>
                  </a:lnTo>
                  <a:lnTo>
                    <a:pt x="5528" y="3496"/>
                  </a:lnTo>
                  <a:lnTo>
                    <a:pt x="6081" y="3452"/>
                  </a:lnTo>
                  <a:lnTo>
                    <a:pt x="6559" y="3392"/>
                  </a:lnTo>
                  <a:lnTo>
                    <a:pt x="6783" y="3347"/>
                  </a:lnTo>
                  <a:lnTo>
                    <a:pt x="6992" y="3302"/>
                  </a:lnTo>
                  <a:lnTo>
                    <a:pt x="7187" y="3242"/>
                  </a:lnTo>
                  <a:lnTo>
                    <a:pt x="7366" y="3183"/>
                  </a:lnTo>
                  <a:lnTo>
                    <a:pt x="7530" y="3123"/>
                  </a:lnTo>
                  <a:lnTo>
                    <a:pt x="7695" y="3033"/>
                  </a:lnTo>
                  <a:lnTo>
                    <a:pt x="7829" y="2944"/>
                  </a:lnTo>
                  <a:lnTo>
                    <a:pt x="7963" y="2854"/>
                  </a:lnTo>
                  <a:lnTo>
                    <a:pt x="8083" y="2749"/>
                  </a:lnTo>
                  <a:lnTo>
                    <a:pt x="8188" y="2630"/>
                  </a:lnTo>
                  <a:lnTo>
                    <a:pt x="8277" y="2510"/>
                  </a:lnTo>
                  <a:lnTo>
                    <a:pt x="8367" y="2361"/>
                  </a:lnTo>
                  <a:lnTo>
                    <a:pt x="8427" y="2212"/>
                  </a:lnTo>
                  <a:lnTo>
                    <a:pt x="8486" y="2047"/>
                  </a:lnTo>
                  <a:lnTo>
                    <a:pt x="8486" y="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2" name="Google Shape;1626;p33">
              <a:extLst>
                <a:ext uri="{FF2B5EF4-FFF2-40B4-BE49-F238E27FC236}">
                  <a16:creationId xmlns:a16="http://schemas.microsoft.com/office/drawing/2014/main" id="{10A0E337-9A59-1ACF-853A-3CB4E4027E8C}"/>
                </a:ext>
              </a:extLst>
            </p:cNvPr>
            <p:cNvSpPr/>
            <p:nvPr/>
          </p:nvSpPr>
          <p:spPr>
            <a:xfrm>
              <a:off x="2577889" y="4526296"/>
              <a:ext cx="168211" cy="293452"/>
            </a:xfrm>
            <a:custGeom>
              <a:avLst/>
              <a:gdLst/>
              <a:ahLst/>
              <a:cxnLst/>
              <a:rect l="l" t="t" r="r" b="b"/>
              <a:pathLst>
                <a:path w="8487" h="14806" extrusionOk="0">
                  <a:moveTo>
                    <a:pt x="763" y="0"/>
                  </a:moveTo>
                  <a:lnTo>
                    <a:pt x="658" y="15"/>
                  </a:lnTo>
                  <a:lnTo>
                    <a:pt x="553" y="45"/>
                  </a:lnTo>
                  <a:lnTo>
                    <a:pt x="449" y="90"/>
                  </a:lnTo>
                  <a:lnTo>
                    <a:pt x="359" y="135"/>
                  </a:lnTo>
                  <a:lnTo>
                    <a:pt x="270" y="194"/>
                  </a:lnTo>
                  <a:lnTo>
                    <a:pt x="195" y="269"/>
                  </a:lnTo>
                  <a:lnTo>
                    <a:pt x="120" y="359"/>
                  </a:lnTo>
                  <a:lnTo>
                    <a:pt x="75" y="463"/>
                  </a:lnTo>
                  <a:lnTo>
                    <a:pt x="31" y="568"/>
                  </a:lnTo>
                  <a:lnTo>
                    <a:pt x="1" y="672"/>
                  </a:lnTo>
                  <a:lnTo>
                    <a:pt x="1" y="792"/>
                  </a:lnTo>
                  <a:lnTo>
                    <a:pt x="1" y="14805"/>
                  </a:lnTo>
                  <a:lnTo>
                    <a:pt x="8486" y="14805"/>
                  </a:lnTo>
                  <a:lnTo>
                    <a:pt x="8486" y="822"/>
                  </a:lnTo>
                  <a:lnTo>
                    <a:pt x="8486" y="687"/>
                  </a:lnTo>
                  <a:lnTo>
                    <a:pt x="8456" y="583"/>
                  </a:lnTo>
                  <a:lnTo>
                    <a:pt x="8412" y="478"/>
                  </a:lnTo>
                  <a:lnTo>
                    <a:pt x="8367" y="374"/>
                  </a:lnTo>
                  <a:lnTo>
                    <a:pt x="8292" y="284"/>
                  </a:lnTo>
                  <a:lnTo>
                    <a:pt x="8217" y="209"/>
                  </a:lnTo>
                  <a:lnTo>
                    <a:pt x="8128" y="149"/>
                  </a:lnTo>
                  <a:lnTo>
                    <a:pt x="8038" y="105"/>
                  </a:lnTo>
                  <a:lnTo>
                    <a:pt x="7934" y="60"/>
                  </a:lnTo>
                  <a:lnTo>
                    <a:pt x="7829" y="30"/>
                  </a:lnTo>
                  <a:lnTo>
                    <a:pt x="7620" y="30"/>
                  </a:lnTo>
                  <a:lnTo>
                    <a:pt x="7500" y="45"/>
                  </a:lnTo>
                  <a:lnTo>
                    <a:pt x="7396" y="75"/>
                  </a:lnTo>
                  <a:lnTo>
                    <a:pt x="7291" y="135"/>
                  </a:lnTo>
                  <a:lnTo>
                    <a:pt x="7202" y="209"/>
                  </a:lnTo>
                  <a:lnTo>
                    <a:pt x="6828" y="493"/>
                  </a:lnTo>
                  <a:lnTo>
                    <a:pt x="6455" y="732"/>
                  </a:lnTo>
                  <a:lnTo>
                    <a:pt x="6096" y="941"/>
                  </a:lnTo>
                  <a:lnTo>
                    <a:pt x="5723" y="1106"/>
                  </a:lnTo>
                  <a:lnTo>
                    <a:pt x="5349" y="1240"/>
                  </a:lnTo>
                  <a:lnTo>
                    <a:pt x="5170" y="1285"/>
                  </a:lnTo>
                  <a:lnTo>
                    <a:pt x="4990" y="1330"/>
                  </a:lnTo>
                  <a:lnTo>
                    <a:pt x="4796" y="1360"/>
                  </a:lnTo>
                  <a:lnTo>
                    <a:pt x="4617" y="1389"/>
                  </a:lnTo>
                  <a:lnTo>
                    <a:pt x="4438" y="1404"/>
                  </a:lnTo>
                  <a:lnTo>
                    <a:pt x="4064" y="1404"/>
                  </a:lnTo>
                  <a:lnTo>
                    <a:pt x="3870" y="1389"/>
                  </a:lnTo>
                  <a:lnTo>
                    <a:pt x="3691" y="1360"/>
                  </a:lnTo>
                  <a:lnTo>
                    <a:pt x="3511" y="1330"/>
                  </a:lnTo>
                  <a:lnTo>
                    <a:pt x="3317" y="1285"/>
                  </a:lnTo>
                  <a:lnTo>
                    <a:pt x="3138" y="1225"/>
                  </a:lnTo>
                  <a:lnTo>
                    <a:pt x="2764" y="1091"/>
                  </a:lnTo>
                  <a:lnTo>
                    <a:pt x="2406" y="926"/>
                  </a:lnTo>
                  <a:lnTo>
                    <a:pt x="2032" y="717"/>
                  </a:lnTo>
                  <a:lnTo>
                    <a:pt x="1659" y="463"/>
                  </a:lnTo>
                  <a:lnTo>
                    <a:pt x="1285" y="179"/>
                  </a:lnTo>
                  <a:lnTo>
                    <a:pt x="1196" y="120"/>
                  </a:lnTo>
                  <a:lnTo>
                    <a:pt x="1091" y="60"/>
                  </a:lnTo>
                  <a:lnTo>
                    <a:pt x="972" y="30"/>
                  </a:lnTo>
                  <a:lnTo>
                    <a:pt x="867" y="15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3" name="Google Shape;1627;p33">
              <a:extLst>
                <a:ext uri="{FF2B5EF4-FFF2-40B4-BE49-F238E27FC236}">
                  <a16:creationId xmlns:a16="http://schemas.microsoft.com/office/drawing/2014/main" id="{30152FAB-C4C0-71A8-511A-F01BCC00F50F}"/>
                </a:ext>
              </a:extLst>
            </p:cNvPr>
            <p:cNvSpPr/>
            <p:nvPr/>
          </p:nvSpPr>
          <p:spPr>
            <a:xfrm>
              <a:off x="2538210" y="4792467"/>
              <a:ext cx="267111" cy="86196"/>
            </a:xfrm>
            <a:custGeom>
              <a:avLst/>
              <a:gdLst/>
              <a:ahLst/>
              <a:cxnLst/>
              <a:rect l="l" t="t" r="r" b="b"/>
              <a:pathLst>
                <a:path w="13477" h="4349" extrusionOk="0">
                  <a:moveTo>
                    <a:pt x="2018" y="1"/>
                  </a:moveTo>
                  <a:lnTo>
                    <a:pt x="1808" y="16"/>
                  </a:lnTo>
                  <a:lnTo>
                    <a:pt x="1614" y="46"/>
                  </a:lnTo>
                  <a:lnTo>
                    <a:pt x="1420" y="90"/>
                  </a:lnTo>
                  <a:lnTo>
                    <a:pt x="1241" y="165"/>
                  </a:lnTo>
                  <a:lnTo>
                    <a:pt x="1061" y="240"/>
                  </a:lnTo>
                  <a:lnTo>
                    <a:pt x="897" y="344"/>
                  </a:lnTo>
                  <a:lnTo>
                    <a:pt x="733" y="464"/>
                  </a:lnTo>
                  <a:lnTo>
                    <a:pt x="598" y="598"/>
                  </a:lnTo>
                  <a:lnTo>
                    <a:pt x="464" y="733"/>
                  </a:lnTo>
                  <a:lnTo>
                    <a:pt x="344" y="897"/>
                  </a:lnTo>
                  <a:lnTo>
                    <a:pt x="255" y="1061"/>
                  </a:lnTo>
                  <a:lnTo>
                    <a:pt x="165" y="1226"/>
                  </a:lnTo>
                  <a:lnTo>
                    <a:pt x="90" y="1420"/>
                  </a:lnTo>
                  <a:lnTo>
                    <a:pt x="46" y="1614"/>
                  </a:lnTo>
                  <a:lnTo>
                    <a:pt x="16" y="1808"/>
                  </a:lnTo>
                  <a:lnTo>
                    <a:pt x="1" y="2018"/>
                  </a:lnTo>
                  <a:lnTo>
                    <a:pt x="1" y="2331"/>
                  </a:lnTo>
                  <a:lnTo>
                    <a:pt x="16" y="2540"/>
                  </a:lnTo>
                  <a:lnTo>
                    <a:pt x="46" y="2735"/>
                  </a:lnTo>
                  <a:lnTo>
                    <a:pt x="90" y="2929"/>
                  </a:lnTo>
                  <a:lnTo>
                    <a:pt x="165" y="3123"/>
                  </a:lnTo>
                  <a:lnTo>
                    <a:pt x="255" y="3302"/>
                  </a:lnTo>
                  <a:lnTo>
                    <a:pt x="344" y="3467"/>
                  </a:lnTo>
                  <a:lnTo>
                    <a:pt x="464" y="3616"/>
                  </a:lnTo>
                  <a:lnTo>
                    <a:pt x="598" y="3765"/>
                  </a:lnTo>
                  <a:lnTo>
                    <a:pt x="733" y="3885"/>
                  </a:lnTo>
                  <a:lnTo>
                    <a:pt x="897" y="4005"/>
                  </a:lnTo>
                  <a:lnTo>
                    <a:pt x="1061" y="4109"/>
                  </a:lnTo>
                  <a:lnTo>
                    <a:pt x="1241" y="4184"/>
                  </a:lnTo>
                  <a:lnTo>
                    <a:pt x="1420" y="4258"/>
                  </a:lnTo>
                  <a:lnTo>
                    <a:pt x="1614" y="4303"/>
                  </a:lnTo>
                  <a:lnTo>
                    <a:pt x="1808" y="4333"/>
                  </a:lnTo>
                  <a:lnTo>
                    <a:pt x="2018" y="4348"/>
                  </a:lnTo>
                  <a:lnTo>
                    <a:pt x="11459" y="4348"/>
                  </a:lnTo>
                  <a:lnTo>
                    <a:pt x="11669" y="4333"/>
                  </a:lnTo>
                  <a:lnTo>
                    <a:pt x="11863" y="4303"/>
                  </a:lnTo>
                  <a:lnTo>
                    <a:pt x="12057" y="4258"/>
                  </a:lnTo>
                  <a:lnTo>
                    <a:pt x="12251" y="4184"/>
                  </a:lnTo>
                  <a:lnTo>
                    <a:pt x="12416" y="4109"/>
                  </a:lnTo>
                  <a:lnTo>
                    <a:pt x="12595" y="4005"/>
                  </a:lnTo>
                  <a:lnTo>
                    <a:pt x="12744" y="3885"/>
                  </a:lnTo>
                  <a:lnTo>
                    <a:pt x="12879" y="3765"/>
                  </a:lnTo>
                  <a:lnTo>
                    <a:pt x="13013" y="3616"/>
                  </a:lnTo>
                  <a:lnTo>
                    <a:pt x="13133" y="3467"/>
                  </a:lnTo>
                  <a:lnTo>
                    <a:pt x="13237" y="3302"/>
                  </a:lnTo>
                  <a:lnTo>
                    <a:pt x="13312" y="3123"/>
                  </a:lnTo>
                  <a:lnTo>
                    <a:pt x="13387" y="2929"/>
                  </a:lnTo>
                  <a:lnTo>
                    <a:pt x="13431" y="2735"/>
                  </a:lnTo>
                  <a:lnTo>
                    <a:pt x="13461" y="2540"/>
                  </a:lnTo>
                  <a:lnTo>
                    <a:pt x="13476" y="2331"/>
                  </a:lnTo>
                  <a:lnTo>
                    <a:pt x="13476" y="2018"/>
                  </a:lnTo>
                  <a:lnTo>
                    <a:pt x="13461" y="1808"/>
                  </a:lnTo>
                  <a:lnTo>
                    <a:pt x="13431" y="1614"/>
                  </a:lnTo>
                  <a:lnTo>
                    <a:pt x="13387" y="1420"/>
                  </a:lnTo>
                  <a:lnTo>
                    <a:pt x="13312" y="1226"/>
                  </a:lnTo>
                  <a:lnTo>
                    <a:pt x="13237" y="1061"/>
                  </a:lnTo>
                  <a:lnTo>
                    <a:pt x="13133" y="897"/>
                  </a:lnTo>
                  <a:lnTo>
                    <a:pt x="13013" y="733"/>
                  </a:lnTo>
                  <a:lnTo>
                    <a:pt x="12879" y="598"/>
                  </a:lnTo>
                  <a:lnTo>
                    <a:pt x="12744" y="464"/>
                  </a:lnTo>
                  <a:lnTo>
                    <a:pt x="12595" y="344"/>
                  </a:lnTo>
                  <a:lnTo>
                    <a:pt x="12416" y="240"/>
                  </a:lnTo>
                  <a:lnTo>
                    <a:pt x="12251" y="165"/>
                  </a:lnTo>
                  <a:lnTo>
                    <a:pt x="12057" y="90"/>
                  </a:lnTo>
                  <a:lnTo>
                    <a:pt x="11863" y="46"/>
                  </a:lnTo>
                  <a:lnTo>
                    <a:pt x="11669" y="16"/>
                  </a:lnTo>
                  <a:lnTo>
                    <a:pt x="1145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4" name="Google Shape;1628;p33">
              <a:extLst>
                <a:ext uri="{FF2B5EF4-FFF2-40B4-BE49-F238E27FC236}">
                  <a16:creationId xmlns:a16="http://schemas.microsoft.com/office/drawing/2014/main" id="{25C9BCDE-F1FC-B333-BA8E-449B3CFECEE2}"/>
                </a:ext>
              </a:extLst>
            </p:cNvPr>
            <p:cNvSpPr/>
            <p:nvPr/>
          </p:nvSpPr>
          <p:spPr>
            <a:xfrm>
              <a:off x="2577889" y="4384748"/>
              <a:ext cx="169400" cy="169400"/>
            </a:xfrm>
            <a:custGeom>
              <a:avLst/>
              <a:gdLst/>
              <a:ahLst/>
              <a:cxnLst/>
              <a:rect l="l" t="t" r="r" b="b"/>
              <a:pathLst>
                <a:path w="8547" h="8547" extrusionOk="0">
                  <a:moveTo>
                    <a:pt x="4049" y="1"/>
                  </a:moveTo>
                  <a:lnTo>
                    <a:pt x="3840" y="16"/>
                  </a:lnTo>
                  <a:lnTo>
                    <a:pt x="3616" y="46"/>
                  </a:lnTo>
                  <a:lnTo>
                    <a:pt x="3407" y="91"/>
                  </a:lnTo>
                  <a:lnTo>
                    <a:pt x="3198" y="135"/>
                  </a:lnTo>
                  <a:lnTo>
                    <a:pt x="3004" y="195"/>
                  </a:lnTo>
                  <a:lnTo>
                    <a:pt x="2794" y="255"/>
                  </a:lnTo>
                  <a:lnTo>
                    <a:pt x="2600" y="330"/>
                  </a:lnTo>
                  <a:lnTo>
                    <a:pt x="2421" y="419"/>
                  </a:lnTo>
                  <a:lnTo>
                    <a:pt x="2227" y="509"/>
                  </a:lnTo>
                  <a:lnTo>
                    <a:pt x="2047" y="614"/>
                  </a:lnTo>
                  <a:lnTo>
                    <a:pt x="1883" y="733"/>
                  </a:lnTo>
                  <a:lnTo>
                    <a:pt x="1719" y="853"/>
                  </a:lnTo>
                  <a:lnTo>
                    <a:pt x="1554" y="972"/>
                  </a:lnTo>
                  <a:lnTo>
                    <a:pt x="1390" y="1107"/>
                  </a:lnTo>
                  <a:lnTo>
                    <a:pt x="1256" y="1256"/>
                  </a:lnTo>
                  <a:lnTo>
                    <a:pt x="1106" y="1390"/>
                  </a:lnTo>
                  <a:lnTo>
                    <a:pt x="972" y="1555"/>
                  </a:lnTo>
                  <a:lnTo>
                    <a:pt x="852" y="1719"/>
                  </a:lnTo>
                  <a:lnTo>
                    <a:pt x="733" y="1883"/>
                  </a:lnTo>
                  <a:lnTo>
                    <a:pt x="613" y="2063"/>
                  </a:lnTo>
                  <a:lnTo>
                    <a:pt x="509" y="2227"/>
                  </a:lnTo>
                  <a:lnTo>
                    <a:pt x="419" y="2421"/>
                  </a:lnTo>
                  <a:lnTo>
                    <a:pt x="329" y="2615"/>
                  </a:lnTo>
                  <a:lnTo>
                    <a:pt x="255" y="2795"/>
                  </a:lnTo>
                  <a:lnTo>
                    <a:pt x="195" y="3004"/>
                  </a:lnTo>
                  <a:lnTo>
                    <a:pt x="135" y="3198"/>
                  </a:lnTo>
                  <a:lnTo>
                    <a:pt x="90" y="3407"/>
                  </a:lnTo>
                  <a:lnTo>
                    <a:pt x="45" y="3616"/>
                  </a:lnTo>
                  <a:lnTo>
                    <a:pt x="16" y="3840"/>
                  </a:lnTo>
                  <a:lnTo>
                    <a:pt x="1" y="4050"/>
                  </a:lnTo>
                  <a:lnTo>
                    <a:pt x="1" y="4274"/>
                  </a:lnTo>
                  <a:lnTo>
                    <a:pt x="1" y="4498"/>
                  </a:lnTo>
                  <a:lnTo>
                    <a:pt x="16" y="4707"/>
                  </a:lnTo>
                  <a:lnTo>
                    <a:pt x="45" y="4916"/>
                  </a:lnTo>
                  <a:lnTo>
                    <a:pt x="90" y="5140"/>
                  </a:lnTo>
                  <a:lnTo>
                    <a:pt x="135" y="5334"/>
                  </a:lnTo>
                  <a:lnTo>
                    <a:pt x="195" y="5544"/>
                  </a:lnTo>
                  <a:lnTo>
                    <a:pt x="255" y="5738"/>
                  </a:lnTo>
                  <a:lnTo>
                    <a:pt x="329" y="5932"/>
                  </a:lnTo>
                  <a:lnTo>
                    <a:pt x="419" y="6126"/>
                  </a:lnTo>
                  <a:lnTo>
                    <a:pt x="509" y="6305"/>
                  </a:lnTo>
                  <a:lnTo>
                    <a:pt x="613" y="6485"/>
                  </a:lnTo>
                  <a:lnTo>
                    <a:pt x="733" y="6664"/>
                  </a:lnTo>
                  <a:lnTo>
                    <a:pt x="852" y="6828"/>
                  </a:lnTo>
                  <a:lnTo>
                    <a:pt x="972" y="6993"/>
                  </a:lnTo>
                  <a:lnTo>
                    <a:pt x="1106" y="7142"/>
                  </a:lnTo>
                  <a:lnTo>
                    <a:pt x="1256" y="7291"/>
                  </a:lnTo>
                  <a:lnTo>
                    <a:pt x="1390" y="7441"/>
                  </a:lnTo>
                  <a:lnTo>
                    <a:pt x="1554" y="7575"/>
                  </a:lnTo>
                  <a:lnTo>
                    <a:pt x="1719" y="7695"/>
                  </a:lnTo>
                  <a:lnTo>
                    <a:pt x="1883" y="7814"/>
                  </a:lnTo>
                  <a:lnTo>
                    <a:pt x="2047" y="7934"/>
                  </a:lnTo>
                  <a:lnTo>
                    <a:pt x="2227" y="8024"/>
                  </a:lnTo>
                  <a:lnTo>
                    <a:pt x="2421" y="8128"/>
                  </a:lnTo>
                  <a:lnTo>
                    <a:pt x="2600" y="8218"/>
                  </a:lnTo>
                  <a:lnTo>
                    <a:pt x="2794" y="8292"/>
                  </a:lnTo>
                  <a:lnTo>
                    <a:pt x="3004" y="8352"/>
                  </a:lnTo>
                  <a:lnTo>
                    <a:pt x="3198" y="8412"/>
                  </a:lnTo>
                  <a:lnTo>
                    <a:pt x="3407" y="8457"/>
                  </a:lnTo>
                  <a:lnTo>
                    <a:pt x="3616" y="8502"/>
                  </a:lnTo>
                  <a:lnTo>
                    <a:pt x="3840" y="8531"/>
                  </a:lnTo>
                  <a:lnTo>
                    <a:pt x="4049" y="8546"/>
                  </a:lnTo>
                  <a:lnTo>
                    <a:pt x="4497" y="8546"/>
                  </a:lnTo>
                  <a:lnTo>
                    <a:pt x="4707" y="8531"/>
                  </a:lnTo>
                  <a:lnTo>
                    <a:pt x="4916" y="8502"/>
                  </a:lnTo>
                  <a:lnTo>
                    <a:pt x="5140" y="8457"/>
                  </a:lnTo>
                  <a:lnTo>
                    <a:pt x="5334" y="8412"/>
                  </a:lnTo>
                  <a:lnTo>
                    <a:pt x="5543" y="8352"/>
                  </a:lnTo>
                  <a:lnTo>
                    <a:pt x="5737" y="8292"/>
                  </a:lnTo>
                  <a:lnTo>
                    <a:pt x="5932" y="8218"/>
                  </a:lnTo>
                  <a:lnTo>
                    <a:pt x="6126" y="8128"/>
                  </a:lnTo>
                  <a:lnTo>
                    <a:pt x="6305" y="8024"/>
                  </a:lnTo>
                  <a:lnTo>
                    <a:pt x="6484" y="7934"/>
                  </a:lnTo>
                  <a:lnTo>
                    <a:pt x="6664" y="7814"/>
                  </a:lnTo>
                  <a:lnTo>
                    <a:pt x="6828" y="7695"/>
                  </a:lnTo>
                  <a:lnTo>
                    <a:pt x="6992" y="7575"/>
                  </a:lnTo>
                  <a:lnTo>
                    <a:pt x="7142" y="7441"/>
                  </a:lnTo>
                  <a:lnTo>
                    <a:pt x="7291" y="7291"/>
                  </a:lnTo>
                  <a:lnTo>
                    <a:pt x="7441" y="7142"/>
                  </a:lnTo>
                  <a:lnTo>
                    <a:pt x="7575" y="6993"/>
                  </a:lnTo>
                  <a:lnTo>
                    <a:pt x="7695" y="6828"/>
                  </a:lnTo>
                  <a:lnTo>
                    <a:pt x="7814" y="6664"/>
                  </a:lnTo>
                  <a:lnTo>
                    <a:pt x="7934" y="6485"/>
                  </a:lnTo>
                  <a:lnTo>
                    <a:pt x="8023" y="6305"/>
                  </a:lnTo>
                  <a:lnTo>
                    <a:pt x="8128" y="6126"/>
                  </a:lnTo>
                  <a:lnTo>
                    <a:pt x="8203" y="5932"/>
                  </a:lnTo>
                  <a:lnTo>
                    <a:pt x="8292" y="5738"/>
                  </a:lnTo>
                  <a:lnTo>
                    <a:pt x="8352" y="5544"/>
                  </a:lnTo>
                  <a:lnTo>
                    <a:pt x="8412" y="5334"/>
                  </a:lnTo>
                  <a:lnTo>
                    <a:pt x="8456" y="5140"/>
                  </a:lnTo>
                  <a:lnTo>
                    <a:pt x="8501" y="4916"/>
                  </a:lnTo>
                  <a:lnTo>
                    <a:pt x="8516" y="4707"/>
                  </a:lnTo>
                  <a:lnTo>
                    <a:pt x="8546" y="4498"/>
                  </a:lnTo>
                  <a:lnTo>
                    <a:pt x="8546" y="4274"/>
                  </a:lnTo>
                  <a:lnTo>
                    <a:pt x="8546" y="4050"/>
                  </a:lnTo>
                  <a:lnTo>
                    <a:pt x="8516" y="3840"/>
                  </a:lnTo>
                  <a:lnTo>
                    <a:pt x="8501" y="3616"/>
                  </a:lnTo>
                  <a:lnTo>
                    <a:pt x="8456" y="3407"/>
                  </a:lnTo>
                  <a:lnTo>
                    <a:pt x="8412" y="3198"/>
                  </a:lnTo>
                  <a:lnTo>
                    <a:pt x="8352" y="3004"/>
                  </a:lnTo>
                  <a:lnTo>
                    <a:pt x="8292" y="2795"/>
                  </a:lnTo>
                  <a:lnTo>
                    <a:pt x="8203" y="2615"/>
                  </a:lnTo>
                  <a:lnTo>
                    <a:pt x="8128" y="2421"/>
                  </a:lnTo>
                  <a:lnTo>
                    <a:pt x="8023" y="2227"/>
                  </a:lnTo>
                  <a:lnTo>
                    <a:pt x="7934" y="2063"/>
                  </a:lnTo>
                  <a:lnTo>
                    <a:pt x="7814" y="1883"/>
                  </a:lnTo>
                  <a:lnTo>
                    <a:pt x="7695" y="1719"/>
                  </a:lnTo>
                  <a:lnTo>
                    <a:pt x="7575" y="1555"/>
                  </a:lnTo>
                  <a:lnTo>
                    <a:pt x="7441" y="1390"/>
                  </a:lnTo>
                  <a:lnTo>
                    <a:pt x="7291" y="1256"/>
                  </a:lnTo>
                  <a:lnTo>
                    <a:pt x="7142" y="1107"/>
                  </a:lnTo>
                  <a:lnTo>
                    <a:pt x="6992" y="972"/>
                  </a:lnTo>
                  <a:lnTo>
                    <a:pt x="6828" y="853"/>
                  </a:lnTo>
                  <a:lnTo>
                    <a:pt x="6664" y="733"/>
                  </a:lnTo>
                  <a:lnTo>
                    <a:pt x="6484" y="614"/>
                  </a:lnTo>
                  <a:lnTo>
                    <a:pt x="6305" y="509"/>
                  </a:lnTo>
                  <a:lnTo>
                    <a:pt x="6126" y="419"/>
                  </a:lnTo>
                  <a:lnTo>
                    <a:pt x="5932" y="330"/>
                  </a:lnTo>
                  <a:lnTo>
                    <a:pt x="5737" y="255"/>
                  </a:lnTo>
                  <a:lnTo>
                    <a:pt x="5543" y="195"/>
                  </a:lnTo>
                  <a:lnTo>
                    <a:pt x="5334" y="135"/>
                  </a:lnTo>
                  <a:lnTo>
                    <a:pt x="5140" y="91"/>
                  </a:lnTo>
                  <a:lnTo>
                    <a:pt x="4916" y="46"/>
                  </a:lnTo>
                  <a:lnTo>
                    <a:pt x="4707" y="16"/>
                  </a:lnTo>
                  <a:lnTo>
                    <a:pt x="449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5" name="Google Shape;1629;p33">
              <a:extLst>
                <a:ext uri="{FF2B5EF4-FFF2-40B4-BE49-F238E27FC236}">
                  <a16:creationId xmlns:a16="http://schemas.microsoft.com/office/drawing/2014/main" id="{5480E508-0CEF-B559-0798-61E74271D625}"/>
                </a:ext>
              </a:extLst>
            </p:cNvPr>
            <p:cNvSpPr/>
            <p:nvPr/>
          </p:nvSpPr>
          <p:spPr>
            <a:xfrm>
              <a:off x="2616675" y="4423554"/>
              <a:ext cx="91528" cy="91508"/>
            </a:xfrm>
            <a:custGeom>
              <a:avLst/>
              <a:gdLst/>
              <a:ahLst/>
              <a:cxnLst/>
              <a:rect l="l" t="t" r="r" b="b"/>
              <a:pathLst>
                <a:path w="4618" h="4617" extrusionOk="0">
                  <a:moveTo>
                    <a:pt x="2316" y="0"/>
                  </a:moveTo>
                  <a:lnTo>
                    <a:pt x="2077" y="15"/>
                  </a:lnTo>
                  <a:lnTo>
                    <a:pt x="1853" y="60"/>
                  </a:lnTo>
                  <a:lnTo>
                    <a:pt x="1629" y="105"/>
                  </a:lnTo>
                  <a:lnTo>
                    <a:pt x="1420" y="194"/>
                  </a:lnTo>
                  <a:lnTo>
                    <a:pt x="1211" y="284"/>
                  </a:lnTo>
                  <a:lnTo>
                    <a:pt x="1032" y="403"/>
                  </a:lnTo>
                  <a:lnTo>
                    <a:pt x="852" y="538"/>
                  </a:lnTo>
                  <a:lnTo>
                    <a:pt x="688" y="687"/>
                  </a:lnTo>
                  <a:lnTo>
                    <a:pt x="539" y="852"/>
                  </a:lnTo>
                  <a:lnTo>
                    <a:pt x="404" y="1031"/>
                  </a:lnTo>
                  <a:lnTo>
                    <a:pt x="285" y="1210"/>
                  </a:lnTo>
                  <a:lnTo>
                    <a:pt x="195" y="1419"/>
                  </a:lnTo>
                  <a:lnTo>
                    <a:pt x="105" y="1628"/>
                  </a:lnTo>
                  <a:lnTo>
                    <a:pt x="61" y="1853"/>
                  </a:lnTo>
                  <a:lnTo>
                    <a:pt x="16" y="2077"/>
                  </a:lnTo>
                  <a:lnTo>
                    <a:pt x="1" y="2316"/>
                  </a:lnTo>
                  <a:lnTo>
                    <a:pt x="16" y="2555"/>
                  </a:lnTo>
                  <a:lnTo>
                    <a:pt x="61" y="2779"/>
                  </a:lnTo>
                  <a:lnTo>
                    <a:pt x="105" y="3003"/>
                  </a:lnTo>
                  <a:lnTo>
                    <a:pt x="195" y="3212"/>
                  </a:lnTo>
                  <a:lnTo>
                    <a:pt x="285" y="3406"/>
                  </a:lnTo>
                  <a:lnTo>
                    <a:pt x="404" y="3600"/>
                  </a:lnTo>
                  <a:lnTo>
                    <a:pt x="539" y="3780"/>
                  </a:lnTo>
                  <a:lnTo>
                    <a:pt x="688" y="3944"/>
                  </a:lnTo>
                  <a:lnTo>
                    <a:pt x="852" y="4093"/>
                  </a:lnTo>
                  <a:lnTo>
                    <a:pt x="1032" y="4228"/>
                  </a:lnTo>
                  <a:lnTo>
                    <a:pt x="1211" y="4347"/>
                  </a:lnTo>
                  <a:lnTo>
                    <a:pt x="1420" y="4437"/>
                  </a:lnTo>
                  <a:lnTo>
                    <a:pt x="1629" y="4512"/>
                  </a:lnTo>
                  <a:lnTo>
                    <a:pt x="1853" y="4572"/>
                  </a:lnTo>
                  <a:lnTo>
                    <a:pt x="2077" y="4616"/>
                  </a:lnTo>
                  <a:lnTo>
                    <a:pt x="2555" y="4616"/>
                  </a:lnTo>
                  <a:lnTo>
                    <a:pt x="2780" y="4572"/>
                  </a:lnTo>
                  <a:lnTo>
                    <a:pt x="3004" y="4512"/>
                  </a:lnTo>
                  <a:lnTo>
                    <a:pt x="3213" y="4437"/>
                  </a:lnTo>
                  <a:lnTo>
                    <a:pt x="3407" y="4347"/>
                  </a:lnTo>
                  <a:lnTo>
                    <a:pt x="3601" y="4228"/>
                  </a:lnTo>
                  <a:lnTo>
                    <a:pt x="3780" y="4093"/>
                  </a:lnTo>
                  <a:lnTo>
                    <a:pt x="3945" y="3944"/>
                  </a:lnTo>
                  <a:lnTo>
                    <a:pt x="4094" y="3780"/>
                  </a:lnTo>
                  <a:lnTo>
                    <a:pt x="4229" y="3600"/>
                  </a:lnTo>
                  <a:lnTo>
                    <a:pt x="4348" y="3406"/>
                  </a:lnTo>
                  <a:lnTo>
                    <a:pt x="4438" y="3212"/>
                  </a:lnTo>
                  <a:lnTo>
                    <a:pt x="4513" y="3003"/>
                  </a:lnTo>
                  <a:lnTo>
                    <a:pt x="4572" y="2779"/>
                  </a:lnTo>
                  <a:lnTo>
                    <a:pt x="4617" y="2555"/>
                  </a:lnTo>
                  <a:lnTo>
                    <a:pt x="4617" y="2316"/>
                  </a:lnTo>
                  <a:lnTo>
                    <a:pt x="4617" y="2077"/>
                  </a:lnTo>
                  <a:lnTo>
                    <a:pt x="4572" y="1853"/>
                  </a:lnTo>
                  <a:lnTo>
                    <a:pt x="4513" y="1628"/>
                  </a:lnTo>
                  <a:lnTo>
                    <a:pt x="4438" y="1419"/>
                  </a:lnTo>
                  <a:lnTo>
                    <a:pt x="4348" y="1210"/>
                  </a:lnTo>
                  <a:lnTo>
                    <a:pt x="4229" y="1031"/>
                  </a:lnTo>
                  <a:lnTo>
                    <a:pt x="4094" y="852"/>
                  </a:lnTo>
                  <a:lnTo>
                    <a:pt x="3945" y="687"/>
                  </a:lnTo>
                  <a:lnTo>
                    <a:pt x="3780" y="538"/>
                  </a:lnTo>
                  <a:lnTo>
                    <a:pt x="3601" y="403"/>
                  </a:lnTo>
                  <a:lnTo>
                    <a:pt x="3407" y="284"/>
                  </a:lnTo>
                  <a:lnTo>
                    <a:pt x="3213" y="194"/>
                  </a:lnTo>
                  <a:lnTo>
                    <a:pt x="3004" y="105"/>
                  </a:lnTo>
                  <a:lnTo>
                    <a:pt x="2780" y="60"/>
                  </a:lnTo>
                  <a:lnTo>
                    <a:pt x="2555" y="15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6" name="Google Shape;1630;p33">
              <a:extLst>
                <a:ext uri="{FF2B5EF4-FFF2-40B4-BE49-F238E27FC236}">
                  <a16:creationId xmlns:a16="http://schemas.microsoft.com/office/drawing/2014/main" id="{589043E3-1C6A-7F8B-59A0-0736CF3D3148}"/>
                </a:ext>
              </a:extLst>
            </p:cNvPr>
            <p:cNvSpPr/>
            <p:nvPr/>
          </p:nvSpPr>
          <p:spPr>
            <a:xfrm>
              <a:off x="2131679" y="4075649"/>
              <a:ext cx="641963" cy="217344"/>
            </a:xfrm>
            <a:custGeom>
              <a:avLst/>
              <a:gdLst/>
              <a:ahLst/>
              <a:cxnLst/>
              <a:rect l="l" t="t" r="r" b="b"/>
              <a:pathLst>
                <a:path w="32390" h="10966" extrusionOk="0">
                  <a:moveTo>
                    <a:pt x="957" y="0"/>
                  </a:moveTo>
                  <a:lnTo>
                    <a:pt x="852" y="30"/>
                  </a:lnTo>
                  <a:lnTo>
                    <a:pt x="748" y="45"/>
                  </a:lnTo>
                  <a:lnTo>
                    <a:pt x="658" y="90"/>
                  </a:lnTo>
                  <a:lnTo>
                    <a:pt x="553" y="135"/>
                  </a:lnTo>
                  <a:lnTo>
                    <a:pt x="464" y="179"/>
                  </a:lnTo>
                  <a:lnTo>
                    <a:pt x="389" y="254"/>
                  </a:lnTo>
                  <a:lnTo>
                    <a:pt x="314" y="314"/>
                  </a:lnTo>
                  <a:lnTo>
                    <a:pt x="240" y="389"/>
                  </a:lnTo>
                  <a:lnTo>
                    <a:pt x="180" y="478"/>
                  </a:lnTo>
                  <a:lnTo>
                    <a:pt x="120" y="568"/>
                  </a:lnTo>
                  <a:lnTo>
                    <a:pt x="75" y="657"/>
                  </a:lnTo>
                  <a:lnTo>
                    <a:pt x="45" y="762"/>
                  </a:lnTo>
                  <a:lnTo>
                    <a:pt x="16" y="867"/>
                  </a:lnTo>
                  <a:lnTo>
                    <a:pt x="1" y="971"/>
                  </a:lnTo>
                  <a:lnTo>
                    <a:pt x="1" y="1076"/>
                  </a:lnTo>
                  <a:lnTo>
                    <a:pt x="1" y="6962"/>
                  </a:lnTo>
                  <a:lnTo>
                    <a:pt x="1" y="7171"/>
                  </a:lnTo>
                  <a:lnTo>
                    <a:pt x="16" y="7380"/>
                  </a:lnTo>
                  <a:lnTo>
                    <a:pt x="45" y="7574"/>
                  </a:lnTo>
                  <a:lnTo>
                    <a:pt x="75" y="7769"/>
                  </a:lnTo>
                  <a:lnTo>
                    <a:pt x="120" y="7963"/>
                  </a:lnTo>
                  <a:lnTo>
                    <a:pt x="180" y="8157"/>
                  </a:lnTo>
                  <a:lnTo>
                    <a:pt x="240" y="8336"/>
                  </a:lnTo>
                  <a:lnTo>
                    <a:pt x="314" y="8516"/>
                  </a:lnTo>
                  <a:lnTo>
                    <a:pt x="389" y="8695"/>
                  </a:lnTo>
                  <a:lnTo>
                    <a:pt x="479" y="8874"/>
                  </a:lnTo>
                  <a:lnTo>
                    <a:pt x="568" y="9039"/>
                  </a:lnTo>
                  <a:lnTo>
                    <a:pt x="673" y="9203"/>
                  </a:lnTo>
                  <a:lnTo>
                    <a:pt x="792" y="9352"/>
                  </a:lnTo>
                  <a:lnTo>
                    <a:pt x="912" y="9517"/>
                  </a:lnTo>
                  <a:lnTo>
                    <a:pt x="1031" y="9651"/>
                  </a:lnTo>
                  <a:lnTo>
                    <a:pt x="1166" y="9800"/>
                  </a:lnTo>
                  <a:lnTo>
                    <a:pt x="1300" y="9920"/>
                  </a:lnTo>
                  <a:lnTo>
                    <a:pt x="1450" y="10054"/>
                  </a:lnTo>
                  <a:lnTo>
                    <a:pt x="1599" y="10174"/>
                  </a:lnTo>
                  <a:lnTo>
                    <a:pt x="1764" y="10279"/>
                  </a:lnTo>
                  <a:lnTo>
                    <a:pt x="1928" y="10383"/>
                  </a:lnTo>
                  <a:lnTo>
                    <a:pt x="2092" y="10488"/>
                  </a:lnTo>
                  <a:lnTo>
                    <a:pt x="2257" y="10577"/>
                  </a:lnTo>
                  <a:lnTo>
                    <a:pt x="2436" y="10652"/>
                  </a:lnTo>
                  <a:lnTo>
                    <a:pt x="2615" y="10727"/>
                  </a:lnTo>
                  <a:lnTo>
                    <a:pt x="2809" y="10786"/>
                  </a:lnTo>
                  <a:lnTo>
                    <a:pt x="2989" y="10846"/>
                  </a:lnTo>
                  <a:lnTo>
                    <a:pt x="3183" y="10891"/>
                  </a:lnTo>
                  <a:lnTo>
                    <a:pt x="3392" y="10921"/>
                  </a:lnTo>
                  <a:lnTo>
                    <a:pt x="3586" y="10951"/>
                  </a:lnTo>
                  <a:lnTo>
                    <a:pt x="3795" y="10966"/>
                  </a:lnTo>
                  <a:lnTo>
                    <a:pt x="28595" y="10966"/>
                  </a:lnTo>
                  <a:lnTo>
                    <a:pt x="28789" y="10951"/>
                  </a:lnTo>
                  <a:lnTo>
                    <a:pt x="28998" y="10921"/>
                  </a:lnTo>
                  <a:lnTo>
                    <a:pt x="29193" y="10891"/>
                  </a:lnTo>
                  <a:lnTo>
                    <a:pt x="29387" y="10846"/>
                  </a:lnTo>
                  <a:lnTo>
                    <a:pt x="29581" y="10786"/>
                  </a:lnTo>
                  <a:lnTo>
                    <a:pt x="29760" y="10727"/>
                  </a:lnTo>
                  <a:lnTo>
                    <a:pt x="29940" y="10652"/>
                  </a:lnTo>
                  <a:lnTo>
                    <a:pt x="30119" y="10577"/>
                  </a:lnTo>
                  <a:lnTo>
                    <a:pt x="30298" y="10488"/>
                  </a:lnTo>
                  <a:lnTo>
                    <a:pt x="30463" y="10383"/>
                  </a:lnTo>
                  <a:lnTo>
                    <a:pt x="30627" y="10279"/>
                  </a:lnTo>
                  <a:lnTo>
                    <a:pt x="30776" y="10174"/>
                  </a:lnTo>
                  <a:lnTo>
                    <a:pt x="30926" y="10054"/>
                  </a:lnTo>
                  <a:lnTo>
                    <a:pt x="31075" y="9920"/>
                  </a:lnTo>
                  <a:lnTo>
                    <a:pt x="31210" y="9800"/>
                  </a:lnTo>
                  <a:lnTo>
                    <a:pt x="31344" y="9651"/>
                  </a:lnTo>
                  <a:lnTo>
                    <a:pt x="31478" y="9517"/>
                  </a:lnTo>
                  <a:lnTo>
                    <a:pt x="31583" y="9352"/>
                  </a:lnTo>
                  <a:lnTo>
                    <a:pt x="31703" y="9203"/>
                  </a:lnTo>
                  <a:lnTo>
                    <a:pt x="31807" y="9039"/>
                  </a:lnTo>
                  <a:lnTo>
                    <a:pt x="31897" y="8874"/>
                  </a:lnTo>
                  <a:lnTo>
                    <a:pt x="31986" y="8695"/>
                  </a:lnTo>
                  <a:lnTo>
                    <a:pt x="32076" y="8516"/>
                  </a:lnTo>
                  <a:lnTo>
                    <a:pt x="32136" y="8336"/>
                  </a:lnTo>
                  <a:lnTo>
                    <a:pt x="32210" y="8157"/>
                  </a:lnTo>
                  <a:lnTo>
                    <a:pt x="32255" y="7963"/>
                  </a:lnTo>
                  <a:lnTo>
                    <a:pt x="32300" y="7769"/>
                  </a:lnTo>
                  <a:lnTo>
                    <a:pt x="32345" y="7574"/>
                  </a:lnTo>
                  <a:lnTo>
                    <a:pt x="32360" y="7380"/>
                  </a:lnTo>
                  <a:lnTo>
                    <a:pt x="32375" y="7171"/>
                  </a:lnTo>
                  <a:lnTo>
                    <a:pt x="32390" y="6962"/>
                  </a:lnTo>
                  <a:lnTo>
                    <a:pt x="32390" y="1076"/>
                  </a:lnTo>
                  <a:lnTo>
                    <a:pt x="32375" y="971"/>
                  </a:lnTo>
                  <a:lnTo>
                    <a:pt x="32360" y="867"/>
                  </a:lnTo>
                  <a:lnTo>
                    <a:pt x="32330" y="762"/>
                  </a:lnTo>
                  <a:lnTo>
                    <a:pt x="32300" y="657"/>
                  </a:lnTo>
                  <a:lnTo>
                    <a:pt x="32255" y="568"/>
                  </a:lnTo>
                  <a:lnTo>
                    <a:pt x="32196" y="478"/>
                  </a:lnTo>
                  <a:lnTo>
                    <a:pt x="32136" y="389"/>
                  </a:lnTo>
                  <a:lnTo>
                    <a:pt x="32076" y="314"/>
                  </a:lnTo>
                  <a:lnTo>
                    <a:pt x="31986" y="254"/>
                  </a:lnTo>
                  <a:lnTo>
                    <a:pt x="31912" y="179"/>
                  </a:lnTo>
                  <a:lnTo>
                    <a:pt x="31822" y="135"/>
                  </a:lnTo>
                  <a:lnTo>
                    <a:pt x="31732" y="90"/>
                  </a:lnTo>
                  <a:lnTo>
                    <a:pt x="31628" y="45"/>
                  </a:lnTo>
                  <a:lnTo>
                    <a:pt x="31523" y="30"/>
                  </a:lnTo>
                  <a:lnTo>
                    <a:pt x="3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337" name="Google Shape;1631;p33">
              <a:extLst>
                <a:ext uri="{FF2B5EF4-FFF2-40B4-BE49-F238E27FC236}">
                  <a16:creationId xmlns:a16="http://schemas.microsoft.com/office/drawing/2014/main" id="{19A7A839-0B66-95F6-545B-65805A4E7471}"/>
                </a:ext>
              </a:extLst>
            </p:cNvPr>
            <p:cNvSpPr/>
            <p:nvPr/>
          </p:nvSpPr>
          <p:spPr>
            <a:xfrm>
              <a:off x="2729783" y="4102583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13" y="1"/>
                  </a:moveTo>
                  <a:lnTo>
                    <a:pt x="494" y="16"/>
                  </a:lnTo>
                  <a:lnTo>
                    <a:pt x="374" y="45"/>
                  </a:lnTo>
                  <a:lnTo>
                    <a:pt x="270" y="105"/>
                  </a:lnTo>
                  <a:lnTo>
                    <a:pt x="180" y="180"/>
                  </a:lnTo>
                  <a:lnTo>
                    <a:pt x="105" y="270"/>
                  </a:lnTo>
                  <a:lnTo>
                    <a:pt x="46" y="374"/>
                  </a:lnTo>
                  <a:lnTo>
                    <a:pt x="16" y="479"/>
                  </a:lnTo>
                  <a:lnTo>
                    <a:pt x="1" y="613"/>
                  </a:lnTo>
                  <a:lnTo>
                    <a:pt x="16" y="733"/>
                  </a:lnTo>
                  <a:lnTo>
                    <a:pt x="46" y="837"/>
                  </a:lnTo>
                  <a:lnTo>
                    <a:pt x="105" y="942"/>
                  </a:lnTo>
                  <a:lnTo>
                    <a:pt x="180" y="1031"/>
                  </a:lnTo>
                  <a:lnTo>
                    <a:pt x="270" y="1106"/>
                  </a:lnTo>
                  <a:lnTo>
                    <a:pt x="374" y="1166"/>
                  </a:lnTo>
                  <a:lnTo>
                    <a:pt x="494" y="1196"/>
                  </a:lnTo>
                  <a:lnTo>
                    <a:pt x="613" y="1211"/>
                  </a:lnTo>
                  <a:lnTo>
                    <a:pt x="733" y="1196"/>
                  </a:lnTo>
                  <a:lnTo>
                    <a:pt x="852" y="1166"/>
                  </a:lnTo>
                  <a:lnTo>
                    <a:pt x="942" y="1106"/>
                  </a:lnTo>
                  <a:lnTo>
                    <a:pt x="1032" y="1031"/>
                  </a:lnTo>
                  <a:lnTo>
                    <a:pt x="1106" y="942"/>
                  </a:lnTo>
                  <a:lnTo>
                    <a:pt x="1166" y="837"/>
                  </a:lnTo>
                  <a:lnTo>
                    <a:pt x="1196" y="733"/>
                  </a:lnTo>
                  <a:lnTo>
                    <a:pt x="1211" y="613"/>
                  </a:lnTo>
                  <a:lnTo>
                    <a:pt x="1196" y="479"/>
                  </a:lnTo>
                  <a:lnTo>
                    <a:pt x="1166" y="374"/>
                  </a:lnTo>
                  <a:lnTo>
                    <a:pt x="1106" y="270"/>
                  </a:lnTo>
                  <a:lnTo>
                    <a:pt x="1032" y="180"/>
                  </a:lnTo>
                  <a:lnTo>
                    <a:pt x="942" y="105"/>
                  </a:lnTo>
                  <a:lnTo>
                    <a:pt x="852" y="45"/>
                  </a:lnTo>
                  <a:lnTo>
                    <a:pt x="733" y="16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8" name="Google Shape;1632;p33">
              <a:extLst>
                <a:ext uri="{FF2B5EF4-FFF2-40B4-BE49-F238E27FC236}">
                  <a16:creationId xmlns:a16="http://schemas.microsoft.com/office/drawing/2014/main" id="{36CE4B59-0469-A3AD-5299-B64E60424211}"/>
                </a:ext>
              </a:extLst>
            </p:cNvPr>
            <p:cNvSpPr/>
            <p:nvPr/>
          </p:nvSpPr>
          <p:spPr>
            <a:xfrm>
              <a:off x="2158336" y="4094893"/>
              <a:ext cx="24002" cy="24002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78" y="0"/>
                  </a:moveTo>
                  <a:lnTo>
                    <a:pt x="374" y="45"/>
                  </a:lnTo>
                  <a:lnTo>
                    <a:pt x="269" y="90"/>
                  </a:lnTo>
                  <a:lnTo>
                    <a:pt x="180" y="165"/>
                  </a:lnTo>
                  <a:lnTo>
                    <a:pt x="105" y="254"/>
                  </a:lnTo>
                  <a:lnTo>
                    <a:pt x="45" y="359"/>
                  </a:lnTo>
                  <a:lnTo>
                    <a:pt x="15" y="478"/>
                  </a:lnTo>
                  <a:lnTo>
                    <a:pt x="0" y="598"/>
                  </a:lnTo>
                  <a:lnTo>
                    <a:pt x="15" y="717"/>
                  </a:lnTo>
                  <a:lnTo>
                    <a:pt x="45" y="837"/>
                  </a:lnTo>
                  <a:lnTo>
                    <a:pt x="105" y="941"/>
                  </a:lnTo>
                  <a:lnTo>
                    <a:pt x="180" y="1031"/>
                  </a:lnTo>
                  <a:lnTo>
                    <a:pt x="269" y="1106"/>
                  </a:lnTo>
                  <a:lnTo>
                    <a:pt x="374" y="1151"/>
                  </a:lnTo>
                  <a:lnTo>
                    <a:pt x="478" y="1195"/>
                  </a:lnTo>
                  <a:lnTo>
                    <a:pt x="613" y="1210"/>
                  </a:lnTo>
                  <a:lnTo>
                    <a:pt x="732" y="1195"/>
                  </a:lnTo>
                  <a:lnTo>
                    <a:pt x="837" y="1151"/>
                  </a:lnTo>
                  <a:lnTo>
                    <a:pt x="941" y="1106"/>
                  </a:lnTo>
                  <a:lnTo>
                    <a:pt x="1031" y="1031"/>
                  </a:lnTo>
                  <a:lnTo>
                    <a:pt x="1106" y="941"/>
                  </a:lnTo>
                  <a:lnTo>
                    <a:pt x="1166" y="837"/>
                  </a:lnTo>
                  <a:lnTo>
                    <a:pt x="1195" y="717"/>
                  </a:lnTo>
                  <a:lnTo>
                    <a:pt x="1210" y="598"/>
                  </a:lnTo>
                  <a:lnTo>
                    <a:pt x="1195" y="478"/>
                  </a:lnTo>
                  <a:lnTo>
                    <a:pt x="1166" y="359"/>
                  </a:lnTo>
                  <a:lnTo>
                    <a:pt x="1106" y="254"/>
                  </a:lnTo>
                  <a:lnTo>
                    <a:pt x="1031" y="165"/>
                  </a:lnTo>
                  <a:lnTo>
                    <a:pt x="941" y="90"/>
                  </a:lnTo>
                  <a:lnTo>
                    <a:pt x="837" y="4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9" name="Google Shape;1633;p33">
              <a:extLst>
                <a:ext uri="{FF2B5EF4-FFF2-40B4-BE49-F238E27FC236}">
                  <a16:creationId xmlns:a16="http://schemas.microsoft.com/office/drawing/2014/main" id="{C720E42E-0D60-6003-B87C-87A011D89A7C}"/>
                </a:ext>
              </a:extLst>
            </p:cNvPr>
            <p:cNvSpPr/>
            <p:nvPr/>
          </p:nvSpPr>
          <p:spPr>
            <a:xfrm>
              <a:off x="2131679" y="4184297"/>
              <a:ext cx="641963" cy="108692"/>
            </a:xfrm>
            <a:custGeom>
              <a:avLst/>
              <a:gdLst/>
              <a:ahLst/>
              <a:cxnLst/>
              <a:rect l="l" t="t" r="r" b="b"/>
              <a:pathLst>
                <a:path w="32390" h="5484" extrusionOk="0">
                  <a:moveTo>
                    <a:pt x="1" y="1"/>
                  </a:moveTo>
                  <a:lnTo>
                    <a:pt x="1" y="1480"/>
                  </a:lnTo>
                  <a:lnTo>
                    <a:pt x="1" y="1689"/>
                  </a:lnTo>
                  <a:lnTo>
                    <a:pt x="16" y="1898"/>
                  </a:lnTo>
                  <a:lnTo>
                    <a:pt x="45" y="2092"/>
                  </a:lnTo>
                  <a:lnTo>
                    <a:pt x="75" y="2287"/>
                  </a:lnTo>
                  <a:lnTo>
                    <a:pt x="120" y="2481"/>
                  </a:lnTo>
                  <a:lnTo>
                    <a:pt x="180" y="2675"/>
                  </a:lnTo>
                  <a:lnTo>
                    <a:pt x="240" y="2854"/>
                  </a:lnTo>
                  <a:lnTo>
                    <a:pt x="314" y="3034"/>
                  </a:lnTo>
                  <a:lnTo>
                    <a:pt x="389" y="3213"/>
                  </a:lnTo>
                  <a:lnTo>
                    <a:pt x="479" y="3392"/>
                  </a:lnTo>
                  <a:lnTo>
                    <a:pt x="568" y="3557"/>
                  </a:lnTo>
                  <a:lnTo>
                    <a:pt x="673" y="3721"/>
                  </a:lnTo>
                  <a:lnTo>
                    <a:pt x="792" y="3870"/>
                  </a:lnTo>
                  <a:lnTo>
                    <a:pt x="912" y="4035"/>
                  </a:lnTo>
                  <a:lnTo>
                    <a:pt x="1031" y="4169"/>
                  </a:lnTo>
                  <a:lnTo>
                    <a:pt x="1166" y="4318"/>
                  </a:lnTo>
                  <a:lnTo>
                    <a:pt x="1300" y="4438"/>
                  </a:lnTo>
                  <a:lnTo>
                    <a:pt x="1450" y="4572"/>
                  </a:lnTo>
                  <a:lnTo>
                    <a:pt x="1599" y="4692"/>
                  </a:lnTo>
                  <a:lnTo>
                    <a:pt x="1764" y="4797"/>
                  </a:lnTo>
                  <a:lnTo>
                    <a:pt x="1928" y="4901"/>
                  </a:lnTo>
                  <a:lnTo>
                    <a:pt x="2092" y="5006"/>
                  </a:lnTo>
                  <a:lnTo>
                    <a:pt x="2257" y="5095"/>
                  </a:lnTo>
                  <a:lnTo>
                    <a:pt x="2436" y="5170"/>
                  </a:lnTo>
                  <a:lnTo>
                    <a:pt x="2615" y="5245"/>
                  </a:lnTo>
                  <a:lnTo>
                    <a:pt x="2809" y="5304"/>
                  </a:lnTo>
                  <a:lnTo>
                    <a:pt x="2989" y="5364"/>
                  </a:lnTo>
                  <a:lnTo>
                    <a:pt x="3183" y="5409"/>
                  </a:lnTo>
                  <a:lnTo>
                    <a:pt x="3392" y="5439"/>
                  </a:lnTo>
                  <a:lnTo>
                    <a:pt x="3586" y="5469"/>
                  </a:lnTo>
                  <a:lnTo>
                    <a:pt x="3795" y="5484"/>
                  </a:lnTo>
                  <a:lnTo>
                    <a:pt x="28595" y="5484"/>
                  </a:lnTo>
                  <a:lnTo>
                    <a:pt x="28789" y="5469"/>
                  </a:lnTo>
                  <a:lnTo>
                    <a:pt x="28998" y="5439"/>
                  </a:lnTo>
                  <a:lnTo>
                    <a:pt x="29193" y="5409"/>
                  </a:lnTo>
                  <a:lnTo>
                    <a:pt x="29387" y="5364"/>
                  </a:lnTo>
                  <a:lnTo>
                    <a:pt x="29581" y="5304"/>
                  </a:lnTo>
                  <a:lnTo>
                    <a:pt x="29760" y="5245"/>
                  </a:lnTo>
                  <a:lnTo>
                    <a:pt x="29940" y="5170"/>
                  </a:lnTo>
                  <a:lnTo>
                    <a:pt x="30119" y="5095"/>
                  </a:lnTo>
                  <a:lnTo>
                    <a:pt x="30298" y="5006"/>
                  </a:lnTo>
                  <a:lnTo>
                    <a:pt x="30463" y="4901"/>
                  </a:lnTo>
                  <a:lnTo>
                    <a:pt x="30627" y="4797"/>
                  </a:lnTo>
                  <a:lnTo>
                    <a:pt x="30776" y="4692"/>
                  </a:lnTo>
                  <a:lnTo>
                    <a:pt x="30926" y="4572"/>
                  </a:lnTo>
                  <a:lnTo>
                    <a:pt x="31075" y="4438"/>
                  </a:lnTo>
                  <a:lnTo>
                    <a:pt x="31210" y="4318"/>
                  </a:lnTo>
                  <a:lnTo>
                    <a:pt x="31344" y="4169"/>
                  </a:lnTo>
                  <a:lnTo>
                    <a:pt x="31478" y="4035"/>
                  </a:lnTo>
                  <a:lnTo>
                    <a:pt x="31583" y="3870"/>
                  </a:lnTo>
                  <a:lnTo>
                    <a:pt x="31703" y="3721"/>
                  </a:lnTo>
                  <a:lnTo>
                    <a:pt x="31807" y="3557"/>
                  </a:lnTo>
                  <a:lnTo>
                    <a:pt x="31897" y="3392"/>
                  </a:lnTo>
                  <a:lnTo>
                    <a:pt x="31986" y="3213"/>
                  </a:lnTo>
                  <a:lnTo>
                    <a:pt x="32076" y="3034"/>
                  </a:lnTo>
                  <a:lnTo>
                    <a:pt x="32136" y="2854"/>
                  </a:lnTo>
                  <a:lnTo>
                    <a:pt x="32210" y="2675"/>
                  </a:lnTo>
                  <a:lnTo>
                    <a:pt x="32255" y="2481"/>
                  </a:lnTo>
                  <a:lnTo>
                    <a:pt x="32300" y="2287"/>
                  </a:lnTo>
                  <a:lnTo>
                    <a:pt x="32345" y="2092"/>
                  </a:lnTo>
                  <a:lnTo>
                    <a:pt x="32360" y="1898"/>
                  </a:lnTo>
                  <a:lnTo>
                    <a:pt x="32375" y="1689"/>
                  </a:lnTo>
                  <a:lnTo>
                    <a:pt x="32390" y="1480"/>
                  </a:lnTo>
                  <a:lnTo>
                    <a:pt x="32390" y="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cxnSp>
        <p:nvCxnSpPr>
          <p:cNvPr id="3359" name="Straight Connector 3358">
            <a:extLst>
              <a:ext uri="{FF2B5EF4-FFF2-40B4-BE49-F238E27FC236}">
                <a16:creationId xmlns:a16="http://schemas.microsoft.com/office/drawing/2014/main" id="{C5D65002-4DEA-C9BC-9BCE-182AE3AAA96B}"/>
              </a:ext>
            </a:extLst>
          </p:cNvPr>
          <p:cNvCxnSpPr/>
          <p:nvPr/>
        </p:nvCxnSpPr>
        <p:spPr>
          <a:xfrm>
            <a:off x="6787167" y="1599208"/>
            <a:ext cx="0" cy="428559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60" name="TextBox 3359">
            <a:extLst>
              <a:ext uri="{FF2B5EF4-FFF2-40B4-BE49-F238E27FC236}">
                <a16:creationId xmlns:a16="http://schemas.microsoft.com/office/drawing/2014/main" id="{A6EF3DB0-FC91-8736-573D-8DCFCDACAC52}"/>
              </a:ext>
            </a:extLst>
          </p:cNvPr>
          <p:cNvSpPr txBox="1"/>
          <p:nvPr/>
        </p:nvSpPr>
        <p:spPr>
          <a:xfrm>
            <a:off x="1661863" y="4844782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Robot X (Type A)</a:t>
            </a:r>
          </a:p>
        </p:txBody>
      </p:sp>
      <p:sp>
        <p:nvSpPr>
          <p:cNvPr id="3361" name="TextBox 3360">
            <a:extLst>
              <a:ext uri="{FF2B5EF4-FFF2-40B4-BE49-F238E27FC236}">
                <a16:creationId xmlns:a16="http://schemas.microsoft.com/office/drawing/2014/main" id="{E3F8E098-4714-4ED5-153C-DB2885591A46}"/>
              </a:ext>
            </a:extLst>
          </p:cNvPr>
          <p:cNvSpPr txBox="1"/>
          <p:nvPr/>
        </p:nvSpPr>
        <p:spPr>
          <a:xfrm>
            <a:off x="4180345" y="4844782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Robot Y (Type B)</a:t>
            </a:r>
          </a:p>
        </p:txBody>
      </p:sp>
      <p:sp>
        <p:nvSpPr>
          <p:cNvPr id="3362" name="TextBox 3361">
            <a:extLst>
              <a:ext uri="{FF2B5EF4-FFF2-40B4-BE49-F238E27FC236}">
                <a16:creationId xmlns:a16="http://schemas.microsoft.com/office/drawing/2014/main" id="{FC71CDCB-27BB-0413-C0BF-E55FE5FF8244}"/>
              </a:ext>
            </a:extLst>
          </p:cNvPr>
          <p:cNvSpPr txBox="1"/>
          <p:nvPr/>
        </p:nvSpPr>
        <p:spPr>
          <a:xfrm>
            <a:off x="607341" y="1559946"/>
            <a:ext cx="303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Which a robot is Type A?</a:t>
            </a:r>
          </a:p>
        </p:txBody>
      </p:sp>
      <p:sp>
        <p:nvSpPr>
          <p:cNvPr id="3363" name="Arrow: Left-Right 3362">
            <a:extLst>
              <a:ext uri="{FF2B5EF4-FFF2-40B4-BE49-F238E27FC236}">
                <a16:creationId xmlns:a16="http://schemas.microsoft.com/office/drawing/2014/main" id="{820BB504-05BF-9767-A2AD-F4124CBBEF2A}"/>
              </a:ext>
            </a:extLst>
          </p:cNvPr>
          <p:cNvSpPr/>
          <p:nvPr/>
        </p:nvSpPr>
        <p:spPr>
          <a:xfrm>
            <a:off x="6199029" y="3961245"/>
            <a:ext cx="1166353" cy="478222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4" name="TextBox 3363">
            <a:extLst>
              <a:ext uri="{FF2B5EF4-FFF2-40B4-BE49-F238E27FC236}">
                <a16:creationId xmlns:a16="http://schemas.microsoft.com/office/drawing/2014/main" id="{375092A1-FC16-DD06-7101-AD717CE9A428}"/>
              </a:ext>
            </a:extLst>
          </p:cNvPr>
          <p:cNvSpPr txBox="1"/>
          <p:nvPr/>
        </p:nvSpPr>
        <p:spPr>
          <a:xfrm>
            <a:off x="5967210" y="3289408"/>
            <a:ext cx="16433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Text Interface</a:t>
            </a:r>
          </a:p>
        </p:txBody>
      </p:sp>
    </p:spTree>
    <p:extLst>
      <p:ext uri="{BB962C8B-B14F-4D97-AF65-F5344CB8AC3E}">
        <p14:creationId xmlns:p14="http://schemas.microsoft.com/office/powerpoint/2010/main" val="329718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72F300-9AD8-96F3-75C6-0A2B5C6A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However, the computer was too expensive in the old days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E2CEDC-5AD9-FE25-6D3E-2ED63568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656" y="1536633"/>
            <a:ext cx="5326743" cy="4772800"/>
          </a:xfrm>
        </p:spPr>
        <p:txBody>
          <a:bodyPr/>
          <a:lstStyle/>
          <a:p>
            <a:r>
              <a:rPr lang="en-US" dirty="0"/>
              <a:t>The history of </a:t>
            </a:r>
            <a:r>
              <a:rPr lang="en-US" b="1" dirty="0"/>
              <a:t>AI cannot be presented apart from the evolution of computers.</a:t>
            </a:r>
          </a:p>
          <a:p>
            <a:r>
              <a:rPr lang="en-US" dirty="0"/>
              <a:t>During the 1950s, the co</a:t>
            </a:r>
            <a:r>
              <a:rPr lang="en-US" b="1" dirty="0"/>
              <a:t>mputer is huge and slow</a:t>
            </a:r>
            <a:r>
              <a:rPr lang="en-US" dirty="0"/>
              <a:t>. Ex: IBM 1401. </a:t>
            </a:r>
          </a:p>
          <a:p>
            <a:r>
              <a:rPr lang="en-US" dirty="0"/>
              <a:t>People leased the computers because of cost. </a:t>
            </a:r>
          </a:p>
          <a:p>
            <a:r>
              <a:rPr lang="en-US" dirty="0"/>
              <a:t>However, it still costs about </a:t>
            </a:r>
            <a:r>
              <a:rPr lang="en-US" b="1" dirty="0"/>
              <a:t>$1,755,000 </a:t>
            </a:r>
            <a:r>
              <a:rPr lang="en-US" dirty="0"/>
              <a:t>(Inflation considered x13) per month. </a:t>
            </a:r>
          </a:p>
          <a:p>
            <a:r>
              <a:rPr lang="en-US" dirty="0"/>
              <a:t>But Moore’s Law led the improvement of computation speed and transistor.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46625-3140-8553-C438-976B720E3C03}"/>
              </a:ext>
            </a:extLst>
          </p:cNvPr>
          <p:cNvSpPr txBox="1"/>
          <p:nvPr/>
        </p:nvSpPr>
        <p:spPr>
          <a:xfrm>
            <a:off x="0" y="6362801"/>
            <a:ext cx="86803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https://ethw.org/Early_Popular_Computers,_1950_-_1970</a:t>
            </a:r>
            <a:endParaRPr lang="en-US" sz="1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088D125-68B0-64B7-08AA-A487D2622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6633"/>
            <a:ext cx="5478669" cy="477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C46962-56A1-6F51-4A81-C2ADDA51A941}"/>
              </a:ext>
            </a:extLst>
          </p:cNvPr>
          <p:cNvSpPr/>
          <p:nvPr/>
        </p:nvSpPr>
        <p:spPr>
          <a:xfrm>
            <a:off x="643890" y="5326743"/>
            <a:ext cx="5429250" cy="21771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D3800-A518-F681-6C68-C21E582F4BA3}"/>
              </a:ext>
            </a:extLst>
          </p:cNvPr>
          <p:cNvSpPr/>
          <p:nvPr/>
        </p:nvSpPr>
        <p:spPr>
          <a:xfrm>
            <a:off x="636159" y="4956246"/>
            <a:ext cx="5429250" cy="21771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2E9B-FA34-D79D-AE23-178CEAF5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558" y="2355814"/>
            <a:ext cx="6906884" cy="1073186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>
                <a:solidFill>
                  <a:schemeClr val="bg2"/>
                </a:solidFill>
              </a:rPr>
              <a:t>Subsection</a:t>
            </a:r>
            <a:br>
              <a:rPr lang="en-US" dirty="0"/>
            </a:br>
            <a:r>
              <a:rPr lang="en-US" dirty="0"/>
              <a:t>2. </a:t>
            </a:r>
            <a:r>
              <a:rPr lang="en-US" sz="2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Born of AI in Academic Area</a:t>
            </a:r>
            <a:endParaRPr 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F48FFE9-A93C-B32E-DEB9-0F442A9CF955}"/>
              </a:ext>
            </a:extLst>
          </p:cNvPr>
          <p:cNvGrpSpPr/>
          <p:nvPr/>
        </p:nvGrpSpPr>
        <p:grpSpPr>
          <a:xfrm>
            <a:off x="294725" y="5185399"/>
            <a:ext cx="1347808" cy="1272928"/>
            <a:chOff x="912115" y="4878967"/>
            <a:chExt cx="1575518" cy="1487987"/>
          </a:xfrm>
          <a:effectLst/>
        </p:grpSpPr>
        <p:sp>
          <p:nvSpPr>
            <p:cNvPr id="5" name="Google Shape;237;p16">
              <a:extLst>
                <a:ext uri="{FF2B5EF4-FFF2-40B4-BE49-F238E27FC236}">
                  <a16:creationId xmlns:a16="http://schemas.microsoft.com/office/drawing/2014/main" id="{9BEA858C-1C92-6A38-399D-FA8E2CFE6869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7" name="Google Shape;239;p16">
              <a:extLst>
                <a:ext uri="{FF2B5EF4-FFF2-40B4-BE49-F238E27FC236}">
                  <a16:creationId xmlns:a16="http://schemas.microsoft.com/office/drawing/2014/main" id="{655E3C51-B2C9-5FCC-3C59-920676B25A8B}"/>
                </a:ext>
              </a:extLst>
            </p:cNvPr>
            <p:cNvSpPr txBox="1"/>
            <p:nvPr/>
          </p:nvSpPr>
          <p:spPr>
            <a:xfrm>
              <a:off x="912115" y="4878967"/>
              <a:ext cx="1575518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 Science Fiction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1CE1A9-82BC-E72C-7639-C48A25EFC16B}"/>
              </a:ext>
            </a:extLst>
          </p:cNvPr>
          <p:cNvGrpSpPr/>
          <p:nvPr/>
        </p:nvGrpSpPr>
        <p:grpSpPr>
          <a:xfrm>
            <a:off x="2069610" y="4738165"/>
            <a:ext cx="1596848" cy="1272928"/>
            <a:chOff x="766558" y="4878967"/>
            <a:chExt cx="1866632" cy="148798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7" name="Google Shape;237;p16">
              <a:extLst>
                <a:ext uri="{FF2B5EF4-FFF2-40B4-BE49-F238E27FC236}">
                  <a16:creationId xmlns:a16="http://schemas.microsoft.com/office/drawing/2014/main" id="{D2167ABA-CC2F-8509-91DA-9722B208AAA7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07DD930F-ED36-F8D9-BFA6-8A98AAB2B980}"/>
                </a:ext>
              </a:extLst>
            </p:cNvPr>
            <p:cNvSpPr txBox="1"/>
            <p:nvPr/>
          </p:nvSpPr>
          <p:spPr>
            <a:xfrm>
              <a:off x="766558" y="4878967"/>
              <a:ext cx="186663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Born of AI in Academic Area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4D5A81-42FC-515C-51B9-AF17200A74F9}"/>
              </a:ext>
            </a:extLst>
          </p:cNvPr>
          <p:cNvGrpSpPr/>
          <p:nvPr/>
        </p:nvGrpSpPr>
        <p:grpSpPr>
          <a:xfrm>
            <a:off x="4093535" y="5228862"/>
            <a:ext cx="958556" cy="1272928"/>
            <a:chOff x="1139623" y="4878967"/>
            <a:chExt cx="1120502" cy="1487987"/>
          </a:xfrm>
        </p:grpSpPr>
        <p:sp>
          <p:nvSpPr>
            <p:cNvPr id="40" name="Google Shape;237;p16">
              <a:extLst>
                <a:ext uri="{FF2B5EF4-FFF2-40B4-BE49-F238E27FC236}">
                  <a16:creationId xmlns:a16="http://schemas.microsoft.com/office/drawing/2014/main" id="{97E9E418-0A9E-D3A3-D324-4210DA48B5C5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1" name="Google Shape;239;p16">
              <a:extLst>
                <a:ext uri="{FF2B5EF4-FFF2-40B4-BE49-F238E27FC236}">
                  <a16:creationId xmlns:a16="http://schemas.microsoft.com/office/drawing/2014/main" id="{7C0C3CA3-55F8-428E-43ED-099E1810942A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First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1D73169-252B-919F-7DA8-FC5D3EC510DA}"/>
              </a:ext>
            </a:extLst>
          </p:cNvPr>
          <p:cNvGrpSpPr/>
          <p:nvPr/>
        </p:nvGrpSpPr>
        <p:grpSpPr>
          <a:xfrm>
            <a:off x="5479168" y="5228862"/>
            <a:ext cx="958556" cy="1272928"/>
            <a:chOff x="1139623" y="4878967"/>
            <a:chExt cx="1120502" cy="1487987"/>
          </a:xfrm>
        </p:grpSpPr>
        <p:sp>
          <p:nvSpPr>
            <p:cNvPr id="43" name="Google Shape;237;p16">
              <a:extLst>
                <a:ext uri="{FF2B5EF4-FFF2-40B4-BE49-F238E27FC236}">
                  <a16:creationId xmlns:a16="http://schemas.microsoft.com/office/drawing/2014/main" id="{C34382D8-7D24-AC63-E347-BCF4C633717B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4" name="Google Shape;239;p16">
              <a:extLst>
                <a:ext uri="{FF2B5EF4-FFF2-40B4-BE49-F238E27FC236}">
                  <a16:creationId xmlns:a16="http://schemas.microsoft.com/office/drawing/2014/main" id="{C457970C-BC90-518B-72B1-8CF5AF70993E}"/>
                </a:ext>
              </a:extLst>
            </p:cNvPr>
            <p:cNvSpPr txBox="1"/>
            <p:nvPr/>
          </p:nvSpPr>
          <p:spPr>
            <a:xfrm>
              <a:off x="1139623" y="4878967"/>
              <a:ext cx="1120502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Winter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B14629D-A6F0-DAD7-AF5C-40791258ED49}"/>
              </a:ext>
            </a:extLst>
          </p:cNvPr>
          <p:cNvGrpSpPr/>
          <p:nvPr/>
        </p:nvGrpSpPr>
        <p:grpSpPr>
          <a:xfrm>
            <a:off x="6957935" y="5228862"/>
            <a:ext cx="1135132" cy="1272928"/>
            <a:chOff x="1036419" y="4878967"/>
            <a:chExt cx="1326910" cy="1487987"/>
          </a:xfrm>
        </p:grpSpPr>
        <p:sp>
          <p:nvSpPr>
            <p:cNvPr id="46" name="Google Shape;237;p16">
              <a:extLst>
                <a:ext uri="{FF2B5EF4-FFF2-40B4-BE49-F238E27FC236}">
                  <a16:creationId xmlns:a16="http://schemas.microsoft.com/office/drawing/2014/main" id="{1351A28A-4F6B-EFA0-40D1-842497D50F73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9;p16">
              <a:extLst>
                <a:ext uri="{FF2B5EF4-FFF2-40B4-BE49-F238E27FC236}">
                  <a16:creationId xmlns:a16="http://schemas.microsoft.com/office/drawing/2014/main" id="{90C39164-5AC9-0D5B-F945-2873B00364A0}"/>
                </a:ext>
              </a:extLst>
            </p:cNvPr>
            <p:cNvSpPr txBox="1"/>
            <p:nvPr/>
          </p:nvSpPr>
          <p:spPr>
            <a:xfrm>
              <a:off x="1036419" y="4878967"/>
              <a:ext cx="1326910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Second AI boom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96F650C-4B9B-599F-56F6-366AE7D70794}"/>
              </a:ext>
            </a:extLst>
          </p:cNvPr>
          <p:cNvGrpSpPr/>
          <p:nvPr/>
        </p:nvGrpSpPr>
        <p:grpSpPr>
          <a:xfrm>
            <a:off x="8579410" y="5228862"/>
            <a:ext cx="1570036" cy="1272928"/>
            <a:chOff x="782229" y="4878967"/>
            <a:chExt cx="1835291" cy="1487987"/>
          </a:xfrm>
        </p:grpSpPr>
        <p:sp>
          <p:nvSpPr>
            <p:cNvPr id="49" name="Google Shape;237;p16">
              <a:extLst>
                <a:ext uri="{FF2B5EF4-FFF2-40B4-BE49-F238E27FC236}">
                  <a16:creationId xmlns:a16="http://schemas.microsoft.com/office/drawing/2014/main" id="{6DDC1A82-FF5F-818F-3FA5-1D3BF2E122C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0" name="Google Shape;239;p16">
              <a:extLst>
                <a:ext uri="{FF2B5EF4-FFF2-40B4-BE49-F238E27FC236}">
                  <a16:creationId xmlns:a16="http://schemas.microsoft.com/office/drawing/2014/main" id="{16F034F1-75CF-2D54-1676-645682D7B167}"/>
                </a:ext>
              </a:extLst>
            </p:cNvPr>
            <p:cNvSpPr txBox="1"/>
            <p:nvPr/>
          </p:nvSpPr>
          <p:spPr>
            <a:xfrm>
              <a:off x="782229" y="4878967"/>
              <a:ext cx="1835291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Rise of Practical ML Algorithms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FFAF3BD-0508-E029-6089-8BB1787573D0}"/>
              </a:ext>
            </a:extLst>
          </p:cNvPr>
          <p:cNvGrpSpPr/>
          <p:nvPr/>
        </p:nvGrpSpPr>
        <p:grpSpPr>
          <a:xfrm>
            <a:off x="10424123" y="5228862"/>
            <a:ext cx="1395344" cy="1272928"/>
            <a:chOff x="884332" y="4878967"/>
            <a:chExt cx="1631085" cy="1487987"/>
          </a:xfrm>
        </p:grpSpPr>
        <p:sp>
          <p:nvSpPr>
            <p:cNvPr id="52" name="Google Shape;237;p16">
              <a:extLst>
                <a:ext uri="{FF2B5EF4-FFF2-40B4-BE49-F238E27FC236}">
                  <a16:creationId xmlns:a16="http://schemas.microsoft.com/office/drawing/2014/main" id="{FF1D83F6-3C23-1511-448F-776C8DC2C95C}"/>
                </a:ext>
              </a:extLst>
            </p:cNvPr>
            <p:cNvSpPr/>
            <p:nvPr/>
          </p:nvSpPr>
          <p:spPr>
            <a:xfrm>
              <a:off x="1302474" y="5572154"/>
              <a:ext cx="794800" cy="79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07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53" name="Google Shape;239;p16">
              <a:extLst>
                <a:ext uri="{FF2B5EF4-FFF2-40B4-BE49-F238E27FC236}">
                  <a16:creationId xmlns:a16="http://schemas.microsoft.com/office/drawing/2014/main" id="{9F239B0E-0637-48F5-23D1-9F5A28092057}"/>
                </a:ext>
              </a:extLst>
            </p:cNvPr>
            <p:cNvSpPr txBox="1"/>
            <p:nvPr/>
          </p:nvSpPr>
          <p:spPr>
            <a:xfrm>
              <a:off x="884332" y="4878967"/>
              <a:ext cx="1631085" cy="4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Era of Deep Learning</a:t>
              </a:r>
              <a:endParaRPr sz="1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5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126DB5-940E-C632-D74C-76D66DAA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Dartmouth Summer Research Project on Artificial Intelligence (DSRPAI), 1956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4888B-635B-5AC1-EE82-695A3401E5D7}"/>
              </a:ext>
            </a:extLst>
          </p:cNvPr>
          <p:cNvSpPr txBox="1"/>
          <p:nvPr/>
        </p:nvSpPr>
        <p:spPr>
          <a:xfrm>
            <a:off x="0" y="6362801"/>
            <a:ext cx="868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https://www.cantorsparadise.com/the-birthplace-of-ai-9ab7d4e5fb00?gi=17829093c275</a:t>
            </a:r>
            <a:endParaRPr lang="en-US" sz="1000" dirty="0"/>
          </a:p>
          <a:p>
            <a:endParaRPr lang="en-US" sz="1000" dirty="0"/>
          </a:p>
        </p:txBody>
      </p:sp>
      <p:pic>
        <p:nvPicPr>
          <p:cNvPr id="5124" name="Picture 4" descr="The Birthplace of AI. An essay about the 1956 “Dartmouth… | by Jørgen  Veisdal | Cantor's Paradise">
            <a:extLst>
              <a:ext uri="{FF2B5EF4-FFF2-40B4-BE49-F238E27FC236}">
                <a16:creationId xmlns:a16="http://schemas.microsoft.com/office/drawing/2014/main" id="{3E210C6A-2689-C521-C7D7-518932EA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05" y="1192458"/>
            <a:ext cx="6343404" cy="50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83783"/>
      </p:ext>
    </p:extLst>
  </p:cSld>
  <p:clrMapOvr>
    <a:masterClrMapping/>
  </p:clrMapOvr>
</p:sld>
</file>

<file path=ppt/theme/theme1.xml><?xml version="1.0" encoding="utf-8"?>
<a:theme xmlns:a="http://schemas.openxmlformats.org/drawingml/2006/main" name="Machine Learning Infographics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4EA27"/>
      </a:accent1>
      <a:accent2>
        <a:srgbClr val="26EAB8"/>
      </a:accent2>
      <a:accent3>
        <a:srgbClr val="2776EA"/>
      </a:accent3>
      <a:accent4>
        <a:srgbClr val="E99B27"/>
      </a:accent4>
      <a:accent5>
        <a:srgbClr val="EA4827"/>
      </a:accent5>
      <a:accent6>
        <a:srgbClr val="8027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Machine Learning Infographics by Slidesgo</Template>
  <TotalTime>567</TotalTime>
  <Words>3997</Words>
  <Application>Microsoft Office PowerPoint</Application>
  <PresentationFormat>Widescreen</PresentationFormat>
  <Paragraphs>497</Paragraphs>
  <Slides>42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Apple SD Gothic Neo</vt:lpstr>
      <vt:lpstr>Fira Sans Extra Condensed SemiBold</vt:lpstr>
      <vt:lpstr>Proxima Nova</vt:lpstr>
      <vt:lpstr>Proxima Nova Semibold</vt:lpstr>
      <vt:lpstr>Arial</vt:lpstr>
      <vt:lpstr>Calibri</vt:lpstr>
      <vt:lpstr>Fira Sans</vt:lpstr>
      <vt:lpstr>Fira Sans Extra Condensed</vt:lpstr>
      <vt:lpstr>Roboto</vt:lpstr>
      <vt:lpstr>Machine Learning Infographics by Slidesgo</vt:lpstr>
      <vt:lpstr>Slidesgo Final Pages</vt:lpstr>
      <vt:lpstr>History of Artificial Intelligence</vt:lpstr>
      <vt:lpstr>Table of Content</vt:lpstr>
      <vt:lpstr>Subsection 1. AI in Science Fictions</vt:lpstr>
      <vt:lpstr>Science Fiction think about “Tin Man” (~1949)</vt:lpstr>
      <vt:lpstr>Scientists think it seems good (1950)</vt:lpstr>
      <vt:lpstr>Alan Turing, Turing test: “Can Machine Think?” (1950)</vt:lpstr>
      <vt:lpstr>However, the computer was too expensive in the old days</vt:lpstr>
      <vt:lpstr>Subsection 2. First Born of AI in Academic Area</vt:lpstr>
      <vt:lpstr>Dartmouth Summer Research Project on Artificial Intelligence (DSRPAI), 1956</vt:lpstr>
      <vt:lpstr>Logic theorists</vt:lpstr>
      <vt:lpstr>Subsection 3. First AI Boom</vt:lpstr>
      <vt:lpstr>First AI boom with Funds</vt:lpstr>
      <vt:lpstr>Back-propagation</vt:lpstr>
      <vt:lpstr>Subsection 4. AI Winter</vt:lpstr>
      <vt:lpstr>First AI winter (1970~1980)</vt:lpstr>
      <vt:lpstr>Back-propagation demonstration</vt:lpstr>
      <vt:lpstr>Subsection 5. Second AI boom</vt:lpstr>
      <vt:lpstr>Rediscover of Back-propagation (BP or BackProp)</vt:lpstr>
      <vt:lpstr>LeCunn’s Backprop Demonstration (MNIST)</vt:lpstr>
      <vt:lpstr>Curse of Dimensionality</vt:lpstr>
      <vt:lpstr>Support Vector Machine (SVM, 1992)</vt:lpstr>
      <vt:lpstr>Subsection 6. Rise of Practical ML Algorithms</vt:lpstr>
      <vt:lpstr>DNN goes down: The vanishing gradient</vt:lpstr>
      <vt:lpstr>Other attractive alternatives are arising</vt:lpstr>
      <vt:lpstr>People Concentrates on Feature Engineering</vt:lpstr>
      <vt:lpstr>Subsection 7. Era of Deep Learning Subsubsection 7.1. ReLU solves vanishing gradient</vt:lpstr>
      <vt:lpstr>DL Training is Practical Now (2011)</vt:lpstr>
      <vt:lpstr>DL Training is Practical Now (2011)</vt:lpstr>
      <vt:lpstr>Side Story - NVidia: “operation CWAL”</vt:lpstr>
      <vt:lpstr>Side Story - NVidia: “operation CWAL”</vt:lpstr>
      <vt:lpstr>Remarkable Image Classification Models</vt:lpstr>
      <vt:lpstr>Subsection 7. Era of Deep Learning Subsubsection 7.2. Emerge big player in DL field</vt:lpstr>
      <vt:lpstr>Big Player in DL Field</vt:lpstr>
      <vt:lpstr>Emerging also DL frameworks</vt:lpstr>
      <vt:lpstr>Subsection 7. Era of Deep Learning Subsubsection 7.3. State-of-art</vt:lpstr>
      <vt:lpstr>Text-to-Image: DALLE2 (2022)</vt:lpstr>
      <vt:lpstr>Text-to-Video: CogVideo (2022)</vt:lpstr>
      <vt:lpstr>Take Home Points &amp; Questions</vt:lpstr>
      <vt:lpstr>Summary of Today Presentation</vt:lpstr>
      <vt:lpstr>Questions from Presenter</vt:lpstr>
      <vt:lpstr>Thank you!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이 희준</dc:creator>
  <cp:lastModifiedBy>이 희준</cp:lastModifiedBy>
  <cp:revision>1</cp:revision>
  <dcterms:created xsi:type="dcterms:W3CDTF">2022-09-25T13:34:57Z</dcterms:created>
  <dcterms:modified xsi:type="dcterms:W3CDTF">2022-10-11T06:14:30Z</dcterms:modified>
</cp:coreProperties>
</file>